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0.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media/image47.jpg" ContentType="image/jpg"/>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3.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4.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5.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6.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17.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18.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21.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22.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23.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24.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27.xml" ContentType="application/vnd.openxmlformats-officedocument.presentationml.notesSlide+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notesSlides/notesSlide28.xml" ContentType="application/vnd.openxmlformats-officedocument.presentationml.notesSlide+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notesSlides/notesSlide29.xml" ContentType="application/vnd.openxmlformats-officedocument.presentationml.notesSlide+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notesSlides/notesSlide34.xml" ContentType="application/vnd.openxmlformats-officedocument.presentationml.notesSlide+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notesSlides/notesSlide37.xml" ContentType="application/vnd.openxmlformats-officedocument.presentationml.notesSlide+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notesSlides/notesSlide38.xml" ContentType="application/vnd.openxmlformats-officedocument.presentationml.notesSlide+xml"/>
  <Override PartName="/ppt/diagrams/data31.xml" ContentType="application/vnd.openxmlformats-officedocument.drawingml.diagramData+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ppt/notesSlides/notesSlide39.xml" ContentType="application/vnd.openxmlformats-officedocument.presentationml.notesSlide+xml"/>
  <Override PartName="/ppt/diagrams/data32.xml" ContentType="application/vnd.openxmlformats-officedocument.drawingml.diagramData+xml"/>
  <Override PartName="/ppt/diagrams/layout32.xml" ContentType="application/vnd.openxmlformats-officedocument.drawingml.diagramLayout+xml"/>
  <Override PartName="/ppt/diagrams/quickStyle32.xml" ContentType="application/vnd.openxmlformats-officedocument.drawingml.diagramStyle+xml"/>
  <Override PartName="/ppt/diagrams/colors32.xml" ContentType="application/vnd.openxmlformats-officedocument.drawingml.diagramColors+xml"/>
  <Override PartName="/ppt/diagrams/drawing32.xml" ContentType="application/vnd.ms-office.drawingml.diagramDrawing+xml"/>
  <Override PartName="/ppt/notesSlides/notesSlide40.xml" ContentType="application/vnd.openxmlformats-officedocument.presentationml.notesSlide+xml"/>
  <Override PartName="/ppt/diagrams/data33.xml" ContentType="application/vnd.openxmlformats-officedocument.drawingml.diagramData+xml"/>
  <Override PartName="/ppt/diagrams/layout33.xml" ContentType="application/vnd.openxmlformats-officedocument.drawingml.diagramLayout+xml"/>
  <Override PartName="/ppt/diagrams/quickStyle33.xml" ContentType="application/vnd.openxmlformats-officedocument.drawingml.diagramStyle+xml"/>
  <Override PartName="/ppt/diagrams/colors33.xml" ContentType="application/vnd.openxmlformats-officedocument.drawingml.diagramColors+xml"/>
  <Override PartName="/ppt/diagrams/drawing33.xml" ContentType="application/vnd.ms-office.drawingml.diagramDrawing+xml"/>
  <Override PartName="/ppt/diagrams/data34.xml" ContentType="application/vnd.openxmlformats-officedocument.drawingml.diagramData+xml"/>
  <Override PartName="/ppt/diagrams/layout34.xml" ContentType="application/vnd.openxmlformats-officedocument.drawingml.diagramLayout+xml"/>
  <Override PartName="/ppt/diagrams/quickStyle34.xml" ContentType="application/vnd.openxmlformats-officedocument.drawingml.diagramStyle+xml"/>
  <Override PartName="/ppt/diagrams/colors34.xml" ContentType="application/vnd.openxmlformats-officedocument.drawingml.diagramColors+xml"/>
  <Override PartName="/ppt/diagrams/drawing34.xml" ContentType="application/vnd.ms-office.drawingml.diagramDrawing+xml"/>
  <Override PartName="/ppt/notesSlides/notesSlide41.xml" ContentType="application/vnd.openxmlformats-officedocument.presentationml.notesSlide+xml"/>
  <Override PartName="/ppt/diagrams/data35.xml" ContentType="application/vnd.openxmlformats-officedocument.drawingml.diagramData+xml"/>
  <Override PartName="/ppt/diagrams/layout35.xml" ContentType="application/vnd.openxmlformats-officedocument.drawingml.diagramLayout+xml"/>
  <Override PartName="/ppt/diagrams/quickStyle35.xml" ContentType="application/vnd.openxmlformats-officedocument.drawingml.diagramStyle+xml"/>
  <Override PartName="/ppt/diagrams/colors35.xml" ContentType="application/vnd.openxmlformats-officedocument.drawingml.diagramColors+xml"/>
  <Override PartName="/ppt/diagrams/drawing35.xml" ContentType="application/vnd.ms-office.drawingml.diagramDrawing+xml"/>
  <Override PartName="/ppt/notesSlides/notesSlide42.xml" ContentType="application/vnd.openxmlformats-officedocument.presentationml.notesSlide+xml"/>
  <Override PartName="/ppt/diagrams/data36.xml" ContentType="application/vnd.openxmlformats-officedocument.drawingml.diagramData+xml"/>
  <Override PartName="/ppt/diagrams/layout36.xml" ContentType="application/vnd.openxmlformats-officedocument.drawingml.diagramLayout+xml"/>
  <Override PartName="/ppt/diagrams/quickStyle36.xml" ContentType="application/vnd.openxmlformats-officedocument.drawingml.diagramStyle+xml"/>
  <Override PartName="/ppt/diagrams/colors36.xml" ContentType="application/vnd.openxmlformats-officedocument.drawingml.diagramColors+xml"/>
  <Override PartName="/ppt/diagrams/drawing36.xml" ContentType="application/vnd.ms-office.drawingml.diagramDrawing+xml"/>
  <Override PartName="/ppt/diagrams/data37.xml" ContentType="application/vnd.openxmlformats-officedocument.drawingml.diagramData+xml"/>
  <Override PartName="/ppt/diagrams/layout37.xml" ContentType="application/vnd.openxmlformats-officedocument.drawingml.diagramLayout+xml"/>
  <Override PartName="/ppt/diagrams/quickStyle37.xml" ContentType="application/vnd.openxmlformats-officedocument.drawingml.diagramStyle+xml"/>
  <Override PartName="/ppt/diagrams/colors37.xml" ContentType="application/vnd.openxmlformats-officedocument.drawingml.diagramColors+xml"/>
  <Override PartName="/ppt/diagrams/drawing37.xml" ContentType="application/vnd.ms-office.drawingml.diagramDrawing+xml"/>
  <Override PartName="/ppt/notesSlides/notesSlide43.xml" ContentType="application/vnd.openxmlformats-officedocument.presentationml.notesSlide+xml"/>
  <Override PartName="/ppt/diagrams/data38.xml" ContentType="application/vnd.openxmlformats-officedocument.drawingml.diagramData+xml"/>
  <Override PartName="/ppt/diagrams/layout38.xml" ContentType="application/vnd.openxmlformats-officedocument.drawingml.diagramLayout+xml"/>
  <Override PartName="/ppt/diagrams/quickStyle38.xml" ContentType="application/vnd.openxmlformats-officedocument.drawingml.diagramStyle+xml"/>
  <Override PartName="/ppt/diagrams/colors38.xml" ContentType="application/vnd.openxmlformats-officedocument.drawingml.diagramColors+xml"/>
  <Override PartName="/ppt/diagrams/drawing38.xml" ContentType="application/vnd.ms-office.drawingml.diagramDrawing+xml"/>
  <Override PartName="/ppt/notesSlides/notesSlide44.xml" ContentType="application/vnd.openxmlformats-officedocument.presentationml.notesSlide+xml"/>
  <Override PartName="/ppt/diagrams/data39.xml" ContentType="application/vnd.openxmlformats-officedocument.drawingml.diagramData+xml"/>
  <Override PartName="/ppt/diagrams/layout39.xml" ContentType="application/vnd.openxmlformats-officedocument.drawingml.diagramLayout+xml"/>
  <Override PartName="/ppt/diagrams/quickStyle39.xml" ContentType="application/vnd.openxmlformats-officedocument.drawingml.diagramStyle+xml"/>
  <Override PartName="/ppt/diagrams/colors39.xml" ContentType="application/vnd.openxmlformats-officedocument.drawingml.diagramColors+xml"/>
  <Override PartName="/ppt/diagrams/drawing39.xml" ContentType="application/vnd.ms-office.drawingml.diagramDrawing+xml"/>
  <Override PartName="/ppt/notesSlides/notesSlide45.xml" ContentType="application/vnd.openxmlformats-officedocument.presentationml.notesSlide+xml"/>
  <Override PartName="/ppt/diagrams/data40.xml" ContentType="application/vnd.openxmlformats-officedocument.drawingml.diagramData+xml"/>
  <Override PartName="/ppt/diagrams/layout40.xml" ContentType="application/vnd.openxmlformats-officedocument.drawingml.diagramLayout+xml"/>
  <Override PartName="/ppt/diagrams/quickStyle40.xml" ContentType="application/vnd.openxmlformats-officedocument.drawingml.diagramStyle+xml"/>
  <Override PartName="/ppt/diagrams/colors40.xml" ContentType="application/vnd.openxmlformats-officedocument.drawingml.diagramColors+xml"/>
  <Override PartName="/ppt/diagrams/drawing40.xml" ContentType="application/vnd.ms-office.drawingml.diagramDrawing+xml"/>
  <Override PartName="/ppt/notesSlides/notesSlide46.xml" ContentType="application/vnd.openxmlformats-officedocument.presentationml.notesSlide+xml"/>
  <Override PartName="/ppt/diagrams/data41.xml" ContentType="application/vnd.openxmlformats-officedocument.drawingml.diagramData+xml"/>
  <Override PartName="/ppt/diagrams/layout41.xml" ContentType="application/vnd.openxmlformats-officedocument.drawingml.diagramLayout+xml"/>
  <Override PartName="/ppt/diagrams/quickStyle41.xml" ContentType="application/vnd.openxmlformats-officedocument.drawingml.diagramStyle+xml"/>
  <Override PartName="/ppt/diagrams/colors41.xml" ContentType="application/vnd.openxmlformats-officedocument.drawingml.diagramColors+xml"/>
  <Override PartName="/ppt/diagrams/drawing41.xml" ContentType="application/vnd.ms-office.drawingml.diagramDrawing+xml"/>
  <Override PartName="/ppt/notesSlides/notesSlide47.xml" ContentType="application/vnd.openxmlformats-officedocument.presentationml.notesSlide+xml"/>
  <Override PartName="/ppt/diagrams/data42.xml" ContentType="application/vnd.openxmlformats-officedocument.drawingml.diagramData+xml"/>
  <Override PartName="/ppt/diagrams/layout42.xml" ContentType="application/vnd.openxmlformats-officedocument.drawingml.diagramLayout+xml"/>
  <Override PartName="/ppt/diagrams/quickStyle42.xml" ContentType="application/vnd.openxmlformats-officedocument.drawingml.diagramStyle+xml"/>
  <Override PartName="/ppt/diagrams/colors42.xml" ContentType="application/vnd.openxmlformats-officedocument.drawingml.diagramColors+xml"/>
  <Override PartName="/ppt/diagrams/drawing42.xml" ContentType="application/vnd.ms-office.drawingml.diagramDrawing+xml"/>
  <Override PartName="/ppt/notesSlides/notesSlide48.xml" ContentType="application/vnd.openxmlformats-officedocument.presentationml.notesSlide+xml"/>
  <Override PartName="/ppt/diagrams/data43.xml" ContentType="application/vnd.openxmlformats-officedocument.drawingml.diagramData+xml"/>
  <Override PartName="/ppt/diagrams/layout43.xml" ContentType="application/vnd.openxmlformats-officedocument.drawingml.diagramLayout+xml"/>
  <Override PartName="/ppt/diagrams/quickStyle43.xml" ContentType="application/vnd.openxmlformats-officedocument.drawingml.diagramStyle+xml"/>
  <Override PartName="/ppt/diagrams/colors43.xml" ContentType="application/vnd.openxmlformats-officedocument.drawingml.diagramColors+xml"/>
  <Override PartName="/ppt/diagrams/drawing43.xml" ContentType="application/vnd.ms-office.drawingml.diagramDrawing+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diagrams/data44.xml" ContentType="application/vnd.openxmlformats-officedocument.drawingml.diagramData+xml"/>
  <Override PartName="/ppt/diagrams/layout44.xml" ContentType="application/vnd.openxmlformats-officedocument.drawingml.diagramLayout+xml"/>
  <Override PartName="/ppt/diagrams/quickStyle44.xml" ContentType="application/vnd.openxmlformats-officedocument.drawingml.diagramStyle+xml"/>
  <Override PartName="/ppt/diagrams/colors44.xml" ContentType="application/vnd.openxmlformats-officedocument.drawingml.diagramColors+xml"/>
  <Override PartName="/ppt/diagrams/drawing44.xml" ContentType="application/vnd.ms-office.drawingml.diagramDrawing+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0"/>
  </p:notesMasterIdLst>
  <p:sldIdLst>
    <p:sldId id="468" r:id="rId2"/>
    <p:sldId id="529" r:id="rId3"/>
    <p:sldId id="470" r:id="rId4"/>
    <p:sldId id="548" r:id="rId5"/>
    <p:sldId id="435" r:id="rId6"/>
    <p:sldId id="437" r:id="rId7"/>
    <p:sldId id="440" r:id="rId8"/>
    <p:sldId id="441" r:id="rId9"/>
    <p:sldId id="442" r:id="rId10"/>
    <p:sldId id="443" r:id="rId11"/>
    <p:sldId id="445" r:id="rId12"/>
    <p:sldId id="444" r:id="rId13"/>
    <p:sldId id="279" r:id="rId14"/>
    <p:sldId id="438" r:id="rId15"/>
    <p:sldId id="521" r:id="rId16"/>
    <p:sldId id="460" r:id="rId17"/>
    <p:sldId id="466" r:id="rId18"/>
    <p:sldId id="408" r:id="rId19"/>
    <p:sldId id="465" r:id="rId20"/>
    <p:sldId id="457" r:id="rId21"/>
    <p:sldId id="458" r:id="rId22"/>
    <p:sldId id="459" r:id="rId23"/>
    <p:sldId id="461" r:id="rId24"/>
    <p:sldId id="462" r:id="rId25"/>
    <p:sldId id="1075" r:id="rId26"/>
    <p:sldId id="544" r:id="rId27"/>
    <p:sldId id="538" r:id="rId28"/>
    <p:sldId id="539" r:id="rId29"/>
    <p:sldId id="540" r:id="rId30"/>
    <p:sldId id="454" r:id="rId31"/>
    <p:sldId id="455" r:id="rId32"/>
    <p:sldId id="476" r:id="rId33"/>
    <p:sldId id="328" r:id="rId34"/>
    <p:sldId id="335" r:id="rId35"/>
    <p:sldId id="474" r:id="rId36"/>
    <p:sldId id="339" r:id="rId37"/>
    <p:sldId id="467" r:id="rId38"/>
    <p:sldId id="1062" r:id="rId39"/>
    <p:sldId id="488" r:id="rId40"/>
    <p:sldId id="497" r:id="rId41"/>
    <p:sldId id="356" r:id="rId42"/>
    <p:sldId id="500" r:id="rId43"/>
    <p:sldId id="498" r:id="rId44"/>
    <p:sldId id="503" r:id="rId45"/>
    <p:sldId id="1051" r:id="rId46"/>
    <p:sldId id="1052" r:id="rId47"/>
    <p:sldId id="1074" r:id="rId48"/>
    <p:sldId id="1070" r:id="rId49"/>
    <p:sldId id="1069" r:id="rId50"/>
    <p:sldId id="430" r:id="rId51"/>
    <p:sldId id="1071" r:id="rId52"/>
    <p:sldId id="1054" r:id="rId53"/>
    <p:sldId id="1073" r:id="rId54"/>
    <p:sldId id="518" r:id="rId55"/>
    <p:sldId id="541" r:id="rId56"/>
    <p:sldId id="547" r:id="rId57"/>
    <p:sldId id="319" r:id="rId58"/>
    <p:sldId id="393" r:id="rId5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5778" autoAdjust="0"/>
    <p:restoredTop sz="94660"/>
  </p:normalViewPr>
  <p:slideViewPr>
    <p:cSldViewPr snapToGrid="0">
      <p:cViewPr varScale="1">
        <p:scale>
          <a:sx n="101" d="100"/>
          <a:sy n="101" d="100"/>
        </p:scale>
        <p:origin x="126" y="150"/>
      </p:cViewPr>
      <p:guideLst/>
    </p:cSldViewPr>
  </p:slid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s>
</file>

<file path=ppt/diagrams/_rels/data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image" Target="../media/image21.jpeg"/></Relationships>
</file>

<file path=ppt/diagrams/_rels/data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image" Target="../media/image24.jpeg"/><Relationship Id="rId4" Type="http://schemas.openxmlformats.org/officeDocument/2006/relationships/image" Target="../media/image27.gif"/></Relationships>
</file>

<file path=ppt/diagrams/_rels/data27.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image" Target="../media/image101.png"/><Relationship Id="rId5" Type="http://schemas.openxmlformats.org/officeDocument/2006/relationships/image" Target="../media/image105.png"/><Relationship Id="rId4" Type="http://schemas.openxmlformats.org/officeDocument/2006/relationships/image" Target="../media/image104.jpeg"/></Relationships>
</file>

<file path=ppt/diagrams/_rels/drawing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image" Target="../media/image22.jpeg"/></Relationships>
</file>

<file path=ppt/diagrams/_rels/drawing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image" Target="../media/image24.jpeg"/><Relationship Id="rId4" Type="http://schemas.openxmlformats.org/officeDocument/2006/relationships/image" Target="../media/image27.gif"/></Relationships>
</file>

<file path=ppt/diagrams/_rels/drawing27.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image" Target="../media/image101.png"/><Relationship Id="rId5" Type="http://schemas.openxmlformats.org/officeDocument/2006/relationships/image" Target="../media/image105.png"/><Relationship Id="rId4" Type="http://schemas.openxmlformats.org/officeDocument/2006/relationships/image" Target="../media/image104.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accent1_2#11">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7.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8.xml><?xml version="1.0" encoding="utf-8"?>
<dgm:colorsDef xmlns:dgm="http://schemas.openxmlformats.org/drawingml/2006/diagram" xmlns:a="http://schemas.openxmlformats.org/drawingml/2006/main" uniqueId="urn:microsoft.com/office/officeart/2005/8/colors/accent1_2#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9.xml><?xml version="1.0" encoding="utf-8"?>
<dgm:colorsDef xmlns:dgm="http://schemas.openxmlformats.org/drawingml/2006/diagram" xmlns:a="http://schemas.openxmlformats.org/drawingml/2006/main" uniqueId="urn:microsoft.com/office/officeart/2005/8/colors/accent1_2#3">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0.xml><?xml version="1.0" encoding="utf-8"?>
<dgm:colorsDef xmlns:dgm="http://schemas.openxmlformats.org/drawingml/2006/diagram" xmlns:a="http://schemas.openxmlformats.org/drawingml/2006/main" uniqueId="urn:microsoft.com/office/officeart/2005/8/colors/accent1_2#4">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1.xml><?xml version="1.0" encoding="utf-8"?>
<dgm:colorsDef xmlns:dgm="http://schemas.openxmlformats.org/drawingml/2006/diagram" xmlns:a="http://schemas.openxmlformats.org/drawingml/2006/main" uniqueId="urn:microsoft.com/office/officeart/2005/8/colors/accent1_2#5">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2.xml><?xml version="1.0" encoding="utf-8"?>
<dgm:colorsDef xmlns:dgm="http://schemas.openxmlformats.org/drawingml/2006/diagram" xmlns:a="http://schemas.openxmlformats.org/drawingml/2006/main" uniqueId="urn:microsoft.com/office/officeart/2005/8/colors/accent1_2#6">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6">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E6F7ED6-4FF7-40CA-976B-022CFCA3763D}" type="doc">
      <dgm:prSet loTypeId="urn:microsoft.com/office/officeart/2005/8/layout/vList6" loCatId="list" qsTypeId="urn:microsoft.com/office/officeart/2005/8/quickstyle/3d6" qsCatId="3D" csTypeId="urn:microsoft.com/office/officeart/2005/8/colors/accent1_2" csCatId="accent1" phldr="1"/>
      <dgm:spPr/>
      <dgm:t>
        <a:bodyPr/>
        <a:lstStyle/>
        <a:p>
          <a:endParaRPr lang="en-US"/>
        </a:p>
      </dgm:t>
    </dgm:pt>
    <dgm:pt modelId="{D896AE39-5217-4B50-AC13-F6155E145DD0}">
      <dgm:prSet phldrT="[Text]" custT="1"/>
      <dgm:spPr>
        <a:blipFill rotWithShape="0">
          <a:blip xmlns:r="http://schemas.openxmlformats.org/officeDocument/2006/relationships" r:embed="rId1"/>
          <a:tile tx="0" ty="0" sx="100000" sy="100000" flip="none" algn="tl"/>
        </a:blipFill>
      </dgm:spPr>
      <dgm:t>
        <a:bodyPr/>
        <a:lstStyle/>
        <a:p>
          <a:pPr algn="ctr">
            <a:spcAft>
              <a:spcPts val="0"/>
            </a:spcAft>
          </a:pPr>
          <a:r>
            <a:rPr lang="en-US" sz="2800" b="1" dirty="0">
              <a:ln/>
              <a:effectLst>
                <a:outerShdw blurRad="38100" dist="38100" dir="2700000" algn="tl">
                  <a:srgbClr val="000000">
                    <a:alpha val="43137"/>
                  </a:srgbClr>
                </a:outerShdw>
              </a:effectLst>
            </a:rPr>
            <a:t>Nashville, TN </a:t>
          </a:r>
        </a:p>
        <a:p>
          <a:pPr algn="ctr">
            <a:spcAft>
              <a:spcPts val="0"/>
            </a:spcAft>
          </a:pPr>
          <a:r>
            <a:rPr lang="en-US" sz="3600" b="1" dirty="0">
              <a:ln/>
              <a:solidFill>
                <a:srgbClr val="FF0000"/>
              </a:solidFill>
              <a:effectLst>
                <a:outerShdw blurRad="38100" dist="38100" dir="2700000" algn="tl">
                  <a:srgbClr val="000000">
                    <a:alpha val="43137"/>
                  </a:srgbClr>
                </a:outerShdw>
              </a:effectLst>
            </a:rPr>
            <a:t>U</a:t>
          </a:r>
          <a:r>
            <a:rPr lang="en-US" sz="3600" b="1" dirty="0">
              <a:ln/>
              <a:effectLst>
                <a:outerShdw blurRad="38100" dist="38100" dir="2700000" algn="tl">
                  <a:srgbClr val="000000">
                    <a:alpha val="43137"/>
                  </a:srgbClr>
                </a:outerShdw>
              </a:effectLst>
            </a:rPr>
            <a:t>S</a:t>
          </a:r>
          <a:r>
            <a:rPr lang="en-US" sz="3600" b="1" dirty="0">
              <a:ln/>
              <a:solidFill>
                <a:srgbClr val="002060"/>
              </a:solidFill>
              <a:effectLst>
                <a:outerShdw blurRad="38100" dist="38100" dir="2700000" algn="tl">
                  <a:srgbClr val="000000">
                    <a:alpha val="43137"/>
                  </a:srgbClr>
                </a:outerShdw>
              </a:effectLst>
            </a:rPr>
            <a:t>A</a:t>
          </a:r>
        </a:p>
      </dgm:t>
    </dgm:pt>
    <dgm:pt modelId="{F4D359A0-52F7-447B-91E8-767BBECF3D74}" type="parTrans" cxnId="{6AA475BA-C6BC-4DB1-9DDA-C04A159FEFE8}">
      <dgm:prSet/>
      <dgm:spPr/>
      <dgm:t>
        <a:bodyPr/>
        <a:lstStyle/>
        <a:p>
          <a:endParaRPr lang="en-US"/>
        </a:p>
      </dgm:t>
    </dgm:pt>
    <dgm:pt modelId="{5DECA117-9A78-4CAE-AB8D-06D35CB49170}" type="sibTrans" cxnId="{6AA475BA-C6BC-4DB1-9DDA-C04A159FEFE8}">
      <dgm:prSet/>
      <dgm:spPr/>
      <dgm:t>
        <a:bodyPr/>
        <a:lstStyle/>
        <a:p>
          <a:endParaRPr lang="en-US"/>
        </a:p>
      </dgm:t>
    </dgm:pt>
    <dgm:pt modelId="{27797011-AB86-47D4-B70F-0EFA66404F1F}">
      <dgm:prSet phldrT="[Text]" custT="1"/>
      <dgm:spPr/>
      <dgm:t>
        <a:bodyPr/>
        <a:lstStyle/>
        <a:p>
          <a:pPr algn="ctr">
            <a:spcAft>
              <a:spcPts val="0"/>
            </a:spcAft>
          </a:pPr>
          <a:r>
            <a:rPr lang="en-US" sz="2000" b="1" dirty="0">
              <a:effectLst>
                <a:outerShdw blurRad="38100" dist="38100" dir="2700000" algn="tl">
                  <a:srgbClr val="000000">
                    <a:alpha val="43137"/>
                  </a:srgbClr>
                </a:outerShdw>
              </a:effectLst>
            </a:rPr>
            <a:t>Manufacturer of VFD Accessories and Drive Engineered Solutions</a:t>
          </a:r>
        </a:p>
      </dgm:t>
    </dgm:pt>
    <dgm:pt modelId="{921B7AEE-04B5-4E7A-83FF-18B3AFE3F768}" type="parTrans" cxnId="{8C755F0A-8FA1-408A-9E25-3DB15900CD52}">
      <dgm:prSet/>
      <dgm:spPr/>
      <dgm:t>
        <a:bodyPr/>
        <a:lstStyle/>
        <a:p>
          <a:endParaRPr lang="en-US"/>
        </a:p>
      </dgm:t>
    </dgm:pt>
    <dgm:pt modelId="{20FA0F18-A029-430C-9B31-297927B6985F}" type="sibTrans" cxnId="{8C755F0A-8FA1-408A-9E25-3DB15900CD52}">
      <dgm:prSet/>
      <dgm:spPr/>
      <dgm:t>
        <a:bodyPr/>
        <a:lstStyle/>
        <a:p>
          <a:endParaRPr lang="en-US"/>
        </a:p>
      </dgm:t>
    </dgm:pt>
    <dgm:pt modelId="{2FEEFF21-9954-4903-9576-2D3841D40404}">
      <dgm:prSet phldrT="[Text]" custT="1"/>
      <dgm:spPr/>
      <dgm:t>
        <a:bodyPr/>
        <a:lstStyle/>
        <a:p>
          <a:pPr algn="ctr">
            <a:spcAft>
              <a:spcPts val="0"/>
            </a:spcAft>
          </a:pPr>
          <a:r>
            <a:rPr lang="en-US" sz="1600" b="1" dirty="0">
              <a:ln/>
              <a:effectLst>
                <a:outerShdw blurRad="38100" dist="38100" dir="2700000" algn="tl">
                  <a:srgbClr val="000000">
                    <a:alpha val="43137"/>
                  </a:srgbClr>
                </a:outerShdw>
              </a:effectLst>
            </a:rPr>
            <a:t>All Products Designed by</a:t>
          </a:r>
        </a:p>
        <a:p>
          <a:pPr algn="ctr">
            <a:spcAft>
              <a:spcPts val="0"/>
            </a:spcAft>
          </a:pPr>
          <a:r>
            <a:rPr lang="en-US" sz="2400" b="1" dirty="0">
              <a:ln/>
              <a:gradFill>
                <a:gsLst>
                  <a:gs pos="0">
                    <a:srgbClr val="FF0000"/>
                  </a:gs>
                  <a:gs pos="53000">
                    <a:schemeClr val="bg1"/>
                  </a:gs>
                  <a:gs pos="100000">
                    <a:schemeClr val="accent1">
                      <a:hueOff val="0"/>
                      <a:satOff val="0"/>
                      <a:lumOff val="0"/>
                      <a:alphaOff val="0"/>
                      <a:shade val="94000"/>
                      <a:satMod val="135000"/>
                    </a:schemeClr>
                  </a:gs>
                </a:gsLst>
                <a:lin ang="16200000" scaled="0"/>
              </a:gradFill>
              <a:effectLst>
                <a:outerShdw blurRad="38100" dist="38100" dir="2700000" algn="tl">
                  <a:srgbClr val="000000">
                    <a:alpha val="43137"/>
                  </a:srgbClr>
                </a:outerShdw>
              </a:effectLst>
            </a:rPr>
            <a:t> Bonitron Inc. </a:t>
          </a:r>
          <a:r>
            <a:rPr lang="en-US" sz="2400" b="1" dirty="0">
              <a:ln/>
              <a:blipFill>
                <a:blip xmlns:r="http://schemas.openxmlformats.org/officeDocument/2006/relationships" r:embed="rId2"/>
                <a:tile tx="0" ty="0" sx="100000" sy="100000" flip="none" algn="tl"/>
              </a:blipFill>
              <a:effectLst>
                <a:outerShdw blurRad="38100" dist="38100" dir="2700000" algn="tl">
                  <a:srgbClr val="000000">
                    <a:alpha val="43137"/>
                  </a:srgbClr>
                </a:outerShdw>
              </a:effectLst>
            </a:rPr>
            <a:t>Engineering</a:t>
          </a:r>
          <a:r>
            <a:rPr lang="en-US" sz="2400" b="1" dirty="0">
              <a:ln/>
              <a:gradFill>
                <a:gsLst>
                  <a:gs pos="0">
                    <a:srgbClr val="FF0000"/>
                  </a:gs>
                  <a:gs pos="53000">
                    <a:schemeClr val="bg1"/>
                  </a:gs>
                  <a:gs pos="100000">
                    <a:schemeClr val="accent1">
                      <a:hueOff val="0"/>
                      <a:satOff val="0"/>
                      <a:lumOff val="0"/>
                      <a:alphaOff val="0"/>
                      <a:shade val="94000"/>
                      <a:satMod val="135000"/>
                    </a:schemeClr>
                  </a:gs>
                </a:gsLst>
                <a:lin ang="16200000" scaled="0"/>
              </a:gradFill>
              <a:effectLst>
                <a:outerShdw blurRad="38100" dist="38100" dir="2700000" algn="tl">
                  <a:srgbClr val="000000">
                    <a:alpha val="43137"/>
                  </a:srgbClr>
                </a:outerShdw>
              </a:effectLst>
            </a:rPr>
            <a:t> </a:t>
          </a:r>
          <a:endParaRPr lang="en-US" sz="2000" b="1" dirty="0">
            <a:effectLst>
              <a:outerShdw blurRad="38100" dist="38100" dir="2700000" algn="tl">
                <a:srgbClr val="000000">
                  <a:alpha val="43137"/>
                </a:srgbClr>
              </a:outerShdw>
            </a:effectLst>
          </a:endParaRPr>
        </a:p>
      </dgm:t>
    </dgm:pt>
    <dgm:pt modelId="{0C756CA0-58D9-48B5-91A8-A87D2B666773}" type="parTrans" cxnId="{13FEAEDB-7038-4233-8E15-1692E5E06C94}">
      <dgm:prSet/>
      <dgm:spPr/>
      <dgm:t>
        <a:bodyPr/>
        <a:lstStyle/>
        <a:p>
          <a:endParaRPr lang="en-US"/>
        </a:p>
      </dgm:t>
    </dgm:pt>
    <dgm:pt modelId="{0849705F-1A74-44A3-99D2-E4A702A24CC4}" type="sibTrans" cxnId="{13FEAEDB-7038-4233-8E15-1692E5E06C94}">
      <dgm:prSet/>
      <dgm:spPr/>
      <dgm:t>
        <a:bodyPr/>
        <a:lstStyle/>
        <a:p>
          <a:endParaRPr lang="en-US"/>
        </a:p>
      </dgm:t>
    </dgm:pt>
    <dgm:pt modelId="{18089041-D10B-4ADD-BBA1-98C801A869B1}">
      <dgm:prSet custT="1"/>
      <dgm:spPr>
        <a:ln w="3175">
          <a:solidFill>
            <a:schemeClr val="bg1">
              <a:lumMod val="95000"/>
            </a:schemeClr>
          </a:solidFill>
        </a:ln>
      </dgm:spPr>
      <dgm:t>
        <a:bodyPr/>
        <a:lstStyle/>
        <a:p>
          <a:pPr algn="ctr">
            <a:spcAft>
              <a:spcPts val="0"/>
            </a:spcAft>
          </a:pPr>
          <a:r>
            <a:rPr lang="en-US" sz="1600" b="1" dirty="0">
              <a:ln w="3175">
                <a:solidFill>
                  <a:schemeClr val="bg1">
                    <a:lumMod val="95000"/>
                  </a:schemeClr>
                </a:solidFill>
              </a:ln>
              <a:solidFill>
                <a:schemeClr val="tx2">
                  <a:lumMod val="75000"/>
                </a:schemeClr>
              </a:solidFill>
              <a:effectLst>
                <a:glow rad="546100">
                  <a:schemeClr val="bg1">
                    <a:lumMod val="95000"/>
                  </a:schemeClr>
                </a:glow>
                <a:outerShdw blurRad="38100" dist="38100" dir="2700000" algn="tl">
                  <a:srgbClr val="000000">
                    <a:alpha val="43137"/>
                  </a:srgbClr>
                </a:outerShdw>
                <a:reflection stA="36000" endPos="65000" dist="50800" dir="5400000" sy="-100000" algn="bl" rotWithShape="0"/>
              </a:effectLst>
            </a:rPr>
            <a:t>First VFD Solutions Designed for The Fibers Industry </a:t>
          </a:r>
        </a:p>
        <a:p>
          <a:pPr algn="ctr">
            <a:spcAft>
              <a:spcPts val="0"/>
            </a:spcAft>
          </a:pPr>
          <a:r>
            <a:rPr lang="en-US" sz="1400" b="1" dirty="0">
              <a:effectLst>
                <a:outerShdw blurRad="38100" dist="38100" dir="2700000" algn="tl">
                  <a:srgbClr val="000000">
                    <a:alpha val="43137"/>
                  </a:srgbClr>
                </a:outerShdw>
              </a:effectLst>
            </a:rPr>
            <a:t>Installed With DuPont In the Mid 1990s</a:t>
          </a:r>
        </a:p>
        <a:p>
          <a:pPr algn="ctr">
            <a:spcAft>
              <a:spcPts val="0"/>
            </a:spcAft>
          </a:pPr>
          <a:r>
            <a:rPr lang="en-US" sz="1400" b="1" dirty="0">
              <a:effectLst/>
            </a:rPr>
            <a:t>First Power Dip Ride Thru Designed </a:t>
          </a:r>
        </a:p>
        <a:p>
          <a:pPr algn="ctr">
            <a:spcAft>
              <a:spcPts val="0"/>
            </a:spcAft>
          </a:pPr>
          <a:r>
            <a:rPr lang="en-US" sz="1400" b="1" dirty="0">
              <a:effectLst>
                <a:outerShdw blurRad="38100" dist="38100" dir="2700000" algn="tl">
                  <a:srgbClr val="000000">
                    <a:alpha val="43137"/>
                  </a:srgbClr>
                </a:outerShdw>
              </a:effectLst>
            </a:rPr>
            <a:t>For Spin Injection Pumps AC Line Sag Protection</a:t>
          </a:r>
        </a:p>
      </dgm:t>
    </dgm:pt>
    <dgm:pt modelId="{CC8B8EFB-785C-4854-B425-4E46B923F4EF}" type="parTrans" cxnId="{0DA9EA03-DC33-4A03-8DCD-E549DC09228E}">
      <dgm:prSet/>
      <dgm:spPr/>
      <dgm:t>
        <a:bodyPr/>
        <a:lstStyle/>
        <a:p>
          <a:endParaRPr lang="en-US"/>
        </a:p>
      </dgm:t>
    </dgm:pt>
    <dgm:pt modelId="{6D5E888D-E17B-4E7C-8324-8C91B2EAF966}" type="sibTrans" cxnId="{0DA9EA03-DC33-4A03-8DCD-E549DC09228E}">
      <dgm:prSet/>
      <dgm:spPr/>
      <dgm:t>
        <a:bodyPr/>
        <a:lstStyle/>
        <a:p>
          <a:endParaRPr lang="en-US"/>
        </a:p>
      </dgm:t>
    </dgm:pt>
    <dgm:pt modelId="{4CB4E7D8-60A7-47E0-A4DC-A0EAA6E03D56}" type="pres">
      <dgm:prSet presAssocID="{CE6F7ED6-4FF7-40CA-976B-022CFCA3763D}" presName="Name0" presStyleCnt="0">
        <dgm:presLayoutVars>
          <dgm:dir/>
          <dgm:animLvl val="lvl"/>
          <dgm:resizeHandles/>
        </dgm:presLayoutVars>
      </dgm:prSet>
      <dgm:spPr/>
    </dgm:pt>
    <dgm:pt modelId="{0066D4B2-8D9D-4EBE-9488-381527F1D6DF}" type="pres">
      <dgm:prSet presAssocID="{27797011-AB86-47D4-B70F-0EFA66404F1F}" presName="linNode" presStyleCnt="0"/>
      <dgm:spPr/>
    </dgm:pt>
    <dgm:pt modelId="{C7A469ED-4278-488B-A156-17F254F19791}" type="pres">
      <dgm:prSet presAssocID="{27797011-AB86-47D4-B70F-0EFA66404F1F}" presName="parentShp" presStyleLbl="node1" presStyleIdx="0" presStyleCnt="4" custLinFactNeighborX="-6845" custLinFactNeighborY="-16906">
        <dgm:presLayoutVars>
          <dgm:bulletEnabled val="1"/>
        </dgm:presLayoutVars>
      </dgm:prSet>
      <dgm:spPr/>
    </dgm:pt>
    <dgm:pt modelId="{83419B0F-1628-4F81-B314-361DAE9BD62F}" type="pres">
      <dgm:prSet presAssocID="{27797011-AB86-47D4-B70F-0EFA66404F1F}" presName="childShp" presStyleLbl="bgAccFollowNode1" presStyleIdx="0" presStyleCnt="4">
        <dgm:presLayoutVars>
          <dgm:bulletEnabled val="1"/>
        </dgm:presLayoutVars>
      </dgm:prSet>
      <dgm:spPr/>
    </dgm:pt>
    <dgm:pt modelId="{B6B5CE3D-B183-4A20-818A-87C5B979DF57}" type="pres">
      <dgm:prSet presAssocID="{20FA0F18-A029-430C-9B31-297927B6985F}" presName="spacing" presStyleCnt="0"/>
      <dgm:spPr/>
    </dgm:pt>
    <dgm:pt modelId="{B2A91BF6-D3C5-4557-924C-A7262D715639}" type="pres">
      <dgm:prSet presAssocID="{18089041-D10B-4ADD-BBA1-98C801A869B1}" presName="linNode" presStyleCnt="0"/>
      <dgm:spPr/>
    </dgm:pt>
    <dgm:pt modelId="{89E1C73B-8B14-4EBB-9E3C-CE5F1B41DB4E}" type="pres">
      <dgm:prSet presAssocID="{18089041-D10B-4ADD-BBA1-98C801A869B1}" presName="parentShp" presStyleLbl="node1" presStyleIdx="1" presStyleCnt="4" custLinFactNeighborX="833" custLinFactNeighborY="882">
        <dgm:presLayoutVars>
          <dgm:bulletEnabled val="1"/>
        </dgm:presLayoutVars>
      </dgm:prSet>
      <dgm:spPr/>
    </dgm:pt>
    <dgm:pt modelId="{B2E6295F-FC07-4DB4-9E06-5355236D1D11}" type="pres">
      <dgm:prSet presAssocID="{18089041-D10B-4ADD-BBA1-98C801A869B1}" presName="childShp" presStyleLbl="bgAccFollowNode1" presStyleIdx="1" presStyleCnt="4">
        <dgm:presLayoutVars>
          <dgm:bulletEnabled val="1"/>
        </dgm:presLayoutVars>
      </dgm:prSet>
      <dgm:spPr/>
    </dgm:pt>
    <dgm:pt modelId="{2FB78D6F-22FE-4096-A187-1A23556786BA}" type="pres">
      <dgm:prSet presAssocID="{6D5E888D-E17B-4E7C-8324-8C91B2EAF966}" presName="spacing" presStyleCnt="0"/>
      <dgm:spPr/>
    </dgm:pt>
    <dgm:pt modelId="{EA7CB6C6-D470-4FD7-9AC1-55DF5E71ED64}" type="pres">
      <dgm:prSet presAssocID="{2FEEFF21-9954-4903-9576-2D3841D40404}" presName="linNode" presStyleCnt="0"/>
      <dgm:spPr/>
    </dgm:pt>
    <dgm:pt modelId="{EE3121E3-ECE2-44DC-96DD-148EB4F0808E}" type="pres">
      <dgm:prSet presAssocID="{2FEEFF21-9954-4903-9576-2D3841D40404}" presName="parentShp" presStyleLbl="node1" presStyleIdx="2" presStyleCnt="4">
        <dgm:presLayoutVars>
          <dgm:bulletEnabled val="1"/>
        </dgm:presLayoutVars>
      </dgm:prSet>
      <dgm:spPr/>
    </dgm:pt>
    <dgm:pt modelId="{EA461B31-BE2A-45FF-8759-8C73E7D3097F}" type="pres">
      <dgm:prSet presAssocID="{2FEEFF21-9954-4903-9576-2D3841D40404}" presName="childShp" presStyleLbl="bgAccFollowNode1" presStyleIdx="2" presStyleCnt="4">
        <dgm:presLayoutVars>
          <dgm:bulletEnabled val="1"/>
        </dgm:presLayoutVars>
      </dgm:prSet>
      <dgm:spPr/>
    </dgm:pt>
    <dgm:pt modelId="{4A6C4CE7-2ABE-4BA1-B241-CB266DF44FBB}" type="pres">
      <dgm:prSet presAssocID="{0849705F-1A74-44A3-99D2-E4A702A24CC4}" presName="spacing" presStyleCnt="0"/>
      <dgm:spPr/>
    </dgm:pt>
    <dgm:pt modelId="{6FC6522D-0373-410F-9346-029696995E98}" type="pres">
      <dgm:prSet presAssocID="{D896AE39-5217-4B50-AC13-F6155E145DD0}" presName="linNode" presStyleCnt="0"/>
      <dgm:spPr/>
    </dgm:pt>
    <dgm:pt modelId="{9360F20D-C49D-4EFD-98EA-244B1EB5CDDB}" type="pres">
      <dgm:prSet presAssocID="{D896AE39-5217-4B50-AC13-F6155E145DD0}" presName="parentShp" presStyleLbl="node1" presStyleIdx="3" presStyleCnt="4">
        <dgm:presLayoutVars>
          <dgm:bulletEnabled val="1"/>
        </dgm:presLayoutVars>
      </dgm:prSet>
      <dgm:spPr/>
    </dgm:pt>
    <dgm:pt modelId="{8C69946E-F800-42D1-939D-481AE62A8EA4}" type="pres">
      <dgm:prSet presAssocID="{D896AE39-5217-4B50-AC13-F6155E145DD0}" presName="childShp" presStyleLbl="bgAccFollowNode1" presStyleIdx="3" presStyleCnt="4">
        <dgm:presLayoutVars>
          <dgm:bulletEnabled val="1"/>
        </dgm:presLayoutVars>
      </dgm:prSet>
      <dgm:spPr/>
    </dgm:pt>
  </dgm:ptLst>
  <dgm:cxnLst>
    <dgm:cxn modelId="{0DA9EA03-DC33-4A03-8DCD-E549DC09228E}" srcId="{CE6F7ED6-4FF7-40CA-976B-022CFCA3763D}" destId="{18089041-D10B-4ADD-BBA1-98C801A869B1}" srcOrd="1" destOrd="0" parTransId="{CC8B8EFB-785C-4854-B425-4E46B923F4EF}" sibTransId="{6D5E888D-E17B-4E7C-8324-8C91B2EAF966}"/>
    <dgm:cxn modelId="{FB167905-EA2C-4600-9C0B-CB449C9132E9}" type="presOf" srcId="{27797011-AB86-47D4-B70F-0EFA66404F1F}" destId="{C7A469ED-4278-488B-A156-17F254F19791}" srcOrd="0" destOrd="0" presId="urn:microsoft.com/office/officeart/2005/8/layout/vList6"/>
    <dgm:cxn modelId="{8C755F0A-8FA1-408A-9E25-3DB15900CD52}" srcId="{CE6F7ED6-4FF7-40CA-976B-022CFCA3763D}" destId="{27797011-AB86-47D4-B70F-0EFA66404F1F}" srcOrd="0" destOrd="0" parTransId="{921B7AEE-04B5-4E7A-83FF-18B3AFE3F768}" sibTransId="{20FA0F18-A029-430C-9B31-297927B6985F}"/>
    <dgm:cxn modelId="{34682245-1F7F-403C-9973-D76B32726AE3}" type="presOf" srcId="{18089041-D10B-4ADD-BBA1-98C801A869B1}" destId="{89E1C73B-8B14-4EBB-9E3C-CE5F1B41DB4E}" srcOrd="0" destOrd="0" presId="urn:microsoft.com/office/officeart/2005/8/layout/vList6"/>
    <dgm:cxn modelId="{C2D26A73-546A-47F1-8B9E-65FDA5F611ED}" type="presOf" srcId="{D896AE39-5217-4B50-AC13-F6155E145DD0}" destId="{9360F20D-C49D-4EFD-98EA-244B1EB5CDDB}" srcOrd="0" destOrd="0" presId="urn:microsoft.com/office/officeart/2005/8/layout/vList6"/>
    <dgm:cxn modelId="{6A80F379-BBF9-4FD2-AE91-857D32009BC9}" type="presOf" srcId="{2FEEFF21-9954-4903-9576-2D3841D40404}" destId="{EE3121E3-ECE2-44DC-96DD-148EB4F0808E}" srcOrd="0" destOrd="0" presId="urn:microsoft.com/office/officeart/2005/8/layout/vList6"/>
    <dgm:cxn modelId="{9B19085A-26AB-4D54-BFFD-0D39FC999476}" type="presOf" srcId="{CE6F7ED6-4FF7-40CA-976B-022CFCA3763D}" destId="{4CB4E7D8-60A7-47E0-A4DC-A0EAA6E03D56}" srcOrd="0" destOrd="0" presId="urn:microsoft.com/office/officeart/2005/8/layout/vList6"/>
    <dgm:cxn modelId="{6AA475BA-C6BC-4DB1-9DDA-C04A159FEFE8}" srcId="{CE6F7ED6-4FF7-40CA-976B-022CFCA3763D}" destId="{D896AE39-5217-4B50-AC13-F6155E145DD0}" srcOrd="3" destOrd="0" parTransId="{F4D359A0-52F7-447B-91E8-767BBECF3D74}" sibTransId="{5DECA117-9A78-4CAE-AB8D-06D35CB49170}"/>
    <dgm:cxn modelId="{13FEAEDB-7038-4233-8E15-1692E5E06C94}" srcId="{CE6F7ED6-4FF7-40CA-976B-022CFCA3763D}" destId="{2FEEFF21-9954-4903-9576-2D3841D40404}" srcOrd="2" destOrd="0" parTransId="{0C756CA0-58D9-48B5-91A8-A87D2B666773}" sibTransId="{0849705F-1A74-44A3-99D2-E4A702A24CC4}"/>
    <dgm:cxn modelId="{78492A98-526F-49B5-A8B1-9DE79F592F1E}" type="presParOf" srcId="{4CB4E7D8-60A7-47E0-A4DC-A0EAA6E03D56}" destId="{0066D4B2-8D9D-4EBE-9488-381527F1D6DF}" srcOrd="0" destOrd="0" presId="urn:microsoft.com/office/officeart/2005/8/layout/vList6"/>
    <dgm:cxn modelId="{2B6D59A0-5110-49BD-843E-2236505AFC2B}" type="presParOf" srcId="{0066D4B2-8D9D-4EBE-9488-381527F1D6DF}" destId="{C7A469ED-4278-488B-A156-17F254F19791}" srcOrd="0" destOrd="0" presId="urn:microsoft.com/office/officeart/2005/8/layout/vList6"/>
    <dgm:cxn modelId="{28AFCF7B-9308-43FE-AA81-54F173FEB8DE}" type="presParOf" srcId="{0066D4B2-8D9D-4EBE-9488-381527F1D6DF}" destId="{83419B0F-1628-4F81-B314-361DAE9BD62F}" srcOrd="1" destOrd="0" presId="urn:microsoft.com/office/officeart/2005/8/layout/vList6"/>
    <dgm:cxn modelId="{6F1F1CBE-1D95-4F45-AB70-072019C30193}" type="presParOf" srcId="{4CB4E7D8-60A7-47E0-A4DC-A0EAA6E03D56}" destId="{B6B5CE3D-B183-4A20-818A-87C5B979DF57}" srcOrd="1" destOrd="0" presId="urn:microsoft.com/office/officeart/2005/8/layout/vList6"/>
    <dgm:cxn modelId="{7FC6880C-D5D8-4EFD-937F-CB6766C70B4E}" type="presParOf" srcId="{4CB4E7D8-60A7-47E0-A4DC-A0EAA6E03D56}" destId="{B2A91BF6-D3C5-4557-924C-A7262D715639}" srcOrd="2" destOrd="0" presId="urn:microsoft.com/office/officeart/2005/8/layout/vList6"/>
    <dgm:cxn modelId="{0CFECC94-3E49-4696-AE55-64B3AED5D2CC}" type="presParOf" srcId="{B2A91BF6-D3C5-4557-924C-A7262D715639}" destId="{89E1C73B-8B14-4EBB-9E3C-CE5F1B41DB4E}" srcOrd="0" destOrd="0" presId="urn:microsoft.com/office/officeart/2005/8/layout/vList6"/>
    <dgm:cxn modelId="{FCC52AD2-200B-4E79-B8B2-8F462553196D}" type="presParOf" srcId="{B2A91BF6-D3C5-4557-924C-A7262D715639}" destId="{B2E6295F-FC07-4DB4-9E06-5355236D1D11}" srcOrd="1" destOrd="0" presId="urn:microsoft.com/office/officeart/2005/8/layout/vList6"/>
    <dgm:cxn modelId="{A034DF67-D7DD-4A54-896A-0FDEAFB38D68}" type="presParOf" srcId="{4CB4E7D8-60A7-47E0-A4DC-A0EAA6E03D56}" destId="{2FB78D6F-22FE-4096-A187-1A23556786BA}" srcOrd="3" destOrd="0" presId="urn:microsoft.com/office/officeart/2005/8/layout/vList6"/>
    <dgm:cxn modelId="{6A51CBC2-CA3C-42BA-8D20-B10617A91078}" type="presParOf" srcId="{4CB4E7D8-60A7-47E0-A4DC-A0EAA6E03D56}" destId="{EA7CB6C6-D470-4FD7-9AC1-55DF5E71ED64}" srcOrd="4" destOrd="0" presId="urn:microsoft.com/office/officeart/2005/8/layout/vList6"/>
    <dgm:cxn modelId="{71135B41-185D-4087-8CED-8B67B888B4A4}" type="presParOf" srcId="{EA7CB6C6-D470-4FD7-9AC1-55DF5E71ED64}" destId="{EE3121E3-ECE2-44DC-96DD-148EB4F0808E}" srcOrd="0" destOrd="0" presId="urn:microsoft.com/office/officeart/2005/8/layout/vList6"/>
    <dgm:cxn modelId="{71A2DA1D-6611-4349-93AC-1102B08102C6}" type="presParOf" srcId="{EA7CB6C6-D470-4FD7-9AC1-55DF5E71ED64}" destId="{EA461B31-BE2A-45FF-8759-8C73E7D3097F}" srcOrd="1" destOrd="0" presId="urn:microsoft.com/office/officeart/2005/8/layout/vList6"/>
    <dgm:cxn modelId="{A14C74C4-BB32-46C8-A099-51C5AD1B544E}" type="presParOf" srcId="{4CB4E7D8-60A7-47E0-A4DC-A0EAA6E03D56}" destId="{4A6C4CE7-2ABE-4BA1-B241-CB266DF44FBB}" srcOrd="5" destOrd="0" presId="urn:microsoft.com/office/officeart/2005/8/layout/vList6"/>
    <dgm:cxn modelId="{3D7E471A-D5D6-478C-ABEB-245D4B66506B}" type="presParOf" srcId="{4CB4E7D8-60A7-47E0-A4DC-A0EAA6E03D56}" destId="{6FC6522D-0373-410F-9346-029696995E98}" srcOrd="6" destOrd="0" presId="urn:microsoft.com/office/officeart/2005/8/layout/vList6"/>
    <dgm:cxn modelId="{09038A66-D042-44D6-A461-9B60C842B500}" type="presParOf" srcId="{6FC6522D-0373-410F-9346-029696995E98}" destId="{9360F20D-C49D-4EFD-98EA-244B1EB5CDDB}" srcOrd="0" destOrd="0" presId="urn:microsoft.com/office/officeart/2005/8/layout/vList6"/>
    <dgm:cxn modelId="{C1751E54-C816-40F1-9BB3-69552291DECB}" type="presParOf" srcId="{6FC6522D-0373-410F-9346-029696995E98}" destId="{8C69946E-F800-42D1-939D-481AE62A8EA4}" srcOrd="1" destOrd="0" presId="urn:microsoft.com/office/officeart/2005/8/layout/v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7713BACB-2C5E-4C4F-A798-A2A6EE659613}" type="doc">
      <dgm:prSet loTypeId="urn:microsoft.com/office/officeart/2005/8/layout/list1" loCatId="list" qsTypeId="urn:microsoft.com/office/officeart/2005/8/quickstyle/3d2" qsCatId="3D" csTypeId="urn:microsoft.com/office/officeart/2005/8/colors/accent1_2" csCatId="accent1" phldr="1"/>
      <dgm:spPr/>
      <dgm:t>
        <a:bodyPr/>
        <a:lstStyle/>
        <a:p>
          <a:endParaRPr lang="en-US"/>
        </a:p>
      </dgm:t>
    </dgm:pt>
    <dgm:pt modelId="{C6BE4F11-D303-4F4A-B5AF-2CFF9B1C6902}">
      <dgm:prSet custT="1"/>
      <dgm:spPr/>
      <dgm:t>
        <a:bodyPr/>
        <a:lstStyle/>
        <a:p>
          <a:pPr algn="ctr"/>
          <a:r>
            <a:rPr lang="en-US" sz="3600" b="1" dirty="0">
              <a:effectLst>
                <a:outerShdw blurRad="38100" dist="38100" dir="2700000" algn="tl">
                  <a:srgbClr val="000000">
                    <a:alpha val="43137"/>
                  </a:srgbClr>
                </a:outerShdw>
              </a:effectLst>
            </a:rPr>
            <a:t>Overvoltage</a:t>
          </a:r>
        </a:p>
      </dgm:t>
    </dgm:pt>
    <dgm:pt modelId="{0DF5E5F6-2E3C-46E6-AB1D-DCF4F024DC61}" type="parTrans" cxnId="{16153BA6-FB39-413E-B875-FF3F27AE3F4F}">
      <dgm:prSet/>
      <dgm:spPr/>
      <dgm:t>
        <a:bodyPr/>
        <a:lstStyle/>
        <a:p>
          <a:endParaRPr lang="en-US"/>
        </a:p>
      </dgm:t>
    </dgm:pt>
    <dgm:pt modelId="{B75D479A-2A25-4B2A-B7A6-59482E7DCE63}" type="sibTrans" cxnId="{16153BA6-FB39-413E-B875-FF3F27AE3F4F}">
      <dgm:prSet/>
      <dgm:spPr/>
      <dgm:t>
        <a:bodyPr/>
        <a:lstStyle/>
        <a:p>
          <a:endParaRPr lang="en-US"/>
        </a:p>
      </dgm:t>
    </dgm:pt>
    <dgm:pt modelId="{02531379-37C2-413D-9459-20BD6FD64C5B}">
      <dgm:prSet custT="1"/>
      <dgm:spPr/>
      <dgm:t>
        <a:bodyPr/>
        <a:lstStyle/>
        <a:p>
          <a:pPr algn="ctr"/>
          <a:r>
            <a:rPr lang="en-US" sz="3600" b="1" dirty="0">
              <a:effectLst>
                <a:outerShdw blurRad="38100" dist="38100" dir="2700000" algn="tl">
                  <a:srgbClr val="000000">
                    <a:alpha val="43137"/>
                  </a:srgbClr>
                </a:outerShdw>
              </a:effectLst>
            </a:rPr>
            <a:t>Regen Profile</a:t>
          </a:r>
        </a:p>
      </dgm:t>
    </dgm:pt>
    <dgm:pt modelId="{7B1C16F4-D724-4B0A-8985-D78589B534B0}" type="parTrans" cxnId="{9E2B864B-5DAA-4114-B391-681FFFD6A352}">
      <dgm:prSet/>
      <dgm:spPr/>
      <dgm:t>
        <a:bodyPr/>
        <a:lstStyle/>
        <a:p>
          <a:endParaRPr lang="en-US"/>
        </a:p>
      </dgm:t>
    </dgm:pt>
    <dgm:pt modelId="{9919B639-AF2D-4C30-B1A4-D5134490DE70}" type="sibTrans" cxnId="{9E2B864B-5DAA-4114-B391-681FFFD6A352}">
      <dgm:prSet/>
      <dgm:spPr/>
      <dgm:t>
        <a:bodyPr/>
        <a:lstStyle/>
        <a:p>
          <a:endParaRPr lang="en-US"/>
        </a:p>
      </dgm:t>
    </dgm:pt>
    <dgm:pt modelId="{BCC4B698-0795-4124-B739-970CAAC06DB0}">
      <dgm:prSet/>
      <dgm:spPr/>
      <dgm:t>
        <a:bodyPr/>
        <a:lstStyle/>
        <a:p>
          <a:r>
            <a:rPr lang="en-US" b="1" dirty="0">
              <a:effectLst>
                <a:outerShdw blurRad="38100" dist="38100" dir="2700000" algn="tl">
                  <a:srgbClr val="000000">
                    <a:alpha val="43137"/>
                  </a:srgbClr>
                </a:outerShdw>
              </a:effectLst>
            </a:rPr>
            <a:t>Regenerative Energy created from Lowering Against Gravity and Deceleration at End of Lowering Portion of Cycle</a:t>
          </a:r>
        </a:p>
      </dgm:t>
    </dgm:pt>
    <dgm:pt modelId="{9B54CB82-489A-4376-8449-5E420A792710}" type="parTrans" cxnId="{175ABAB9-7AE1-4C1D-89E7-A8FFC2BB22D1}">
      <dgm:prSet/>
      <dgm:spPr/>
      <dgm:t>
        <a:bodyPr/>
        <a:lstStyle/>
        <a:p>
          <a:endParaRPr lang="en-US"/>
        </a:p>
      </dgm:t>
    </dgm:pt>
    <dgm:pt modelId="{1A9A515B-4BC3-48AE-899A-653532DC366B}" type="sibTrans" cxnId="{175ABAB9-7AE1-4C1D-89E7-A8FFC2BB22D1}">
      <dgm:prSet/>
      <dgm:spPr/>
      <dgm:t>
        <a:bodyPr/>
        <a:lstStyle/>
        <a:p>
          <a:endParaRPr lang="en-US"/>
        </a:p>
      </dgm:t>
    </dgm:pt>
    <dgm:pt modelId="{359E00B4-F81B-4844-AAAB-F8496E315005}">
      <dgm:prSet/>
      <dgm:spPr/>
      <dgm:t>
        <a:bodyPr/>
        <a:lstStyle/>
        <a:p>
          <a:r>
            <a:rPr lang="en-US" b="1" dirty="0">
              <a:effectLst>
                <a:outerShdw blurRad="38100" dist="38100" dir="2700000" algn="tl">
                  <a:srgbClr val="000000">
                    <a:alpha val="43137"/>
                  </a:srgbClr>
                </a:outerShdw>
              </a:effectLst>
            </a:rPr>
            <a:t>Inertia from start/stop actions generally or from gravity on downhill conveyors which causes DC voltage to rise. </a:t>
          </a:r>
        </a:p>
      </dgm:t>
    </dgm:pt>
    <dgm:pt modelId="{B65586D5-F046-4C22-953A-8313A13168CD}" type="parTrans" cxnId="{97A5E28C-0EC4-4BBD-80A0-5F687C1FE43D}">
      <dgm:prSet/>
      <dgm:spPr/>
      <dgm:t>
        <a:bodyPr/>
        <a:lstStyle/>
        <a:p>
          <a:endParaRPr lang="en-US"/>
        </a:p>
      </dgm:t>
    </dgm:pt>
    <dgm:pt modelId="{0C6B25DA-6EA9-4865-B424-0A5E55C61FB1}" type="sibTrans" cxnId="{97A5E28C-0EC4-4BBD-80A0-5F687C1FE43D}">
      <dgm:prSet/>
      <dgm:spPr/>
      <dgm:t>
        <a:bodyPr/>
        <a:lstStyle/>
        <a:p>
          <a:endParaRPr lang="en-US"/>
        </a:p>
      </dgm:t>
    </dgm:pt>
    <dgm:pt modelId="{336C4B4C-D8B5-488E-B82D-9CB51C81742A}">
      <dgm:prSet/>
      <dgm:spPr/>
      <dgm:t>
        <a:bodyPr/>
        <a:lstStyle/>
        <a:p>
          <a:r>
            <a:rPr lang="en-US" b="1" dirty="0">
              <a:effectLst>
                <a:outerShdw blurRad="38100" dist="38100" dir="2700000" algn="tl">
                  <a:srgbClr val="000000">
                    <a:alpha val="43137"/>
                  </a:srgbClr>
                </a:outerShdw>
              </a:effectLst>
            </a:rPr>
            <a:t>Line Regen and a resistive brake required to prevent drive overvoltage fault</a:t>
          </a:r>
        </a:p>
      </dgm:t>
    </dgm:pt>
    <dgm:pt modelId="{7884D2D3-F8B0-47D2-8CD0-B088E8A5DB95}" type="parTrans" cxnId="{F95B5516-A448-4499-B14E-446C31190B9C}">
      <dgm:prSet/>
      <dgm:spPr/>
      <dgm:t>
        <a:bodyPr/>
        <a:lstStyle/>
        <a:p>
          <a:endParaRPr lang="en-US"/>
        </a:p>
      </dgm:t>
    </dgm:pt>
    <dgm:pt modelId="{4A688AD9-095B-4A2F-AF23-9D28DE7DB925}" type="sibTrans" cxnId="{F95B5516-A448-4499-B14E-446C31190B9C}">
      <dgm:prSet/>
      <dgm:spPr/>
      <dgm:t>
        <a:bodyPr/>
        <a:lstStyle/>
        <a:p>
          <a:endParaRPr lang="en-US"/>
        </a:p>
      </dgm:t>
    </dgm:pt>
    <dgm:pt modelId="{1CB03D19-10A4-4A2D-969A-4E256C3ABAAF}" type="pres">
      <dgm:prSet presAssocID="{7713BACB-2C5E-4C4F-A798-A2A6EE659613}" presName="linear" presStyleCnt="0">
        <dgm:presLayoutVars>
          <dgm:dir/>
          <dgm:animLvl val="lvl"/>
          <dgm:resizeHandles val="exact"/>
        </dgm:presLayoutVars>
      </dgm:prSet>
      <dgm:spPr/>
    </dgm:pt>
    <dgm:pt modelId="{3B0651DD-9B24-4C57-A96B-EC67C68256AF}" type="pres">
      <dgm:prSet presAssocID="{C6BE4F11-D303-4F4A-B5AF-2CFF9B1C6902}" presName="parentLin" presStyleCnt="0"/>
      <dgm:spPr/>
    </dgm:pt>
    <dgm:pt modelId="{67C9B66D-E9C3-42D8-A360-D7CC91AFB2E4}" type="pres">
      <dgm:prSet presAssocID="{C6BE4F11-D303-4F4A-B5AF-2CFF9B1C6902}" presName="parentLeftMargin" presStyleLbl="node1" presStyleIdx="0" presStyleCnt="2"/>
      <dgm:spPr/>
    </dgm:pt>
    <dgm:pt modelId="{3C82D980-282A-40C1-82EE-349ED4E40866}" type="pres">
      <dgm:prSet presAssocID="{C6BE4F11-D303-4F4A-B5AF-2CFF9B1C6902}" presName="parentText" presStyleLbl="node1" presStyleIdx="0" presStyleCnt="2">
        <dgm:presLayoutVars>
          <dgm:chMax val="0"/>
          <dgm:bulletEnabled val="1"/>
        </dgm:presLayoutVars>
      </dgm:prSet>
      <dgm:spPr/>
    </dgm:pt>
    <dgm:pt modelId="{C6270DAF-E607-4222-B7B0-0B4D1DA7885B}" type="pres">
      <dgm:prSet presAssocID="{C6BE4F11-D303-4F4A-B5AF-2CFF9B1C6902}" presName="negativeSpace" presStyleCnt="0"/>
      <dgm:spPr/>
    </dgm:pt>
    <dgm:pt modelId="{215268A4-F9BC-436F-8BDD-41F4A413D6E0}" type="pres">
      <dgm:prSet presAssocID="{C6BE4F11-D303-4F4A-B5AF-2CFF9B1C6902}" presName="childText" presStyleLbl="conFgAcc1" presStyleIdx="0" presStyleCnt="2">
        <dgm:presLayoutVars>
          <dgm:bulletEnabled val="1"/>
        </dgm:presLayoutVars>
      </dgm:prSet>
      <dgm:spPr/>
    </dgm:pt>
    <dgm:pt modelId="{83F7809C-8927-47E4-8EAA-D540831F13CB}" type="pres">
      <dgm:prSet presAssocID="{B75D479A-2A25-4B2A-B7A6-59482E7DCE63}" presName="spaceBetweenRectangles" presStyleCnt="0"/>
      <dgm:spPr/>
    </dgm:pt>
    <dgm:pt modelId="{871343ED-9C93-4552-9358-18A367E09E11}" type="pres">
      <dgm:prSet presAssocID="{02531379-37C2-413D-9459-20BD6FD64C5B}" presName="parentLin" presStyleCnt="0"/>
      <dgm:spPr/>
    </dgm:pt>
    <dgm:pt modelId="{35009F60-E7E1-4D5D-B429-AFCA50F597C1}" type="pres">
      <dgm:prSet presAssocID="{02531379-37C2-413D-9459-20BD6FD64C5B}" presName="parentLeftMargin" presStyleLbl="node1" presStyleIdx="0" presStyleCnt="2"/>
      <dgm:spPr/>
    </dgm:pt>
    <dgm:pt modelId="{6D280433-751C-4E65-A1BC-7350948AF51F}" type="pres">
      <dgm:prSet presAssocID="{02531379-37C2-413D-9459-20BD6FD64C5B}" presName="parentText" presStyleLbl="node1" presStyleIdx="1" presStyleCnt="2">
        <dgm:presLayoutVars>
          <dgm:chMax val="0"/>
          <dgm:bulletEnabled val="1"/>
        </dgm:presLayoutVars>
      </dgm:prSet>
      <dgm:spPr/>
    </dgm:pt>
    <dgm:pt modelId="{F33D4883-3006-4DC1-B8E4-AD2A9D71E613}" type="pres">
      <dgm:prSet presAssocID="{02531379-37C2-413D-9459-20BD6FD64C5B}" presName="negativeSpace" presStyleCnt="0"/>
      <dgm:spPr/>
    </dgm:pt>
    <dgm:pt modelId="{6D535689-D57D-412B-AC4B-D5302267F239}" type="pres">
      <dgm:prSet presAssocID="{02531379-37C2-413D-9459-20BD6FD64C5B}" presName="childText" presStyleLbl="conFgAcc1" presStyleIdx="1" presStyleCnt="2">
        <dgm:presLayoutVars>
          <dgm:bulletEnabled val="1"/>
        </dgm:presLayoutVars>
      </dgm:prSet>
      <dgm:spPr/>
    </dgm:pt>
  </dgm:ptLst>
  <dgm:cxnLst>
    <dgm:cxn modelId="{E72F3412-2F57-4FD6-984B-4037AB03E048}" type="presOf" srcId="{02531379-37C2-413D-9459-20BD6FD64C5B}" destId="{6D280433-751C-4E65-A1BC-7350948AF51F}" srcOrd="1" destOrd="0" presId="urn:microsoft.com/office/officeart/2005/8/layout/list1"/>
    <dgm:cxn modelId="{F95B5516-A448-4499-B14E-446C31190B9C}" srcId="{C6BE4F11-D303-4F4A-B5AF-2CFF9B1C6902}" destId="{336C4B4C-D8B5-488E-B82D-9CB51C81742A}" srcOrd="1" destOrd="0" parTransId="{7884D2D3-F8B0-47D2-8CD0-B088E8A5DB95}" sibTransId="{4A688AD9-095B-4A2F-AF23-9D28DE7DB925}"/>
    <dgm:cxn modelId="{5A584B17-01A8-4F65-B09D-53C6D40045C1}" type="presOf" srcId="{336C4B4C-D8B5-488E-B82D-9CB51C81742A}" destId="{215268A4-F9BC-436F-8BDD-41F4A413D6E0}" srcOrd="0" destOrd="1" presId="urn:microsoft.com/office/officeart/2005/8/layout/list1"/>
    <dgm:cxn modelId="{B2678A1A-BFF0-4026-B544-45CB9E0A3188}" type="presOf" srcId="{02531379-37C2-413D-9459-20BD6FD64C5B}" destId="{35009F60-E7E1-4D5D-B429-AFCA50F597C1}" srcOrd="0" destOrd="0" presId="urn:microsoft.com/office/officeart/2005/8/layout/list1"/>
    <dgm:cxn modelId="{9E2B864B-5DAA-4114-B391-681FFFD6A352}" srcId="{7713BACB-2C5E-4C4F-A798-A2A6EE659613}" destId="{02531379-37C2-413D-9459-20BD6FD64C5B}" srcOrd="1" destOrd="0" parTransId="{7B1C16F4-D724-4B0A-8985-D78589B534B0}" sibTransId="{9919B639-AF2D-4C30-B1A4-D5134490DE70}"/>
    <dgm:cxn modelId="{6BB31951-AD7B-49D1-A7A0-B80D9DD3E1F3}" type="presOf" srcId="{BCC4B698-0795-4124-B739-970CAAC06DB0}" destId="{6D535689-D57D-412B-AC4B-D5302267F239}" srcOrd="0" destOrd="0" presId="urn:microsoft.com/office/officeart/2005/8/layout/list1"/>
    <dgm:cxn modelId="{9FD32876-6681-4645-BE3E-1F8A06E2540C}" type="presOf" srcId="{7713BACB-2C5E-4C4F-A798-A2A6EE659613}" destId="{1CB03D19-10A4-4A2D-969A-4E256C3ABAAF}" srcOrd="0" destOrd="0" presId="urn:microsoft.com/office/officeart/2005/8/layout/list1"/>
    <dgm:cxn modelId="{1DFC847B-3FA0-4A1E-8BA5-3C1BA851AF5B}" type="presOf" srcId="{359E00B4-F81B-4844-AAAB-F8496E315005}" destId="{215268A4-F9BC-436F-8BDD-41F4A413D6E0}" srcOrd="0" destOrd="0" presId="urn:microsoft.com/office/officeart/2005/8/layout/list1"/>
    <dgm:cxn modelId="{97A5E28C-0EC4-4BBD-80A0-5F687C1FE43D}" srcId="{C6BE4F11-D303-4F4A-B5AF-2CFF9B1C6902}" destId="{359E00B4-F81B-4844-AAAB-F8496E315005}" srcOrd="0" destOrd="0" parTransId="{B65586D5-F046-4C22-953A-8313A13168CD}" sibTransId="{0C6B25DA-6EA9-4865-B424-0A5E55C61FB1}"/>
    <dgm:cxn modelId="{16153BA6-FB39-413E-B875-FF3F27AE3F4F}" srcId="{7713BACB-2C5E-4C4F-A798-A2A6EE659613}" destId="{C6BE4F11-D303-4F4A-B5AF-2CFF9B1C6902}" srcOrd="0" destOrd="0" parTransId="{0DF5E5F6-2E3C-46E6-AB1D-DCF4F024DC61}" sibTransId="{B75D479A-2A25-4B2A-B7A6-59482E7DCE63}"/>
    <dgm:cxn modelId="{175ABAB9-7AE1-4C1D-89E7-A8FFC2BB22D1}" srcId="{02531379-37C2-413D-9459-20BD6FD64C5B}" destId="{BCC4B698-0795-4124-B739-970CAAC06DB0}" srcOrd="0" destOrd="0" parTransId="{9B54CB82-489A-4376-8449-5E420A792710}" sibTransId="{1A9A515B-4BC3-48AE-899A-653532DC366B}"/>
    <dgm:cxn modelId="{52CF97C6-AFFD-40BE-9B4A-9FF9144165E3}" type="presOf" srcId="{C6BE4F11-D303-4F4A-B5AF-2CFF9B1C6902}" destId="{67C9B66D-E9C3-42D8-A360-D7CC91AFB2E4}" srcOrd="0" destOrd="0" presId="urn:microsoft.com/office/officeart/2005/8/layout/list1"/>
    <dgm:cxn modelId="{060DBCD6-7422-44E7-89E0-5505A9036F22}" type="presOf" srcId="{C6BE4F11-D303-4F4A-B5AF-2CFF9B1C6902}" destId="{3C82D980-282A-40C1-82EE-349ED4E40866}" srcOrd="1" destOrd="0" presId="urn:microsoft.com/office/officeart/2005/8/layout/list1"/>
    <dgm:cxn modelId="{98EBA022-8B7A-48B8-A190-42E0A3064E17}" type="presParOf" srcId="{1CB03D19-10A4-4A2D-969A-4E256C3ABAAF}" destId="{3B0651DD-9B24-4C57-A96B-EC67C68256AF}" srcOrd="0" destOrd="0" presId="urn:microsoft.com/office/officeart/2005/8/layout/list1"/>
    <dgm:cxn modelId="{AC4D2D8C-3247-4303-BE00-AFE99C7C4E50}" type="presParOf" srcId="{3B0651DD-9B24-4C57-A96B-EC67C68256AF}" destId="{67C9B66D-E9C3-42D8-A360-D7CC91AFB2E4}" srcOrd="0" destOrd="0" presId="urn:microsoft.com/office/officeart/2005/8/layout/list1"/>
    <dgm:cxn modelId="{828544A8-BE1A-4AA1-9081-38C12D7DD67D}" type="presParOf" srcId="{3B0651DD-9B24-4C57-A96B-EC67C68256AF}" destId="{3C82D980-282A-40C1-82EE-349ED4E40866}" srcOrd="1" destOrd="0" presId="urn:microsoft.com/office/officeart/2005/8/layout/list1"/>
    <dgm:cxn modelId="{CC12BF9A-AF2C-4C36-BBE4-140B55992C86}" type="presParOf" srcId="{1CB03D19-10A4-4A2D-969A-4E256C3ABAAF}" destId="{C6270DAF-E607-4222-B7B0-0B4D1DA7885B}" srcOrd="1" destOrd="0" presId="urn:microsoft.com/office/officeart/2005/8/layout/list1"/>
    <dgm:cxn modelId="{A77BB506-FD82-48B5-9D40-026E1B8F8B0B}" type="presParOf" srcId="{1CB03D19-10A4-4A2D-969A-4E256C3ABAAF}" destId="{215268A4-F9BC-436F-8BDD-41F4A413D6E0}" srcOrd="2" destOrd="0" presId="urn:microsoft.com/office/officeart/2005/8/layout/list1"/>
    <dgm:cxn modelId="{7B973685-9A50-4C1E-9D0F-99F39221C5EA}" type="presParOf" srcId="{1CB03D19-10A4-4A2D-969A-4E256C3ABAAF}" destId="{83F7809C-8927-47E4-8EAA-D540831F13CB}" srcOrd="3" destOrd="0" presId="urn:microsoft.com/office/officeart/2005/8/layout/list1"/>
    <dgm:cxn modelId="{2BB80012-BD15-4F4E-8AE0-D1C8E77EC6FD}" type="presParOf" srcId="{1CB03D19-10A4-4A2D-969A-4E256C3ABAAF}" destId="{871343ED-9C93-4552-9358-18A367E09E11}" srcOrd="4" destOrd="0" presId="urn:microsoft.com/office/officeart/2005/8/layout/list1"/>
    <dgm:cxn modelId="{B8888B33-2404-4F55-AA7A-97D4E7C386F8}" type="presParOf" srcId="{871343ED-9C93-4552-9358-18A367E09E11}" destId="{35009F60-E7E1-4D5D-B429-AFCA50F597C1}" srcOrd="0" destOrd="0" presId="urn:microsoft.com/office/officeart/2005/8/layout/list1"/>
    <dgm:cxn modelId="{C1C250AD-AB27-497D-A454-CF29CDD04990}" type="presParOf" srcId="{871343ED-9C93-4552-9358-18A367E09E11}" destId="{6D280433-751C-4E65-A1BC-7350948AF51F}" srcOrd="1" destOrd="0" presId="urn:microsoft.com/office/officeart/2005/8/layout/list1"/>
    <dgm:cxn modelId="{E729DB01-A293-41E7-A0D7-7A58A9F232AD}" type="presParOf" srcId="{1CB03D19-10A4-4A2D-969A-4E256C3ABAAF}" destId="{F33D4883-3006-4DC1-B8E4-AD2A9D71E613}" srcOrd="5" destOrd="0" presId="urn:microsoft.com/office/officeart/2005/8/layout/list1"/>
    <dgm:cxn modelId="{32968071-3139-488E-939F-8455D01C2ADA}" type="presParOf" srcId="{1CB03D19-10A4-4A2D-969A-4E256C3ABAAF}" destId="{6D535689-D57D-412B-AC4B-D5302267F239}"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7713BACB-2C5E-4C4F-A798-A2A6EE659613}" type="doc">
      <dgm:prSet loTypeId="urn:microsoft.com/office/officeart/2005/8/layout/list1" loCatId="list" qsTypeId="urn:microsoft.com/office/officeart/2005/8/quickstyle/3d2" qsCatId="3D" csTypeId="urn:microsoft.com/office/officeart/2005/8/colors/accent1_2" csCatId="accent1" phldr="1"/>
      <dgm:spPr/>
      <dgm:t>
        <a:bodyPr/>
        <a:lstStyle/>
        <a:p>
          <a:endParaRPr lang="en-US"/>
        </a:p>
      </dgm:t>
    </dgm:pt>
    <dgm:pt modelId="{C6BE4F11-D303-4F4A-B5AF-2CFF9B1C6902}">
      <dgm:prSet/>
      <dgm:spPr/>
      <dgm:t>
        <a:bodyPr/>
        <a:lstStyle/>
        <a:p>
          <a:pPr algn="ctr"/>
          <a:r>
            <a:rPr lang="en-US" b="1" dirty="0">
              <a:effectLst>
                <a:outerShdw blurRad="38100" dist="38100" dir="2700000" algn="tl">
                  <a:srgbClr val="000000">
                    <a:alpha val="43137"/>
                  </a:srgbClr>
                </a:outerShdw>
              </a:effectLst>
            </a:rPr>
            <a:t>Regenerative Energy</a:t>
          </a:r>
        </a:p>
      </dgm:t>
    </dgm:pt>
    <dgm:pt modelId="{0DF5E5F6-2E3C-46E6-AB1D-DCF4F024DC61}" type="parTrans" cxnId="{16153BA6-FB39-413E-B875-FF3F27AE3F4F}">
      <dgm:prSet/>
      <dgm:spPr/>
      <dgm:t>
        <a:bodyPr/>
        <a:lstStyle/>
        <a:p>
          <a:endParaRPr lang="en-US"/>
        </a:p>
      </dgm:t>
    </dgm:pt>
    <dgm:pt modelId="{B75D479A-2A25-4B2A-B7A6-59482E7DCE63}" type="sibTrans" cxnId="{16153BA6-FB39-413E-B875-FF3F27AE3F4F}">
      <dgm:prSet/>
      <dgm:spPr/>
      <dgm:t>
        <a:bodyPr/>
        <a:lstStyle/>
        <a:p>
          <a:endParaRPr lang="en-US"/>
        </a:p>
      </dgm:t>
    </dgm:pt>
    <dgm:pt modelId="{DF772D75-DEDD-40DE-91F6-BB38B7B2E1F3}">
      <dgm:prSet/>
      <dgm:spPr/>
      <dgm:t>
        <a:bodyPr/>
        <a:lstStyle/>
        <a:p>
          <a:pPr algn="ctr"/>
          <a:r>
            <a:rPr lang="en-US" b="1" dirty="0">
              <a:effectLst>
                <a:outerShdw blurRad="38100" dist="38100" dir="2700000" algn="tl">
                  <a:srgbClr val="000000">
                    <a:alpha val="43137"/>
                  </a:srgbClr>
                </a:outerShdw>
              </a:effectLst>
            </a:rPr>
            <a:t>Single Drive/Motor</a:t>
          </a:r>
        </a:p>
      </dgm:t>
    </dgm:pt>
    <dgm:pt modelId="{AC2176DC-04F8-4581-B64C-D622D621476D}" type="parTrans" cxnId="{6CE8126E-6E03-4A11-8496-5B2B33AE1519}">
      <dgm:prSet/>
      <dgm:spPr/>
      <dgm:t>
        <a:bodyPr/>
        <a:lstStyle/>
        <a:p>
          <a:endParaRPr lang="en-US"/>
        </a:p>
      </dgm:t>
    </dgm:pt>
    <dgm:pt modelId="{32C0A47B-C1CB-4CD0-A757-9A82CD536276}" type="sibTrans" cxnId="{6CE8126E-6E03-4A11-8496-5B2B33AE1519}">
      <dgm:prSet/>
      <dgm:spPr/>
      <dgm:t>
        <a:bodyPr/>
        <a:lstStyle/>
        <a:p>
          <a:endParaRPr lang="en-US"/>
        </a:p>
      </dgm:t>
    </dgm:pt>
    <dgm:pt modelId="{175FE158-627E-4143-9A90-7570B1DA2153}">
      <dgm:prSet/>
      <dgm:spPr/>
      <dgm:t>
        <a:bodyPr/>
        <a:lstStyle/>
        <a:p>
          <a:r>
            <a:rPr lang="en-US" b="1" dirty="0">
              <a:effectLst>
                <a:outerShdw blurRad="38100" dist="38100" dir="2700000" algn="tl">
                  <a:srgbClr val="000000">
                    <a:alpha val="43137"/>
                  </a:srgbClr>
                </a:outerShdw>
              </a:effectLst>
            </a:rPr>
            <a:t>Usually, Regen Energy is Created When Anchor is Dropped And A Hard Stop At The End of Anchor Travel. </a:t>
          </a:r>
        </a:p>
      </dgm:t>
    </dgm:pt>
    <dgm:pt modelId="{24314BD1-3E8D-417F-85DF-74D677511B0F}" type="parTrans" cxnId="{30270095-7E1D-4626-85F3-2C569BA1B244}">
      <dgm:prSet/>
      <dgm:spPr/>
      <dgm:t>
        <a:bodyPr/>
        <a:lstStyle/>
        <a:p>
          <a:endParaRPr lang="en-US"/>
        </a:p>
      </dgm:t>
    </dgm:pt>
    <dgm:pt modelId="{AFEA59D2-C4A3-4339-B596-81378F54B8F6}" type="sibTrans" cxnId="{30270095-7E1D-4626-85F3-2C569BA1B244}">
      <dgm:prSet/>
      <dgm:spPr/>
      <dgm:t>
        <a:bodyPr/>
        <a:lstStyle/>
        <a:p>
          <a:endParaRPr lang="en-US"/>
        </a:p>
      </dgm:t>
    </dgm:pt>
    <dgm:pt modelId="{AB4D398B-0125-46FB-BDAE-CB472EA57186}">
      <dgm:prSet/>
      <dgm:spPr/>
      <dgm:t>
        <a:bodyPr/>
        <a:lstStyle/>
        <a:p>
          <a:r>
            <a:rPr lang="en-US" b="1" dirty="0">
              <a:effectLst>
                <a:outerShdw blurRad="38100" dist="38100" dir="2700000" algn="tl">
                  <a:srgbClr val="000000">
                    <a:alpha val="43137"/>
                  </a:srgbClr>
                </a:outerShdw>
              </a:effectLst>
            </a:rPr>
            <a:t>Test Stands May Require Common DC Bus Due to Multiple Functions and Drives</a:t>
          </a:r>
        </a:p>
      </dgm:t>
    </dgm:pt>
    <dgm:pt modelId="{254AF3E9-4C51-412F-83CF-EF88A12FA62F}" type="parTrans" cxnId="{2DB5AB8C-6AE7-4B2B-BB10-0B7390B120E2}">
      <dgm:prSet/>
      <dgm:spPr/>
      <dgm:t>
        <a:bodyPr/>
        <a:lstStyle/>
        <a:p>
          <a:endParaRPr lang="en-US"/>
        </a:p>
      </dgm:t>
    </dgm:pt>
    <dgm:pt modelId="{466573BB-2ECA-4D0D-9767-B65790D1493C}" type="sibTrans" cxnId="{2DB5AB8C-6AE7-4B2B-BB10-0B7390B120E2}">
      <dgm:prSet/>
      <dgm:spPr/>
      <dgm:t>
        <a:bodyPr/>
        <a:lstStyle/>
        <a:p>
          <a:endParaRPr lang="en-US"/>
        </a:p>
      </dgm:t>
    </dgm:pt>
    <dgm:pt modelId="{1D63DA84-DB98-469E-AEFC-BCA31108F8AE}">
      <dgm:prSet/>
      <dgm:spPr/>
      <dgm:t>
        <a:bodyPr/>
        <a:lstStyle/>
        <a:p>
          <a:r>
            <a:rPr lang="en-US" b="1" dirty="0">
              <a:effectLst>
                <a:outerShdw blurRad="38100" dist="38100" dir="2700000" algn="tl">
                  <a:srgbClr val="000000">
                    <a:alpha val="43137"/>
                  </a:srgbClr>
                </a:outerShdw>
              </a:effectLst>
            </a:rPr>
            <a:t>Braking Duty Cycle Varies in Relation to Distance Anchor Dropped and Distance Raised. </a:t>
          </a:r>
        </a:p>
      </dgm:t>
    </dgm:pt>
    <dgm:pt modelId="{A62DAD0B-7BF8-4AF4-A0F0-E289DF42DF20}" type="parTrans" cxnId="{0CE4A883-B004-4BF2-A229-1C1AF50B11E8}">
      <dgm:prSet/>
      <dgm:spPr/>
      <dgm:t>
        <a:bodyPr/>
        <a:lstStyle/>
        <a:p>
          <a:endParaRPr lang="en-US"/>
        </a:p>
      </dgm:t>
    </dgm:pt>
    <dgm:pt modelId="{A89B2F8C-F6E1-4AC9-BE19-7F147001EB52}" type="sibTrans" cxnId="{0CE4A883-B004-4BF2-A229-1C1AF50B11E8}">
      <dgm:prSet/>
      <dgm:spPr/>
      <dgm:t>
        <a:bodyPr/>
        <a:lstStyle/>
        <a:p>
          <a:endParaRPr lang="en-US"/>
        </a:p>
      </dgm:t>
    </dgm:pt>
    <dgm:pt modelId="{110EB8E2-EDE2-4E25-8E0B-87EE5B84CF19}">
      <dgm:prSet/>
      <dgm:spPr/>
      <dgm:t>
        <a:bodyPr/>
        <a:lstStyle/>
        <a:p>
          <a:r>
            <a:rPr lang="en-US" b="1" dirty="0">
              <a:effectLst>
                <a:outerShdw blurRad="38100" dist="38100" dir="2700000" algn="tl">
                  <a:srgbClr val="000000">
                    <a:alpha val="43137"/>
                  </a:srgbClr>
                </a:outerShdw>
              </a:effectLst>
            </a:rPr>
            <a:t>Lines That Tie Ship to Pier Are Also Under Tension and Varied With Tide.   </a:t>
          </a:r>
        </a:p>
      </dgm:t>
    </dgm:pt>
    <dgm:pt modelId="{E2405FC2-591A-4608-A1D4-FE8C73C23B99}" type="parTrans" cxnId="{DA3C59E4-9149-447B-BA2C-CD6068B6DBC3}">
      <dgm:prSet/>
      <dgm:spPr/>
      <dgm:t>
        <a:bodyPr/>
        <a:lstStyle/>
        <a:p>
          <a:endParaRPr lang="en-US"/>
        </a:p>
      </dgm:t>
    </dgm:pt>
    <dgm:pt modelId="{32F9EFCD-D893-45F0-A463-614379955E78}" type="sibTrans" cxnId="{DA3C59E4-9149-447B-BA2C-CD6068B6DBC3}">
      <dgm:prSet/>
      <dgm:spPr/>
      <dgm:t>
        <a:bodyPr/>
        <a:lstStyle/>
        <a:p>
          <a:endParaRPr lang="en-US"/>
        </a:p>
      </dgm:t>
    </dgm:pt>
    <dgm:pt modelId="{1CB03D19-10A4-4A2D-969A-4E256C3ABAAF}" type="pres">
      <dgm:prSet presAssocID="{7713BACB-2C5E-4C4F-A798-A2A6EE659613}" presName="linear" presStyleCnt="0">
        <dgm:presLayoutVars>
          <dgm:dir/>
          <dgm:animLvl val="lvl"/>
          <dgm:resizeHandles val="exact"/>
        </dgm:presLayoutVars>
      </dgm:prSet>
      <dgm:spPr/>
    </dgm:pt>
    <dgm:pt modelId="{3B0651DD-9B24-4C57-A96B-EC67C68256AF}" type="pres">
      <dgm:prSet presAssocID="{C6BE4F11-D303-4F4A-B5AF-2CFF9B1C6902}" presName="parentLin" presStyleCnt="0"/>
      <dgm:spPr/>
    </dgm:pt>
    <dgm:pt modelId="{67C9B66D-E9C3-42D8-A360-D7CC91AFB2E4}" type="pres">
      <dgm:prSet presAssocID="{C6BE4F11-D303-4F4A-B5AF-2CFF9B1C6902}" presName="parentLeftMargin" presStyleLbl="node1" presStyleIdx="0" presStyleCnt="2"/>
      <dgm:spPr/>
    </dgm:pt>
    <dgm:pt modelId="{3C82D980-282A-40C1-82EE-349ED4E40866}" type="pres">
      <dgm:prSet presAssocID="{C6BE4F11-D303-4F4A-B5AF-2CFF9B1C6902}" presName="parentText" presStyleLbl="node1" presStyleIdx="0" presStyleCnt="2">
        <dgm:presLayoutVars>
          <dgm:chMax val="0"/>
          <dgm:bulletEnabled val="1"/>
        </dgm:presLayoutVars>
      </dgm:prSet>
      <dgm:spPr/>
    </dgm:pt>
    <dgm:pt modelId="{C6270DAF-E607-4222-B7B0-0B4D1DA7885B}" type="pres">
      <dgm:prSet presAssocID="{C6BE4F11-D303-4F4A-B5AF-2CFF9B1C6902}" presName="negativeSpace" presStyleCnt="0"/>
      <dgm:spPr/>
    </dgm:pt>
    <dgm:pt modelId="{215268A4-F9BC-436F-8BDD-41F4A413D6E0}" type="pres">
      <dgm:prSet presAssocID="{C6BE4F11-D303-4F4A-B5AF-2CFF9B1C6902}" presName="childText" presStyleLbl="conFgAcc1" presStyleIdx="0" presStyleCnt="2">
        <dgm:presLayoutVars>
          <dgm:bulletEnabled val="1"/>
        </dgm:presLayoutVars>
      </dgm:prSet>
      <dgm:spPr/>
    </dgm:pt>
    <dgm:pt modelId="{83F7809C-8927-47E4-8EAA-D540831F13CB}" type="pres">
      <dgm:prSet presAssocID="{B75D479A-2A25-4B2A-B7A6-59482E7DCE63}" presName="spaceBetweenRectangles" presStyleCnt="0"/>
      <dgm:spPr/>
    </dgm:pt>
    <dgm:pt modelId="{D4BC8081-55AB-406A-BA83-A822B9338CAC}" type="pres">
      <dgm:prSet presAssocID="{DF772D75-DEDD-40DE-91F6-BB38B7B2E1F3}" presName="parentLin" presStyleCnt="0"/>
      <dgm:spPr/>
    </dgm:pt>
    <dgm:pt modelId="{D329C942-6B86-4D11-A4C1-358BA9AB1CF7}" type="pres">
      <dgm:prSet presAssocID="{DF772D75-DEDD-40DE-91F6-BB38B7B2E1F3}" presName="parentLeftMargin" presStyleLbl="node1" presStyleIdx="0" presStyleCnt="2"/>
      <dgm:spPr/>
    </dgm:pt>
    <dgm:pt modelId="{AA6CDEFC-4A99-4EFD-B435-38D3AF02A62F}" type="pres">
      <dgm:prSet presAssocID="{DF772D75-DEDD-40DE-91F6-BB38B7B2E1F3}" presName="parentText" presStyleLbl="node1" presStyleIdx="1" presStyleCnt="2">
        <dgm:presLayoutVars>
          <dgm:chMax val="0"/>
          <dgm:bulletEnabled val="1"/>
        </dgm:presLayoutVars>
      </dgm:prSet>
      <dgm:spPr/>
    </dgm:pt>
    <dgm:pt modelId="{B572E4D3-F64E-4B21-B0E1-27F30281C203}" type="pres">
      <dgm:prSet presAssocID="{DF772D75-DEDD-40DE-91F6-BB38B7B2E1F3}" presName="negativeSpace" presStyleCnt="0"/>
      <dgm:spPr/>
    </dgm:pt>
    <dgm:pt modelId="{E8C17BAE-73BC-4894-A5BC-BB2B97A5B7CB}" type="pres">
      <dgm:prSet presAssocID="{DF772D75-DEDD-40DE-91F6-BB38B7B2E1F3}" presName="childText" presStyleLbl="conFgAcc1" presStyleIdx="1" presStyleCnt="2">
        <dgm:presLayoutVars>
          <dgm:bulletEnabled val="1"/>
        </dgm:presLayoutVars>
      </dgm:prSet>
      <dgm:spPr/>
    </dgm:pt>
  </dgm:ptLst>
  <dgm:cxnLst>
    <dgm:cxn modelId="{480B710A-F29D-44BE-8F8B-65764BAE5978}" type="presOf" srcId="{7713BACB-2C5E-4C4F-A798-A2A6EE659613}" destId="{1CB03D19-10A4-4A2D-969A-4E256C3ABAAF}" srcOrd="0" destOrd="0" presId="urn:microsoft.com/office/officeart/2005/8/layout/list1"/>
    <dgm:cxn modelId="{5AB81A25-0B90-4F73-96E6-C62675205C8E}" type="presOf" srcId="{DF772D75-DEDD-40DE-91F6-BB38B7B2E1F3}" destId="{AA6CDEFC-4A99-4EFD-B435-38D3AF02A62F}" srcOrd="1" destOrd="0" presId="urn:microsoft.com/office/officeart/2005/8/layout/list1"/>
    <dgm:cxn modelId="{937CCD2A-993E-4D76-B7FB-390380C3C2AA}" type="presOf" srcId="{110EB8E2-EDE2-4E25-8E0B-87EE5B84CF19}" destId="{215268A4-F9BC-436F-8BDD-41F4A413D6E0}" srcOrd="0" destOrd="2" presId="urn:microsoft.com/office/officeart/2005/8/layout/list1"/>
    <dgm:cxn modelId="{6CE8126E-6E03-4A11-8496-5B2B33AE1519}" srcId="{7713BACB-2C5E-4C4F-A798-A2A6EE659613}" destId="{DF772D75-DEDD-40DE-91F6-BB38B7B2E1F3}" srcOrd="1" destOrd="0" parTransId="{AC2176DC-04F8-4581-B64C-D622D621476D}" sibTransId="{32C0A47B-C1CB-4CD0-A757-9A82CD536276}"/>
    <dgm:cxn modelId="{0CE4A883-B004-4BF2-A229-1C1AF50B11E8}" srcId="{C6BE4F11-D303-4F4A-B5AF-2CFF9B1C6902}" destId="{1D63DA84-DB98-469E-AEFC-BCA31108F8AE}" srcOrd="1" destOrd="0" parTransId="{A62DAD0B-7BF8-4AF4-A0F0-E289DF42DF20}" sibTransId="{A89B2F8C-F6E1-4AC9-BE19-7F147001EB52}"/>
    <dgm:cxn modelId="{2DB5AB8C-6AE7-4B2B-BB10-0B7390B120E2}" srcId="{DF772D75-DEDD-40DE-91F6-BB38B7B2E1F3}" destId="{AB4D398B-0125-46FB-BDAE-CB472EA57186}" srcOrd="0" destOrd="0" parTransId="{254AF3E9-4C51-412F-83CF-EF88A12FA62F}" sibTransId="{466573BB-2ECA-4D0D-9767-B65790D1493C}"/>
    <dgm:cxn modelId="{30270095-7E1D-4626-85F3-2C569BA1B244}" srcId="{C6BE4F11-D303-4F4A-B5AF-2CFF9B1C6902}" destId="{175FE158-627E-4143-9A90-7570B1DA2153}" srcOrd="0" destOrd="0" parTransId="{24314BD1-3E8D-417F-85DF-74D677511B0F}" sibTransId="{AFEA59D2-C4A3-4339-B596-81378F54B8F6}"/>
    <dgm:cxn modelId="{16153BA6-FB39-413E-B875-FF3F27AE3F4F}" srcId="{7713BACB-2C5E-4C4F-A798-A2A6EE659613}" destId="{C6BE4F11-D303-4F4A-B5AF-2CFF9B1C6902}" srcOrd="0" destOrd="0" parTransId="{0DF5E5F6-2E3C-46E6-AB1D-DCF4F024DC61}" sibTransId="{B75D479A-2A25-4B2A-B7A6-59482E7DCE63}"/>
    <dgm:cxn modelId="{CF9A39B5-E1ED-40CD-BA7E-DB5B0B794242}" type="presOf" srcId="{C6BE4F11-D303-4F4A-B5AF-2CFF9B1C6902}" destId="{67C9B66D-E9C3-42D8-A360-D7CC91AFB2E4}" srcOrd="0" destOrd="0" presId="urn:microsoft.com/office/officeart/2005/8/layout/list1"/>
    <dgm:cxn modelId="{9A05E2C2-3270-44A6-BF41-593CD19A2880}" type="presOf" srcId="{175FE158-627E-4143-9A90-7570B1DA2153}" destId="{215268A4-F9BC-436F-8BDD-41F4A413D6E0}" srcOrd="0" destOrd="0" presId="urn:microsoft.com/office/officeart/2005/8/layout/list1"/>
    <dgm:cxn modelId="{DABB79CA-F118-477A-816F-0C3D2564C5F9}" type="presOf" srcId="{C6BE4F11-D303-4F4A-B5AF-2CFF9B1C6902}" destId="{3C82D980-282A-40C1-82EE-349ED4E40866}" srcOrd="1" destOrd="0" presId="urn:microsoft.com/office/officeart/2005/8/layout/list1"/>
    <dgm:cxn modelId="{BDD4B7DE-4B2E-468A-A8E5-2093D1F54314}" type="presOf" srcId="{DF772D75-DEDD-40DE-91F6-BB38B7B2E1F3}" destId="{D329C942-6B86-4D11-A4C1-358BA9AB1CF7}" srcOrd="0" destOrd="0" presId="urn:microsoft.com/office/officeart/2005/8/layout/list1"/>
    <dgm:cxn modelId="{DA3C59E4-9149-447B-BA2C-CD6068B6DBC3}" srcId="{C6BE4F11-D303-4F4A-B5AF-2CFF9B1C6902}" destId="{110EB8E2-EDE2-4E25-8E0B-87EE5B84CF19}" srcOrd="2" destOrd="0" parTransId="{E2405FC2-591A-4608-A1D4-FE8C73C23B99}" sibTransId="{32F9EFCD-D893-45F0-A463-614379955E78}"/>
    <dgm:cxn modelId="{8634D4E5-CE42-4A1F-B6D6-D3CF2F74FE3E}" type="presOf" srcId="{AB4D398B-0125-46FB-BDAE-CB472EA57186}" destId="{E8C17BAE-73BC-4894-A5BC-BB2B97A5B7CB}" srcOrd="0" destOrd="0" presId="urn:microsoft.com/office/officeart/2005/8/layout/list1"/>
    <dgm:cxn modelId="{00637BFF-8A37-4684-8B8D-FF468E303D69}" type="presOf" srcId="{1D63DA84-DB98-469E-AEFC-BCA31108F8AE}" destId="{215268A4-F9BC-436F-8BDD-41F4A413D6E0}" srcOrd="0" destOrd="1" presId="urn:microsoft.com/office/officeart/2005/8/layout/list1"/>
    <dgm:cxn modelId="{5B75C4EB-EEC1-4DE5-8F6D-7678BF1F7BA9}" type="presParOf" srcId="{1CB03D19-10A4-4A2D-969A-4E256C3ABAAF}" destId="{3B0651DD-9B24-4C57-A96B-EC67C68256AF}" srcOrd="0" destOrd="0" presId="urn:microsoft.com/office/officeart/2005/8/layout/list1"/>
    <dgm:cxn modelId="{B364B5F9-125D-44E9-9E73-4FD66D8E8D20}" type="presParOf" srcId="{3B0651DD-9B24-4C57-A96B-EC67C68256AF}" destId="{67C9B66D-E9C3-42D8-A360-D7CC91AFB2E4}" srcOrd="0" destOrd="0" presId="urn:microsoft.com/office/officeart/2005/8/layout/list1"/>
    <dgm:cxn modelId="{CD4F6F9C-8A8B-42F2-9730-3E5F414343E5}" type="presParOf" srcId="{3B0651DD-9B24-4C57-A96B-EC67C68256AF}" destId="{3C82D980-282A-40C1-82EE-349ED4E40866}" srcOrd="1" destOrd="0" presId="urn:microsoft.com/office/officeart/2005/8/layout/list1"/>
    <dgm:cxn modelId="{C8345D0C-DC1B-4A85-A5DE-68E59BF3416F}" type="presParOf" srcId="{1CB03D19-10A4-4A2D-969A-4E256C3ABAAF}" destId="{C6270DAF-E607-4222-B7B0-0B4D1DA7885B}" srcOrd="1" destOrd="0" presId="urn:microsoft.com/office/officeart/2005/8/layout/list1"/>
    <dgm:cxn modelId="{479D57D8-3F8D-43F4-B13E-10473FBBAE48}" type="presParOf" srcId="{1CB03D19-10A4-4A2D-969A-4E256C3ABAAF}" destId="{215268A4-F9BC-436F-8BDD-41F4A413D6E0}" srcOrd="2" destOrd="0" presId="urn:microsoft.com/office/officeart/2005/8/layout/list1"/>
    <dgm:cxn modelId="{0FC66C9E-2949-4CAB-A014-824E3E3D0341}" type="presParOf" srcId="{1CB03D19-10A4-4A2D-969A-4E256C3ABAAF}" destId="{83F7809C-8927-47E4-8EAA-D540831F13CB}" srcOrd="3" destOrd="0" presId="urn:microsoft.com/office/officeart/2005/8/layout/list1"/>
    <dgm:cxn modelId="{36E040D3-1A07-41AF-AB97-C7E619952C3B}" type="presParOf" srcId="{1CB03D19-10A4-4A2D-969A-4E256C3ABAAF}" destId="{D4BC8081-55AB-406A-BA83-A822B9338CAC}" srcOrd="4" destOrd="0" presId="urn:microsoft.com/office/officeart/2005/8/layout/list1"/>
    <dgm:cxn modelId="{33CBFB5F-458C-4B09-A0C8-E076BC82472E}" type="presParOf" srcId="{D4BC8081-55AB-406A-BA83-A822B9338CAC}" destId="{D329C942-6B86-4D11-A4C1-358BA9AB1CF7}" srcOrd="0" destOrd="0" presId="urn:microsoft.com/office/officeart/2005/8/layout/list1"/>
    <dgm:cxn modelId="{C13181DB-82D4-4F1B-A723-54185F688A90}" type="presParOf" srcId="{D4BC8081-55AB-406A-BA83-A822B9338CAC}" destId="{AA6CDEFC-4A99-4EFD-B435-38D3AF02A62F}" srcOrd="1" destOrd="0" presId="urn:microsoft.com/office/officeart/2005/8/layout/list1"/>
    <dgm:cxn modelId="{AAF04FB2-C795-44C9-872A-76EBDB9436E1}" type="presParOf" srcId="{1CB03D19-10A4-4A2D-969A-4E256C3ABAAF}" destId="{B572E4D3-F64E-4B21-B0E1-27F30281C203}" srcOrd="5" destOrd="0" presId="urn:microsoft.com/office/officeart/2005/8/layout/list1"/>
    <dgm:cxn modelId="{D025ECF1-DE4C-41E1-B479-BE5BE5E31C1F}" type="presParOf" srcId="{1CB03D19-10A4-4A2D-969A-4E256C3ABAAF}" destId="{E8C17BAE-73BC-4894-A5BC-BB2B97A5B7CB}"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683E8F25-5025-4554-9010-7C38B3527F9B}" type="doc">
      <dgm:prSet loTypeId="urn:microsoft.com/office/officeart/2005/8/layout/hList1" loCatId="list" qsTypeId="urn:microsoft.com/office/officeart/2005/8/quickstyle/3d3" qsCatId="3D" csTypeId="urn:microsoft.com/office/officeart/2005/8/colors/accent1_2" csCatId="accent1" phldr="1"/>
      <dgm:spPr/>
      <dgm:t>
        <a:bodyPr/>
        <a:lstStyle/>
        <a:p>
          <a:endParaRPr lang="en-US"/>
        </a:p>
      </dgm:t>
    </dgm:pt>
    <dgm:pt modelId="{E1DF3FD0-B5F2-4683-A85B-FB0A30D166B0}">
      <dgm:prSet phldrT="[Text]" custT="1"/>
      <dgm:spPr/>
      <dgm:t>
        <a:bodyPr/>
        <a:lstStyle/>
        <a:p>
          <a:r>
            <a:rPr lang="en-US" sz="2000" b="1" dirty="0">
              <a:effectLst>
                <a:outerShdw blurRad="38100" dist="38100" dir="2700000" algn="tl">
                  <a:srgbClr val="000000">
                    <a:alpha val="43137"/>
                  </a:srgbClr>
                </a:outerShdw>
              </a:effectLst>
            </a:rPr>
            <a:t>Continuous &amp; Batch Process Centrifuges</a:t>
          </a:r>
        </a:p>
      </dgm:t>
    </dgm:pt>
    <dgm:pt modelId="{812159D2-7CFF-4EBF-83D6-3F03A4D2D845}" type="parTrans" cxnId="{549A21B1-DF81-461B-91A2-D7BD273678E9}">
      <dgm:prSet/>
      <dgm:spPr/>
      <dgm:t>
        <a:bodyPr/>
        <a:lstStyle/>
        <a:p>
          <a:endParaRPr lang="en-US"/>
        </a:p>
      </dgm:t>
    </dgm:pt>
    <dgm:pt modelId="{1049D150-6D95-4B3F-94EE-C1F83FAFE895}" type="sibTrans" cxnId="{549A21B1-DF81-461B-91A2-D7BD273678E9}">
      <dgm:prSet/>
      <dgm:spPr/>
      <dgm:t>
        <a:bodyPr/>
        <a:lstStyle/>
        <a:p>
          <a:endParaRPr lang="en-US"/>
        </a:p>
      </dgm:t>
    </dgm:pt>
    <dgm:pt modelId="{E12ED2A7-A10D-4E7D-A5C3-599B612A66F6}">
      <dgm:prSet custT="1"/>
      <dgm:spPr/>
      <dgm:t>
        <a:bodyPr/>
        <a:lstStyle/>
        <a:p>
          <a:r>
            <a:rPr lang="en-US" sz="1600" b="1" dirty="0">
              <a:effectLst>
                <a:outerShdw blurRad="38100" dist="38100" dir="2700000" algn="tl">
                  <a:srgbClr val="000000">
                    <a:alpha val="43137"/>
                  </a:srgbClr>
                </a:outerShdw>
              </a:effectLst>
            </a:rPr>
            <a:t>100% Regeneration </a:t>
          </a:r>
        </a:p>
      </dgm:t>
    </dgm:pt>
    <dgm:pt modelId="{9A5A6636-459E-4370-928A-769EB58ECFD8}" type="parTrans" cxnId="{90F8D9DF-C262-46C9-8ADC-E4BD40FE5FB2}">
      <dgm:prSet/>
      <dgm:spPr/>
      <dgm:t>
        <a:bodyPr/>
        <a:lstStyle/>
        <a:p>
          <a:endParaRPr lang="en-US"/>
        </a:p>
      </dgm:t>
    </dgm:pt>
    <dgm:pt modelId="{CC1F2111-DFBC-494D-A865-52BB8B9D9C3E}" type="sibTrans" cxnId="{90F8D9DF-C262-46C9-8ADC-E4BD40FE5FB2}">
      <dgm:prSet/>
      <dgm:spPr/>
      <dgm:t>
        <a:bodyPr/>
        <a:lstStyle/>
        <a:p>
          <a:endParaRPr lang="en-US"/>
        </a:p>
      </dgm:t>
    </dgm:pt>
    <dgm:pt modelId="{BD88CA1F-5D41-4A60-A94F-D81F662800DB}">
      <dgm:prSet custT="1"/>
      <dgm:spPr/>
      <dgm:t>
        <a:bodyPr/>
        <a:lstStyle/>
        <a:p>
          <a:r>
            <a:rPr lang="en-US" sz="3200" b="1" dirty="0">
              <a:effectLst>
                <a:outerShdw blurRad="38100" dist="38100" dir="2700000" algn="tl">
                  <a:srgbClr val="000000">
                    <a:alpha val="43137"/>
                  </a:srgbClr>
                </a:outerShdw>
              </a:effectLst>
            </a:rPr>
            <a:t>Palletizers</a:t>
          </a:r>
        </a:p>
      </dgm:t>
    </dgm:pt>
    <dgm:pt modelId="{87A5E1BB-0167-42DE-8894-027087FC8578}" type="parTrans" cxnId="{15EE4B11-4064-472D-9BEA-AFF45CC4FFA0}">
      <dgm:prSet/>
      <dgm:spPr/>
      <dgm:t>
        <a:bodyPr/>
        <a:lstStyle/>
        <a:p>
          <a:endParaRPr lang="en-US"/>
        </a:p>
      </dgm:t>
    </dgm:pt>
    <dgm:pt modelId="{94AD32DE-FADC-46EA-89D2-198774D696A0}" type="sibTrans" cxnId="{15EE4B11-4064-472D-9BEA-AFF45CC4FFA0}">
      <dgm:prSet/>
      <dgm:spPr/>
      <dgm:t>
        <a:bodyPr/>
        <a:lstStyle/>
        <a:p>
          <a:endParaRPr lang="en-US"/>
        </a:p>
      </dgm:t>
    </dgm:pt>
    <dgm:pt modelId="{A371A7AA-1F6E-471B-895B-66D3B1CC4C18}">
      <dgm:prSet custT="1"/>
      <dgm:spPr/>
      <dgm:t>
        <a:bodyPr/>
        <a:lstStyle/>
        <a:p>
          <a:pPr algn="l"/>
          <a:r>
            <a:rPr lang="en-US" sz="1600" b="1" dirty="0">
              <a:effectLst>
                <a:outerShdw blurRad="38100" dist="38100" dir="2700000" algn="tl">
                  <a:srgbClr val="000000">
                    <a:alpha val="43137"/>
                  </a:srgbClr>
                </a:outerShdw>
              </a:effectLst>
            </a:rPr>
            <a:t>50% Regenerative. Additional Downhill Conveyor on Common Bus – 100% Regenerative</a:t>
          </a:r>
        </a:p>
      </dgm:t>
    </dgm:pt>
    <dgm:pt modelId="{D75CBC16-26D9-4389-B3F5-94CABD151053}" type="parTrans" cxnId="{D29A9E59-0706-4ED2-9568-095908324A01}">
      <dgm:prSet/>
      <dgm:spPr/>
      <dgm:t>
        <a:bodyPr/>
        <a:lstStyle/>
        <a:p>
          <a:endParaRPr lang="en-US"/>
        </a:p>
      </dgm:t>
    </dgm:pt>
    <dgm:pt modelId="{F85B0183-B944-46F0-B385-479E8B882E91}" type="sibTrans" cxnId="{D29A9E59-0706-4ED2-9568-095908324A01}">
      <dgm:prSet/>
      <dgm:spPr/>
      <dgm:t>
        <a:bodyPr/>
        <a:lstStyle/>
        <a:p>
          <a:endParaRPr lang="en-US"/>
        </a:p>
      </dgm:t>
    </dgm:pt>
    <dgm:pt modelId="{8798891B-BF8F-4ADB-98BD-FDD50A14D7DD}">
      <dgm:prSet phldrT="[Text]" custT="1"/>
      <dgm:spPr/>
      <dgm:t>
        <a:bodyPr/>
        <a:lstStyle/>
        <a:p>
          <a:r>
            <a:rPr lang="en-US" sz="2800" b="1" dirty="0">
              <a:effectLst>
                <a:outerShdw blurRad="38100" dist="38100" dir="2700000" algn="tl">
                  <a:srgbClr val="000000">
                    <a:alpha val="43137"/>
                  </a:srgbClr>
                </a:outerShdw>
              </a:effectLst>
            </a:rPr>
            <a:t>Test Stands</a:t>
          </a:r>
        </a:p>
      </dgm:t>
    </dgm:pt>
    <dgm:pt modelId="{4E428A16-F5B7-4803-BB98-52CE612BEBEC}" type="parTrans" cxnId="{208F4F20-FF90-449C-BC06-6A86BE750952}">
      <dgm:prSet/>
      <dgm:spPr/>
      <dgm:t>
        <a:bodyPr/>
        <a:lstStyle/>
        <a:p>
          <a:endParaRPr lang="en-US"/>
        </a:p>
      </dgm:t>
    </dgm:pt>
    <dgm:pt modelId="{65322DB2-97F6-4142-9702-416CC9196EFE}" type="sibTrans" cxnId="{208F4F20-FF90-449C-BC06-6A86BE750952}">
      <dgm:prSet/>
      <dgm:spPr/>
      <dgm:t>
        <a:bodyPr/>
        <a:lstStyle/>
        <a:p>
          <a:endParaRPr lang="en-US"/>
        </a:p>
      </dgm:t>
    </dgm:pt>
    <dgm:pt modelId="{2E70F514-54BA-42FB-A1EC-C59AB2EF638A}">
      <dgm:prSet custT="1"/>
      <dgm:spPr/>
      <dgm:t>
        <a:bodyPr/>
        <a:lstStyle/>
        <a:p>
          <a:r>
            <a:rPr lang="en-US" sz="1600" b="1" i="0" dirty="0">
              <a:effectLst>
                <a:outerShdw blurRad="38100" dist="38100" dir="2700000" algn="tl">
                  <a:srgbClr val="000000">
                    <a:alpha val="43137"/>
                  </a:srgbClr>
                </a:outerShdw>
              </a:effectLst>
            </a:rPr>
            <a:t>50-100% Overhauling Variable Regen</a:t>
          </a:r>
          <a:endParaRPr lang="en-US" sz="1600" b="1" dirty="0">
            <a:effectLst>
              <a:outerShdw blurRad="38100" dist="38100" dir="2700000" algn="tl">
                <a:srgbClr val="000000">
                  <a:alpha val="43137"/>
                </a:srgbClr>
              </a:outerShdw>
            </a:effectLst>
          </a:endParaRPr>
        </a:p>
      </dgm:t>
    </dgm:pt>
    <dgm:pt modelId="{E1A8DBF0-9E13-4B44-A23C-CFD3891110BA}" type="parTrans" cxnId="{FA9A1691-B48F-448D-A074-2BBD7FFEF1FD}">
      <dgm:prSet/>
      <dgm:spPr/>
      <dgm:t>
        <a:bodyPr/>
        <a:lstStyle/>
        <a:p>
          <a:endParaRPr lang="en-US"/>
        </a:p>
      </dgm:t>
    </dgm:pt>
    <dgm:pt modelId="{EE9A2BDC-EBA4-40A9-A6FB-C389CAAE8A29}" type="sibTrans" cxnId="{FA9A1691-B48F-448D-A074-2BBD7FFEF1FD}">
      <dgm:prSet/>
      <dgm:spPr/>
      <dgm:t>
        <a:bodyPr/>
        <a:lstStyle/>
        <a:p>
          <a:endParaRPr lang="en-US"/>
        </a:p>
      </dgm:t>
    </dgm:pt>
    <dgm:pt modelId="{C84DFBC1-23E7-44AF-B76E-8F989A396418}">
      <dgm:prSet custT="1"/>
      <dgm:spPr/>
      <dgm:t>
        <a:bodyPr/>
        <a:lstStyle/>
        <a:p>
          <a:pPr algn="l"/>
          <a:r>
            <a:rPr lang="en-US" sz="1600" b="1" dirty="0">
              <a:effectLst>
                <a:outerShdw blurRad="38100" dist="38100" dir="2700000" algn="tl">
                  <a:srgbClr val="000000">
                    <a:alpha val="43137"/>
                  </a:srgbClr>
                </a:outerShdw>
              </a:effectLst>
            </a:rPr>
            <a:t>Deceleration Regenerative Energy is Created by the Conveyor Stops and Hoist Motion</a:t>
          </a:r>
        </a:p>
      </dgm:t>
    </dgm:pt>
    <dgm:pt modelId="{12EBBF97-8B9E-4A0B-AC58-6BDBA90F9CF7}" type="parTrans" cxnId="{2C78DC1A-E6BB-4154-8684-3F21CD7D30C4}">
      <dgm:prSet/>
      <dgm:spPr/>
      <dgm:t>
        <a:bodyPr/>
        <a:lstStyle/>
        <a:p>
          <a:endParaRPr lang="en-US"/>
        </a:p>
      </dgm:t>
    </dgm:pt>
    <dgm:pt modelId="{8A98F9DC-5C5B-47B9-B922-566774FB0E42}" type="sibTrans" cxnId="{2C78DC1A-E6BB-4154-8684-3F21CD7D30C4}">
      <dgm:prSet/>
      <dgm:spPr/>
      <dgm:t>
        <a:bodyPr/>
        <a:lstStyle/>
        <a:p>
          <a:endParaRPr lang="en-US"/>
        </a:p>
      </dgm:t>
    </dgm:pt>
    <dgm:pt modelId="{78FD2FBE-8E5C-4134-8829-444E7501AA7F}">
      <dgm:prSet custT="1"/>
      <dgm:spPr/>
      <dgm:t>
        <a:bodyPr/>
        <a:lstStyle/>
        <a:p>
          <a:r>
            <a:rPr lang="en-US" sz="1600" b="1" i="0" dirty="0">
              <a:effectLst>
                <a:outerShdw blurRad="38100" dist="38100" dir="2700000" algn="tl">
                  <a:srgbClr val="000000">
                    <a:alpha val="43137"/>
                  </a:srgbClr>
                </a:outerShdw>
              </a:effectLst>
            </a:rPr>
            <a:t>Dynamometers Act as a Motor That Drives the Equipment Under Test. </a:t>
          </a:r>
          <a:endParaRPr lang="en-US" sz="1600" b="1" dirty="0">
            <a:effectLst>
              <a:outerShdw blurRad="38100" dist="38100" dir="2700000" algn="tl">
                <a:srgbClr val="000000">
                  <a:alpha val="43137"/>
                </a:srgbClr>
              </a:outerShdw>
            </a:effectLst>
          </a:endParaRPr>
        </a:p>
      </dgm:t>
    </dgm:pt>
    <dgm:pt modelId="{FBA72669-FE56-440E-975C-98C80AF6CDFB}" type="parTrans" cxnId="{B202DBBB-D168-403D-9EB0-687006A8C5EE}">
      <dgm:prSet/>
      <dgm:spPr/>
      <dgm:t>
        <a:bodyPr/>
        <a:lstStyle/>
        <a:p>
          <a:endParaRPr lang="en-US"/>
        </a:p>
      </dgm:t>
    </dgm:pt>
    <dgm:pt modelId="{F074BC08-A558-4FC2-89C9-8C78E4292DC2}" type="sibTrans" cxnId="{B202DBBB-D168-403D-9EB0-687006A8C5EE}">
      <dgm:prSet/>
      <dgm:spPr/>
      <dgm:t>
        <a:bodyPr/>
        <a:lstStyle/>
        <a:p>
          <a:endParaRPr lang="en-US"/>
        </a:p>
      </dgm:t>
    </dgm:pt>
    <dgm:pt modelId="{241BDB2D-C0A6-4169-A515-CBC01256DD33}">
      <dgm:prSet custT="1"/>
      <dgm:spPr/>
      <dgm:t>
        <a:bodyPr/>
        <a:lstStyle/>
        <a:p>
          <a:endParaRPr lang="en-US" sz="1600" b="1" dirty="0">
            <a:effectLst>
              <a:outerShdw blurRad="38100" dist="38100" dir="2700000" algn="tl">
                <a:srgbClr val="000000">
                  <a:alpha val="43137"/>
                </a:srgbClr>
              </a:outerShdw>
            </a:effectLst>
          </a:endParaRPr>
        </a:p>
      </dgm:t>
    </dgm:pt>
    <dgm:pt modelId="{14DC002F-7490-47D3-9D31-25CDF2881A2A}" type="parTrans" cxnId="{851A798D-07A1-412A-ACB1-16D8E27A2CB9}">
      <dgm:prSet/>
      <dgm:spPr/>
      <dgm:t>
        <a:bodyPr/>
        <a:lstStyle/>
        <a:p>
          <a:endParaRPr lang="en-US"/>
        </a:p>
      </dgm:t>
    </dgm:pt>
    <dgm:pt modelId="{16AD6037-0A9C-4D0C-9EE1-608441B22C57}" type="sibTrans" cxnId="{851A798D-07A1-412A-ACB1-16D8E27A2CB9}">
      <dgm:prSet/>
      <dgm:spPr/>
      <dgm:t>
        <a:bodyPr/>
        <a:lstStyle/>
        <a:p>
          <a:endParaRPr lang="en-US"/>
        </a:p>
      </dgm:t>
    </dgm:pt>
    <dgm:pt modelId="{6ECE15CA-64F5-42E2-B466-710A02A1A7D8}">
      <dgm:prSet custT="1"/>
      <dgm:spPr/>
      <dgm:t>
        <a:bodyPr/>
        <a:lstStyle/>
        <a:p>
          <a:r>
            <a:rPr lang="en-US" sz="1600" b="1" dirty="0">
              <a:effectLst>
                <a:outerShdw blurRad="38100" dist="38100" dir="2700000" algn="tl">
                  <a:srgbClr val="000000">
                    <a:alpha val="43137"/>
                  </a:srgbClr>
                </a:outerShdw>
              </a:effectLst>
            </a:rPr>
            <a:t>Continuous Process Centrifuges - The Drum Spins Faster Than The Augur Creating Continuous Overhauling Regen.</a:t>
          </a:r>
        </a:p>
      </dgm:t>
    </dgm:pt>
    <dgm:pt modelId="{21B4B5BF-5F53-4AE6-A5B2-D6CA6868274C}" type="parTrans" cxnId="{A3E09FC1-F994-43F5-BFE3-54829294E9D6}">
      <dgm:prSet/>
      <dgm:spPr/>
      <dgm:t>
        <a:bodyPr/>
        <a:lstStyle/>
        <a:p>
          <a:endParaRPr lang="en-US"/>
        </a:p>
      </dgm:t>
    </dgm:pt>
    <dgm:pt modelId="{AEE03634-ED36-46D0-98BE-81DF63C96EF4}" type="sibTrans" cxnId="{A3E09FC1-F994-43F5-BFE3-54829294E9D6}">
      <dgm:prSet/>
      <dgm:spPr/>
      <dgm:t>
        <a:bodyPr/>
        <a:lstStyle/>
        <a:p>
          <a:endParaRPr lang="en-US"/>
        </a:p>
      </dgm:t>
    </dgm:pt>
    <dgm:pt modelId="{423CC834-3211-4641-A80C-D15DB649F7B5}">
      <dgm:prSet custT="1"/>
      <dgm:spPr/>
      <dgm:t>
        <a:bodyPr/>
        <a:lstStyle/>
        <a:p>
          <a:endParaRPr lang="en-US" sz="1600" b="1" dirty="0">
            <a:effectLst>
              <a:outerShdw blurRad="38100" dist="38100" dir="2700000" algn="tl">
                <a:srgbClr val="000000">
                  <a:alpha val="43137"/>
                </a:srgbClr>
              </a:outerShdw>
            </a:effectLst>
          </a:endParaRPr>
        </a:p>
      </dgm:t>
    </dgm:pt>
    <dgm:pt modelId="{EC34F6D3-BACE-48A4-87FF-664CC9FD50E9}" type="parTrans" cxnId="{45118ADE-7FAB-409E-B0EB-A0DC1F456B2C}">
      <dgm:prSet/>
      <dgm:spPr/>
      <dgm:t>
        <a:bodyPr/>
        <a:lstStyle/>
        <a:p>
          <a:endParaRPr lang="en-US"/>
        </a:p>
      </dgm:t>
    </dgm:pt>
    <dgm:pt modelId="{493EF822-572B-45D4-B499-34654F46FD78}" type="sibTrans" cxnId="{45118ADE-7FAB-409E-B0EB-A0DC1F456B2C}">
      <dgm:prSet/>
      <dgm:spPr/>
      <dgm:t>
        <a:bodyPr/>
        <a:lstStyle/>
        <a:p>
          <a:endParaRPr lang="en-US"/>
        </a:p>
      </dgm:t>
    </dgm:pt>
    <dgm:pt modelId="{F167097B-33BF-4816-B6A0-C3BB439F00AB}">
      <dgm:prSet custT="1"/>
      <dgm:spPr/>
      <dgm:t>
        <a:bodyPr/>
        <a:lstStyle/>
        <a:p>
          <a:pPr algn="l"/>
          <a:r>
            <a:rPr lang="en-US" sz="1600" b="1" dirty="0">
              <a:effectLst>
                <a:outerShdw blurRad="38100" dist="38100" dir="2700000" algn="tl">
                  <a:srgbClr val="000000">
                    <a:alpha val="43137"/>
                  </a:srgbClr>
                </a:outerShdw>
              </a:effectLst>
            </a:rPr>
            <a:t>Palletizer Hoist Load And Relationship Of The Raising Length To The Lowering Length Determines The Regenerative Energy Duty Cycle</a:t>
          </a:r>
        </a:p>
      </dgm:t>
    </dgm:pt>
    <dgm:pt modelId="{596F0721-6AE5-4DA3-97B4-84CA68B47BAF}" type="parTrans" cxnId="{911FC7E6-688A-4433-9CE1-6D68CAB7317C}">
      <dgm:prSet/>
      <dgm:spPr/>
      <dgm:t>
        <a:bodyPr/>
        <a:lstStyle/>
        <a:p>
          <a:endParaRPr lang="en-US"/>
        </a:p>
      </dgm:t>
    </dgm:pt>
    <dgm:pt modelId="{53FC70C4-0A93-4FF0-829A-67FD962B83CA}" type="sibTrans" cxnId="{911FC7E6-688A-4433-9CE1-6D68CAB7317C}">
      <dgm:prSet/>
      <dgm:spPr/>
      <dgm:t>
        <a:bodyPr/>
        <a:lstStyle/>
        <a:p>
          <a:endParaRPr lang="en-US"/>
        </a:p>
      </dgm:t>
    </dgm:pt>
    <dgm:pt modelId="{A9DF7EAE-B3EF-48D3-B04C-63AC9BA64098}">
      <dgm:prSet custT="1"/>
      <dgm:spPr/>
      <dgm:t>
        <a:bodyPr/>
        <a:lstStyle/>
        <a:p>
          <a:pPr algn="l"/>
          <a:endParaRPr lang="en-US" sz="1600" b="1" dirty="0">
            <a:effectLst>
              <a:outerShdw blurRad="38100" dist="38100" dir="2700000" algn="tl">
                <a:srgbClr val="000000">
                  <a:alpha val="43137"/>
                </a:srgbClr>
              </a:outerShdw>
            </a:effectLst>
          </a:endParaRPr>
        </a:p>
      </dgm:t>
    </dgm:pt>
    <dgm:pt modelId="{F8951C47-84E3-4CA5-8E4B-A5FA97EFFAFB}" type="parTrans" cxnId="{F252502A-2A1F-474E-9039-C2B7C5E30BDA}">
      <dgm:prSet/>
      <dgm:spPr/>
      <dgm:t>
        <a:bodyPr/>
        <a:lstStyle/>
        <a:p>
          <a:endParaRPr lang="en-US"/>
        </a:p>
      </dgm:t>
    </dgm:pt>
    <dgm:pt modelId="{CB7CEEF9-04BF-4D36-978E-6FB9F2EF71E2}" type="sibTrans" cxnId="{F252502A-2A1F-474E-9039-C2B7C5E30BDA}">
      <dgm:prSet/>
      <dgm:spPr/>
      <dgm:t>
        <a:bodyPr/>
        <a:lstStyle/>
        <a:p>
          <a:endParaRPr lang="en-US"/>
        </a:p>
      </dgm:t>
    </dgm:pt>
    <dgm:pt modelId="{74186AFB-26E1-4863-9688-388E131DA766}">
      <dgm:prSet custT="1"/>
      <dgm:spPr/>
      <dgm:t>
        <a:bodyPr/>
        <a:lstStyle/>
        <a:p>
          <a:r>
            <a:rPr lang="en-US" sz="1600" b="1" i="0" dirty="0">
              <a:effectLst>
                <a:outerShdw blurRad="38100" dist="38100" dir="2700000" algn="tl">
                  <a:srgbClr val="000000">
                    <a:alpha val="43137"/>
                  </a:srgbClr>
                </a:outerShdw>
              </a:effectLst>
            </a:rPr>
            <a:t>Must Be Able to Drive the Equipment at Any Speed and Develop any Level of Torque That The Test Requires.</a:t>
          </a:r>
          <a:endParaRPr lang="en-US" sz="1600" b="1" dirty="0">
            <a:effectLst>
              <a:outerShdw blurRad="38100" dist="38100" dir="2700000" algn="tl">
                <a:srgbClr val="000000">
                  <a:alpha val="43137"/>
                </a:srgbClr>
              </a:outerShdw>
            </a:effectLst>
          </a:endParaRPr>
        </a:p>
      </dgm:t>
    </dgm:pt>
    <dgm:pt modelId="{68AB3FE9-6DFA-481C-90D4-D35FCC37F49A}" type="parTrans" cxnId="{A3B6F482-E8F8-4A35-BBD0-94145BA6C6D7}">
      <dgm:prSet/>
      <dgm:spPr/>
      <dgm:t>
        <a:bodyPr/>
        <a:lstStyle/>
        <a:p>
          <a:endParaRPr lang="en-US"/>
        </a:p>
      </dgm:t>
    </dgm:pt>
    <dgm:pt modelId="{BEF226F8-663D-4059-91DA-252317231447}" type="sibTrans" cxnId="{A3B6F482-E8F8-4A35-BBD0-94145BA6C6D7}">
      <dgm:prSet/>
      <dgm:spPr/>
      <dgm:t>
        <a:bodyPr/>
        <a:lstStyle/>
        <a:p>
          <a:endParaRPr lang="en-US"/>
        </a:p>
      </dgm:t>
    </dgm:pt>
    <dgm:pt modelId="{27961AA5-B0B0-4CF8-8F17-1950A0BDDC06}">
      <dgm:prSet custT="1"/>
      <dgm:spPr/>
      <dgm:t>
        <a:bodyPr/>
        <a:lstStyle/>
        <a:p>
          <a:r>
            <a:rPr lang="en-US" sz="1600" b="1" dirty="0">
              <a:effectLst>
                <a:outerShdw blurRad="38100" dist="38100" dir="2700000" algn="tl">
                  <a:srgbClr val="000000">
                    <a:alpha val="43137"/>
                  </a:srgbClr>
                </a:outerShdw>
              </a:effectLst>
            </a:rPr>
            <a:t>Common Bus VFDs May Not Require Line Regen. Drives Can Share Regen Energy</a:t>
          </a:r>
        </a:p>
      </dgm:t>
    </dgm:pt>
    <dgm:pt modelId="{34945EC9-07CC-4CAA-B837-6EAEFE6C9C82}" type="parTrans" cxnId="{12ED54B3-1E33-4BAD-B380-A7D4652D18EB}">
      <dgm:prSet/>
      <dgm:spPr/>
      <dgm:t>
        <a:bodyPr/>
        <a:lstStyle/>
        <a:p>
          <a:endParaRPr lang="en-US"/>
        </a:p>
      </dgm:t>
    </dgm:pt>
    <dgm:pt modelId="{379B8AE5-E6FA-4500-9938-855DBB54AE77}" type="sibTrans" cxnId="{12ED54B3-1E33-4BAD-B380-A7D4652D18EB}">
      <dgm:prSet/>
      <dgm:spPr/>
      <dgm:t>
        <a:bodyPr/>
        <a:lstStyle/>
        <a:p>
          <a:endParaRPr lang="en-US"/>
        </a:p>
      </dgm:t>
    </dgm:pt>
    <dgm:pt modelId="{E59E5881-4DD7-46DB-A3D0-EF7D2424D619}">
      <dgm:prSet custT="1"/>
      <dgm:spPr/>
      <dgm:t>
        <a:bodyPr/>
        <a:lstStyle/>
        <a:p>
          <a:r>
            <a:rPr lang="en-US" sz="1600" b="1" dirty="0">
              <a:effectLst>
                <a:outerShdw blurRad="38100" dist="38100" dir="2700000" algn="tl">
                  <a:srgbClr val="000000">
                    <a:alpha val="43137"/>
                  </a:srgbClr>
                </a:outerShdw>
              </a:effectLst>
            </a:rPr>
            <a:t>Batch Process Centrifuges – Deceleration Time Determines Braking Duty</a:t>
          </a:r>
        </a:p>
      </dgm:t>
    </dgm:pt>
    <dgm:pt modelId="{37EF20B8-85DB-4AE5-99A1-8DFF7F23D7C0}" type="parTrans" cxnId="{130FF215-B3F9-441E-91D4-71862E744972}">
      <dgm:prSet/>
      <dgm:spPr/>
      <dgm:t>
        <a:bodyPr/>
        <a:lstStyle/>
        <a:p>
          <a:endParaRPr lang="en-US"/>
        </a:p>
      </dgm:t>
    </dgm:pt>
    <dgm:pt modelId="{0D4850DC-18BE-4D33-918A-F4B18FB4B41D}" type="sibTrans" cxnId="{130FF215-B3F9-441E-91D4-71862E744972}">
      <dgm:prSet/>
      <dgm:spPr/>
      <dgm:t>
        <a:bodyPr/>
        <a:lstStyle/>
        <a:p>
          <a:endParaRPr lang="en-US"/>
        </a:p>
      </dgm:t>
    </dgm:pt>
    <dgm:pt modelId="{A6CD9475-DEE5-4FF3-88DF-DE7D004EFA14}" type="pres">
      <dgm:prSet presAssocID="{683E8F25-5025-4554-9010-7C38B3527F9B}" presName="Name0" presStyleCnt="0">
        <dgm:presLayoutVars>
          <dgm:dir/>
          <dgm:animLvl val="lvl"/>
          <dgm:resizeHandles val="exact"/>
        </dgm:presLayoutVars>
      </dgm:prSet>
      <dgm:spPr/>
    </dgm:pt>
    <dgm:pt modelId="{3B5160D3-7983-4A83-A276-1884C153E9ED}" type="pres">
      <dgm:prSet presAssocID="{8798891B-BF8F-4ADB-98BD-FDD50A14D7DD}" presName="composite" presStyleCnt="0"/>
      <dgm:spPr/>
    </dgm:pt>
    <dgm:pt modelId="{8A0C0EFA-541E-4587-9B0A-7D2C4540A0C0}" type="pres">
      <dgm:prSet presAssocID="{8798891B-BF8F-4ADB-98BD-FDD50A14D7DD}" presName="parTx" presStyleLbl="alignNode1" presStyleIdx="0" presStyleCnt="3">
        <dgm:presLayoutVars>
          <dgm:chMax val="0"/>
          <dgm:chPref val="0"/>
          <dgm:bulletEnabled val="1"/>
        </dgm:presLayoutVars>
      </dgm:prSet>
      <dgm:spPr/>
    </dgm:pt>
    <dgm:pt modelId="{A597FF6B-6F4B-436D-9D4D-CFDCC55DA7B8}" type="pres">
      <dgm:prSet presAssocID="{8798891B-BF8F-4ADB-98BD-FDD50A14D7DD}" presName="desTx" presStyleLbl="alignAccFollowNode1" presStyleIdx="0" presStyleCnt="3" custScaleY="100000">
        <dgm:presLayoutVars>
          <dgm:bulletEnabled val="1"/>
        </dgm:presLayoutVars>
      </dgm:prSet>
      <dgm:spPr/>
    </dgm:pt>
    <dgm:pt modelId="{FE275F7A-1F0C-4B11-865A-DF990B067B41}" type="pres">
      <dgm:prSet presAssocID="{65322DB2-97F6-4142-9702-416CC9196EFE}" presName="space" presStyleCnt="0"/>
      <dgm:spPr/>
    </dgm:pt>
    <dgm:pt modelId="{1DDE1A4A-1838-4AF9-BA6D-64CDF72D2081}" type="pres">
      <dgm:prSet presAssocID="{E1DF3FD0-B5F2-4683-A85B-FB0A30D166B0}" presName="composite" presStyleCnt="0"/>
      <dgm:spPr/>
    </dgm:pt>
    <dgm:pt modelId="{15A3168F-DAD9-428D-BF94-E5206A95B3B7}" type="pres">
      <dgm:prSet presAssocID="{E1DF3FD0-B5F2-4683-A85B-FB0A30D166B0}" presName="parTx" presStyleLbl="alignNode1" presStyleIdx="1" presStyleCnt="3" custLinFactNeighborX="478" custLinFactNeighborY="-18250">
        <dgm:presLayoutVars>
          <dgm:chMax val="0"/>
          <dgm:chPref val="0"/>
          <dgm:bulletEnabled val="1"/>
        </dgm:presLayoutVars>
      </dgm:prSet>
      <dgm:spPr/>
    </dgm:pt>
    <dgm:pt modelId="{1E579D35-2000-4EFF-9BDE-91C5A606A0E6}" type="pres">
      <dgm:prSet presAssocID="{E1DF3FD0-B5F2-4683-A85B-FB0A30D166B0}" presName="desTx" presStyleLbl="alignAccFollowNode1" presStyleIdx="1" presStyleCnt="3" custScaleY="100000">
        <dgm:presLayoutVars>
          <dgm:bulletEnabled val="1"/>
        </dgm:presLayoutVars>
      </dgm:prSet>
      <dgm:spPr/>
    </dgm:pt>
    <dgm:pt modelId="{B9E22819-5DC8-444F-A1EA-21BA99EDCF78}" type="pres">
      <dgm:prSet presAssocID="{1049D150-6D95-4B3F-94EE-C1F83FAFE895}" presName="space" presStyleCnt="0"/>
      <dgm:spPr/>
    </dgm:pt>
    <dgm:pt modelId="{4E7F44CD-5F73-43E2-9C24-23791F9FE388}" type="pres">
      <dgm:prSet presAssocID="{BD88CA1F-5D41-4A60-A94F-D81F662800DB}" presName="composite" presStyleCnt="0"/>
      <dgm:spPr/>
    </dgm:pt>
    <dgm:pt modelId="{2F3D1A8F-2C40-4A1D-82A4-18A83BD072E3}" type="pres">
      <dgm:prSet presAssocID="{BD88CA1F-5D41-4A60-A94F-D81F662800DB}" presName="parTx" presStyleLbl="alignNode1" presStyleIdx="2" presStyleCnt="3" custLinFactNeighborX="2734" custLinFactNeighborY="-7634">
        <dgm:presLayoutVars>
          <dgm:chMax val="0"/>
          <dgm:chPref val="0"/>
          <dgm:bulletEnabled val="1"/>
        </dgm:presLayoutVars>
      </dgm:prSet>
      <dgm:spPr/>
    </dgm:pt>
    <dgm:pt modelId="{7CB6053A-F51A-40E0-96DC-654FFBF81E0F}" type="pres">
      <dgm:prSet presAssocID="{BD88CA1F-5D41-4A60-A94F-D81F662800DB}" presName="desTx" presStyleLbl="alignAccFollowNode1" presStyleIdx="2" presStyleCnt="3" custScaleY="100550">
        <dgm:presLayoutVars>
          <dgm:bulletEnabled val="1"/>
        </dgm:presLayoutVars>
      </dgm:prSet>
      <dgm:spPr/>
    </dgm:pt>
  </dgm:ptLst>
  <dgm:cxnLst>
    <dgm:cxn modelId="{B6084402-4C52-4D53-A218-8E22E84CF538}" type="presOf" srcId="{78FD2FBE-8E5C-4134-8829-444E7501AA7F}" destId="{A597FF6B-6F4B-436D-9D4D-CFDCC55DA7B8}" srcOrd="0" destOrd="3" presId="urn:microsoft.com/office/officeart/2005/8/layout/hList1"/>
    <dgm:cxn modelId="{59859A0B-69FB-4EDE-A295-32F98F16CA95}" type="presOf" srcId="{241BDB2D-C0A6-4169-A515-CBC01256DD33}" destId="{A597FF6B-6F4B-436D-9D4D-CFDCC55DA7B8}" srcOrd="0" destOrd="2" presId="urn:microsoft.com/office/officeart/2005/8/layout/hList1"/>
    <dgm:cxn modelId="{15EE4B11-4064-472D-9BEA-AFF45CC4FFA0}" srcId="{683E8F25-5025-4554-9010-7C38B3527F9B}" destId="{BD88CA1F-5D41-4A60-A94F-D81F662800DB}" srcOrd="2" destOrd="0" parTransId="{87A5E1BB-0167-42DE-8894-027087FC8578}" sibTransId="{94AD32DE-FADC-46EA-89D2-198774D696A0}"/>
    <dgm:cxn modelId="{130FF215-B3F9-441E-91D4-71862E744972}" srcId="{E1DF3FD0-B5F2-4683-A85B-FB0A30D166B0}" destId="{E59E5881-4DD7-46DB-A3D0-EF7D2424D619}" srcOrd="3" destOrd="0" parTransId="{37EF20B8-85DB-4AE5-99A1-8DFF7F23D7C0}" sibTransId="{0D4850DC-18BE-4D33-918A-F4B18FB4B41D}"/>
    <dgm:cxn modelId="{2C78DC1A-E6BB-4154-8684-3F21CD7D30C4}" srcId="{BD88CA1F-5D41-4A60-A94F-D81F662800DB}" destId="{C84DFBC1-23E7-44AF-B76E-8F989A396418}" srcOrd="3" destOrd="0" parTransId="{12EBBF97-8B9E-4A0B-AC58-6BDBA90F9CF7}" sibTransId="{8A98F9DC-5C5B-47B9-B922-566774FB0E42}"/>
    <dgm:cxn modelId="{D7D3EE1B-FF19-4F59-B763-333F9E7703EF}" type="presOf" srcId="{6ECE15CA-64F5-42E2-B466-710A02A1A7D8}" destId="{1E579D35-2000-4EFF-9BDE-91C5A606A0E6}" srcOrd="0" destOrd="2" presId="urn:microsoft.com/office/officeart/2005/8/layout/hList1"/>
    <dgm:cxn modelId="{208F4F20-FF90-449C-BC06-6A86BE750952}" srcId="{683E8F25-5025-4554-9010-7C38B3527F9B}" destId="{8798891B-BF8F-4ADB-98BD-FDD50A14D7DD}" srcOrd="0" destOrd="0" parTransId="{4E428A16-F5B7-4803-BB98-52CE612BEBEC}" sibTransId="{65322DB2-97F6-4142-9702-416CC9196EFE}"/>
    <dgm:cxn modelId="{F8E3DB26-AD92-42DD-9A62-33A809523A10}" type="presOf" srcId="{74186AFB-26E1-4863-9688-388E131DA766}" destId="{A597FF6B-6F4B-436D-9D4D-CFDCC55DA7B8}" srcOrd="0" destOrd="4" presId="urn:microsoft.com/office/officeart/2005/8/layout/hList1"/>
    <dgm:cxn modelId="{F252502A-2A1F-474E-9039-C2B7C5E30BDA}" srcId="{BD88CA1F-5D41-4A60-A94F-D81F662800DB}" destId="{A9DF7EAE-B3EF-48D3-B04C-63AC9BA64098}" srcOrd="1" destOrd="0" parTransId="{F8951C47-84E3-4CA5-8E4B-A5FA97EFFAFB}" sibTransId="{CB7CEEF9-04BF-4D36-978E-6FB9F2EF71E2}"/>
    <dgm:cxn modelId="{275A245C-6B95-41D7-BF75-330A2D2D35AA}" type="presOf" srcId="{E12ED2A7-A10D-4E7D-A5C3-599B612A66F6}" destId="{1E579D35-2000-4EFF-9BDE-91C5A606A0E6}" srcOrd="0" destOrd="0" presId="urn:microsoft.com/office/officeart/2005/8/layout/hList1"/>
    <dgm:cxn modelId="{C08ED66B-F8F3-4CB5-9AA7-33481DCED3BC}" type="presOf" srcId="{A371A7AA-1F6E-471B-895B-66D3B1CC4C18}" destId="{7CB6053A-F51A-40E0-96DC-654FFBF81E0F}" srcOrd="0" destOrd="0" presId="urn:microsoft.com/office/officeart/2005/8/layout/hList1"/>
    <dgm:cxn modelId="{03EBE44B-F586-43C4-9B5B-B2BCE38FC4D7}" type="presOf" srcId="{A9DF7EAE-B3EF-48D3-B04C-63AC9BA64098}" destId="{7CB6053A-F51A-40E0-96DC-654FFBF81E0F}" srcOrd="0" destOrd="1" presId="urn:microsoft.com/office/officeart/2005/8/layout/hList1"/>
    <dgm:cxn modelId="{D29A9E59-0706-4ED2-9568-095908324A01}" srcId="{BD88CA1F-5D41-4A60-A94F-D81F662800DB}" destId="{A371A7AA-1F6E-471B-895B-66D3B1CC4C18}" srcOrd="0" destOrd="0" parTransId="{D75CBC16-26D9-4389-B3F5-94CABD151053}" sibTransId="{F85B0183-B944-46F0-B385-479E8B882E91}"/>
    <dgm:cxn modelId="{CF8F0F7B-4650-44DE-B4DA-1074EDF8C975}" type="presOf" srcId="{C84DFBC1-23E7-44AF-B76E-8F989A396418}" destId="{7CB6053A-F51A-40E0-96DC-654FFBF81E0F}" srcOrd="0" destOrd="3" presId="urn:microsoft.com/office/officeart/2005/8/layout/hList1"/>
    <dgm:cxn modelId="{9E203A7F-C90E-4458-A8D9-E8CEBF5ACA25}" type="presOf" srcId="{683E8F25-5025-4554-9010-7C38B3527F9B}" destId="{A6CD9475-DEE5-4FF3-88DF-DE7D004EFA14}" srcOrd="0" destOrd="0" presId="urn:microsoft.com/office/officeart/2005/8/layout/hList1"/>
    <dgm:cxn modelId="{A3B6F482-E8F8-4A35-BBD0-94145BA6C6D7}" srcId="{8798891B-BF8F-4ADB-98BD-FDD50A14D7DD}" destId="{74186AFB-26E1-4863-9688-388E131DA766}" srcOrd="4" destOrd="0" parTransId="{68AB3FE9-6DFA-481C-90D4-D35FCC37F49A}" sibTransId="{BEF226F8-663D-4059-91DA-252317231447}"/>
    <dgm:cxn modelId="{8C12D084-1AC9-482E-8FAC-A981572D08D8}" type="presOf" srcId="{27961AA5-B0B0-4CF8-8F17-1950A0BDDC06}" destId="{A597FF6B-6F4B-436D-9D4D-CFDCC55DA7B8}" srcOrd="0" destOrd="1" presId="urn:microsoft.com/office/officeart/2005/8/layout/hList1"/>
    <dgm:cxn modelId="{851A798D-07A1-412A-ACB1-16D8E27A2CB9}" srcId="{8798891B-BF8F-4ADB-98BD-FDD50A14D7DD}" destId="{241BDB2D-C0A6-4169-A515-CBC01256DD33}" srcOrd="2" destOrd="0" parTransId="{14DC002F-7490-47D3-9D31-25CDF2881A2A}" sibTransId="{16AD6037-0A9C-4D0C-9EE1-608441B22C57}"/>
    <dgm:cxn modelId="{8C11F08D-471E-4E18-B9F0-BE563F42C164}" type="presOf" srcId="{BD88CA1F-5D41-4A60-A94F-D81F662800DB}" destId="{2F3D1A8F-2C40-4A1D-82A4-18A83BD072E3}" srcOrd="0" destOrd="0" presId="urn:microsoft.com/office/officeart/2005/8/layout/hList1"/>
    <dgm:cxn modelId="{FA9A1691-B48F-448D-A074-2BBD7FFEF1FD}" srcId="{8798891B-BF8F-4ADB-98BD-FDD50A14D7DD}" destId="{2E70F514-54BA-42FB-A1EC-C59AB2EF638A}" srcOrd="0" destOrd="0" parTransId="{E1A8DBF0-9E13-4B44-A23C-CFD3891110BA}" sibTransId="{EE9A2BDC-EBA4-40A9-A6FB-C389CAAE8A29}"/>
    <dgm:cxn modelId="{B3E88593-3EC6-4E5A-8EA6-81CE1A3E6F9F}" type="presOf" srcId="{8798891B-BF8F-4ADB-98BD-FDD50A14D7DD}" destId="{8A0C0EFA-541E-4587-9B0A-7D2C4540A0C0}" srcOrd="0" destOrd="0" presId="urn:microsoft.com/office/officeart/2005/8/layout/hList1"/>
    <dgm:cxn modelId="{FA1B7C9E-58F8-437D-B73B-7AB8E98B9BFB}" type="presOf" srcId="{E1DF3FD0-B5F2-4683-A85B-FB0A30D166B0}" destId="{15A3168F-DAD9-428D-BF94-E5206A95B3B7}" srcOrd="0" destOrd="0" presId="urn:microsoft.com/office/officeart/2005/8/layout/hList1"/>
    <dgm:cxn modelId="{220F37AD-DA38-4A77-8737-3DE6A4C9A382}" type="presOf" srcId="{F167097B-33BF-4816-B6A0-C3BB439F00AB}" destId="{7CB6053A-F51A-40E0-96DC-654FFBF81E0F}" srcOrd="0" destOrd="2" presId="urn:microsoft.com/office/officeart/2005/8/layout/hList1"/>
    <dgm:cxn modelId="{549A21B1-DF81-461B-91A2-D7BD273678E9}" srcId="{683E8F25-5025-4554-9010-7C38B3527F9B}" destId="{E1DF3FD0-B5F2-4683-A85B-FB0A30D166B0}" srcOrd="1" destOrd="0" parTransId="{812159D2-7CFF-4EBF-83D6-3F03A4D2D845}" sibTransId="{1049D150-6D95-4B3F-94EE-C1F83FAFE895}"/>
    <dgm:cxn modelId="{72E42FB2-389B-4C75-8248-6082285E8C72}" type="presOf" srcId="{2E70F514-54BA-42FB-A1EC-C59AB2EF638A}" destId="{A597FF6B-6F4B-436D-9D4D-CFDCC55DA7B8}" srcOrd="0" destOrd="0" presId="urn:microsoft.com/office/officeart/2005/8/layout/hList1"/>
    <dgm:cxn modelId="{12ED54B3-1E33-4BAD-B380-A7D4652D18EB}" srcId="{8798891B-BF8F-4ADB-98BD-FDD50A14D7DD}" destId="{27961AA5-B0B0-4CF8-8F17-1950A0BDDC06}" srcOrd="1" destOrd="0" parTransId="{34945EC9-07CC-4CAA-B837-6EAEFE6C9C82}" sibTransId="{379B8AE5-E6FA-4500-9938-855DBB54AE77}"/>
    <dgm:cxn modelId="{B202DBBB-D168-403D-9EB0-687006A8C5EE}" srcId="{8798891B-BF8F-4ADB-98BD-FDD50A14D7DD}" destId="{78FD2FBE-8E5C-4134-8829-444E7501AA7F}" srcOrd="3" destOrd="0" parTransId="{FBA72669-FE56-440E-975C-98C80AF6CDFB}" sibTransId="{F074BC08-A558-4FC2-89C9-8C78E4292DC2}"/>
    <dgm:cxn modelId="{A3E09FC1-F994-43F5-BFE3-54829294E9D6}" srcId="{E1DF3FD0-B5F2-4683-A85B-FB0A30D166B0}" destId="{6ECE15CA-64F5-42E2-B466-710A02A1A7D8}" srcOrd="2" destOrd="0" parTransId="{21B4B5BF-5F53-4AE6-A5B2-D6CA6868274C}" sibTransId="{AEE03634-ED36-46D0-98BE-81DF63C96EF4}"/>
    <dgm:cxn modelId="{0FB4F4CD-889E-4F1A-BF41-D2E7E6270E31}" type="presOf" srcId="{E59E5881-4DD7-46DB-A3D0-EF7D2424D619}" destId="{1E579D35-2000-4EFF-9BDE-91C5A606A0E6}" srcOrd="0" destOrd="3" presId="urn:microsoft.com/office/officeart/2005/8/layout/hList1"/>
    <dgm:cxn modelId="{0E013ED7-2269-4952-AD7C-FE705F5BF47D}" type="presOf" srcId="{423CC834-3211-4641-A80C-D15DB649F7B5}" destId="{1E579D35-2000-4EFF-9BDE-91C5A606A0E6}" srcOrd="0" destOrd="1" presId="urn:microsoft.com/office/officeart/2005/8/layout/hList1"/>
    <dgm:cxn modelId="{45118ADE-7FAB-409E-B0EB-A0DC1F456B2C}" srcId="{E1DF3FD0-B5F2-4683-A85B-FB0A30D166B0}" destId="{423CC834-3211-4641-A80C-D15DB649F7B5}" srcOrd="1" destOrd="0" parTransId="{EC34F6D3-BACE-48A4-87FF-664CC9FD50E9}" sibTransId="{493EF822-572B-45D4-B499-34654F46FD78}"/>
    <dgm:cxn modelId="{90F8D9DF-C262-46C9-8ADC-E4BD40FE5FB2}" srcId="{E1DF3FD0-B5F2-4683-A85B-FB0A30D166B0}" destId="{E12ED2A7-A10D-4E7D-A5C3-599B612A66F6}" srcOrd="0" destOrd="0" parTransId="{9A5A6636-459E-4370-928A-769EB58ECFD8}" sibTransId="{CC1F2111-DFBC-494D-A865-52BB8B9D9C3E}"/>
    <dgm:cxn modelId="{911FC7E6-688A-4433-9CE1-6D68CAB7317C}" srcId="{BD88CA1F-5D41-4A60-A94F-D81F662800DB}" destId="{F167097B-33BF-4816-B6A0-C3BB439F00AB}" srcOrd="2" destOrd="0" parTransId="{596F0721-6AE5-4DA3-97B4-84CA68B47BAF}" sibTransId="{53FC70C4-0A93-4FF0-829A-67FD962B83CA}"/>
    <dgm:cxn modelId="{6DBCBA34-A0BC-4D38-9522-AB7108531D18}" type="presParOf" srcId="{A6CD9475-DEE5-4FF3-88DF-DE7D004EFA14}" destId="{3B5160D3-7983-4A83-A276-1884C153E9ED}" srcOrd="0" destOrd="0" presId="urn:microsoft.com/office/officeart/2005/8/layout/hList1"/>
    <dgm:cxn modelId="{7820512E-06FA-4D8D-8CFD-11D83592FD5D}" type="presParOf" srcId="{3B5160D3-7983-4A83-A276-1884C153E9ED}" destId="{8A0C0EFA-541E-4587-9B0A-7D2C4540A0C0}" srcOrd="0" destOrd="0" presId="urn:microsoft.com/office/officeart/2005/8/layout/hList1"/>
    <dgm:cxn modelId="{AED63694-E06C-45DD-91BF-5C04E7D9CF91}" type="presParOf" srcId="{3B5160D3-7983-4A83-A276-1884C153E9ED}" destId="{A597FF6B-6F4B-436D-9D4D-CFDCC55DA7B8}" srcOrd="1" destOrd="0" presId="urn:microsoft.com/office/officeart/2005/8/layout/hList1"/>
    <dgm:cxn modelId="{E2A885DA-52B1-415B-821D-D04923AFD545}" type="presParOf" srcId="{A6CD9475-DEE5-4FF3-88DF-DE7D004EFA14}" destId="{FE275F7A-1F0C-4B11-865A-DF990B067B41}" srcOrd="1" destOrd="0" presId="urn:microsoft.com/office/officeart/2005/8/layout/hList1"/>
    <dgm:cxn modelId="{BF2C88A5-CA87-4542-ADDC-B848DAC68B62}" type="presParOf" srcId="{A6CD9475-DEE5-4FF3-88DF-DE7D004EFA14}" destId="{1DDE1A4A-1838-4AF9-BA6D-64CDF72D2081}" srcOrd="2" destOrd="0" presId="urn:microsoft.com/office/officeart/2005/8/layout/hList1"/>
    <dgm:cxn modelId="{B9BC98D5-B2A1-4A40-9C34-29E0541646BA}" type="presParOf" srcId="{1DDE1A4A-1838-4AF9-BA6D-64CDF72D2081}" destId="{15A3168F-DAD9-428D-BF94-E5206A95B3B7}" srcOrd="0" destOrd="0" presId="urn:microsoft.com/office/officeart/2005/8/layout/hList1"/>
    <dgm:cxn modelId="{7E1BCB9E-EF71-446A-A1F2-67113159008B}" type="presParOf" srcId="{1DDE1A4A-1838-4AF9-BA6D-64CDF72D2081}" destId="{1E579D35-2000-4EFF-9BDE-91C5A606A0E6}" srcOrd="1" destOrd="0" presId="urn:microsoft.com/office/officeart/2005/8/layout/hList1"/>
    <dgm:cxn modelId="{B188726A-EED3-4FD4-8E10-322CE65B47EF}" type="presParOf" srcId="{A6CD9475-DEE5-4FF3-88DF-DE7D004EFA14}" destId="{B9E22819-5DC8-444F-A1EA-21BA99EDCF78}" srcOrd="3" destOrd="0" presId="urn:microsoft.com/office/officeart/2005/8/layout/hList1"/>
    <dgm:cxn modelId="{821C7E79-5F65-4703-8892-B8CF908C2C7D}" type="presParOf" srcId="{A6CD9475-DEE5-4FF3-88DF-DE7D004EFA14}" destId="{4E7F44CD-5F73-43E2-9C24-23791F9FE388}" srcOrd="4" destOrd="0" presId="urn:microsoft.com/office/officeart/2005/8/layout/hList1"/>
    <dgm:cxn modelId="{CDD9E4ED-BC2D-4543-9218-902C811DEAFF}" type="presParOf" srcId="{4E7F44CD-5F73-43E2-9C24-23791F9FE388}" destId="{2F3D1A8F-2C40-4A1D-82A4-18A83BD072E3}" srcOrd="0" destOrd="0" presId="urn:microsoft.com/office/officeart/2005/8/layout/hList1"/>
    <dgm:cxn modelId="{3A10D03C-900A-4171-9686-4A0E26FD808A}" type="presParOf" srcId="{4E7F44CD-5F73-43E2-9C24-23791F9FE388}" destId="{7CB6053A-F51A-40E0-96DC-654FFBF81E0F}"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7713BACB-2C5E-4C4F-A798-A2A6EE659613}" type="doc">
      <dgm:prSet loTypeId="urn:microsoft.com/office/officeart/2005/8/layout/list1" loCatId="list" qsTypeId="urn:microsoft.com/office/officeart/2005/8/quickstyle/3d2" qsCatId="3D" csTypeId="urn:microsoft.com/office/officeart/2005/8/colors/accent1_2" csCatId="accent1" phldr="1"/>
      <dgm:spPr/>
      <dgm:t>
        <a:bodyPr/>
        <a:lstStyle/>
        <a:p>
          <a:endParaRPr lang="en-US"/>
        </a:p>
      </dgm:t>
    </dgm:pt>
    <dgm:pt modelId="{C6BE4F11-D303-4F4A-B5AF-2CFF9B1C6902}">
      <dgm:prSet/>
      <dgm:spPr/>
      <dgm:t>
        <a:bodyPr/>
        <a:lstStyle/>
        <a:p>
          <a:pPr algn="ctr"/>
          <a:r>
            <a:rPr lang="en-US" b="1" dirty="0">
              <a:effectLst>
                <a:outerShdw blurRad="38100" dist="38100" dir="2700000" algn="tl">
                  <a:srgbClr val="000000">
                    <a:alpha val="43137"/>
                  </a:srgbClr>
                </a:outerShdw>
              </a:effectLst>
            </a:rPr>
            <a:t>Regenerative Energy</a:t>
          </a:r>
        </a:p>
      </dgm:t>
    </dgm:pt>
    <dgm:pt modelId="{0DF5E5F6-2E3C-46E6-AB1D-DCF4F024DC61}" type="parTrans" cxnId="{16153BA6-FB39-413E-B875-FF3F27AE3F4F}">
      <dgm:prSet/>
      <dgm:spPr/>
      <dgm:t>
        <a:bodyPr/>
        <a:lstStyle/>
        <a:p>
          <a:endParaRPr lang="en-US"/>
        </a:p>
      </dgm:t>
    </dgm:pt>
    <dgm:pt modelId="{B75D479A-2A25-4B2A-B7A6-59482E7DCE63}" type="sibTrans" cxnId="{16153BA6-FB39-413E-B875-FF3F27AE3F4F}">
      <dgm:prSet/>
      <dgm:spPr/>
      <dgm:t>
        <a:bodyPr/>
        <a:lstStyle/>
        <a:p>
          <a:endParaRPr lang="en-US"/>
        </a:p>
      </dgm:t>
    </dgm:pt>
    <dgm:pt modelId="{DF772D75-DEDD-40DE-91F6-BB38B7B2E1F3}">
      <dgm:prSet/>
      <dgm:spPr/>
      <dgm:t>
        <a:bodyPr/>
        <a:lstStyle/>
        <a:p>
          <a:pPr algn="ctr"/>
          <a:r>
            <a:rPr lang="en-US" b="1" dirty="0">
              <a:effectLst>
                <a:outerShdw blurRad="38100" dist="38100" dir="2700000" algn="tl">
                  <a:srgbClr val="000000">
                    <a:alpha val="43137"/>
                  </a:srgbClr>
                </a:outerShdw>
              </a:effectLst>
            </a:rPr>
            <a:t>Common Bus</a:t>
          </a:r>
        </a:p>
      </dgm:t>
    </dgm:pt>
    <dgm:pt modelId="{AC2176DC-04F8-4581-B64C-D622D621476D}" type="parTrans" cxnId="{6CE8126E-6E03-4A11-8496-5B2B33AE1519}">
      <dgm:prSet/>
      <dgm:spPr/>
      <dgm:t>
        <a:bodyPr/>
        <a:lstStyle/>
        <a:p>
          <a:endParaRPr lang="en-US"/>
        </a:p>
      </dgm:t>
    </dgm:pt>
    <dgm:pt modelId="{32C0A47B-C1CB-4CD0-A757-9A82CD536276}" type="sibTrans" cxnId="{6CE8126E-6E03-4A11-8496-5B2B33AE1519}">
      <dgm:prSet/>
      <dgm:spPr/>
      <dgm:t>
        <a:bodyPr/>
        <a:lstStyle/>
        <a:p>
          <a:endParaRPr lang="en-US"/>
        </a:p>
      </dgm:t>
    </dgm:pt>
    <dgm:pt modelId="{175FE158-627E-4143-9A90-7570B1DA2153}">
      <dgm:prSet/>
      <dgm:spPr/>
      <dgm:t>
        <a:bodyPr/>
        <a:lstStyle/>
        <a:p>
          <a:r>
            <a:rPr lang="en-US" b="1" dirty="0">
              <a:effectLst>
                <a:outerShdw blurRad="38100" dist="38100" dir="2700000" algn="tl">
                  <a:srgbClr val="000000">
                    <a:alpha val="43137"/>
                  </a:srgbClr>
                </a:outerShdw>
              </a:effectLst>
            </a:rPr>
            <a:t>Variable Torque</a:t>
          </a:r>
        </a:p>
      </dgm:t>
    </dgm:pt>
    <dgm:pt modelId="{24314BD1-3E8D-417F-85DF-74D677511B0F}" type="parTrans" cxnId="{30270095-7E1D-4626-85F3-2C569BA1B244}">
      <dgm:prSet/>
      <dgm:spPr/>
      <dgm:t>
        <a:bodyPr/>
        <a:lstStyle/>
        <a:p>
          <a:endParaRPr lang="en-US"/>
        </a:p>
      </dgm:t>
    </dgm:pt>
    <dgm:pt modelId="{AFEA59D2-C4A3-4339-B596-81378F54B8F6}" type="sibTrans" cxnId="{30270095-7E1D-4626-85F3-2C569BA1B244}">
      <dgm:prSet/>
      <dgm:spPr/>
      <dgm:t>
        <a:bodyPr/>
        <a:lstStyle/>
        <a:p>
          <a:endParaRPr lang="en-US"/>
        </a:p>
      </dgm:t>
    </dgm:pt>
    <dgm:pt modelId="{AB4D398B-0125-46FB-BDAE-CB472EA57186}">
      <dgm:prSet/>
      <dgm:spPr/>
      <dgm:t>
        <a:bodyPr/>
        <a:lstStyle/>
        <a:p>
          <a:r>
            <a:rPr lang="en-US" b="1" dirty="0">
              <a:effectLst>
                <a:outerShdw blurRad="38100" dist="38100" dir="2700000" algn="tl">
                  <a:srgbClr val="000000">
                    <a:alpha val="43137"/>
                  </a:srgbClr>
                </a:outerShdw>
              </a:effectLst>
            </a:rPr>
            <a:t>Varying Levels of Regen</a:t>
          </a:r>
        </a:p>
      </dgm:t>
    </dgm:pt>
    <dgm:pt modelId="{254AF3E9-4C51-412F-83CF-EF88A12FA62F}" type="parTrans" cxnId="{2DB5AB8C-6AE7-4B2B-BB10-0B7390B120E2}">
      <dgm:prSet/>
      <dgm:spPr/>
      <dgm:t>
        <a:bodyPr/>
        <a:lstStyle/>
        <a:p>
          <a:endParaRPr lang="en-US"/>
        </a:p>
      </dgm:t>
    </dgm:pt>
    <dgm:pt modelId="{466573BB-2ECA-4D0D-9767-B65790D1493C}" type="sibTrans" cxnId="{2DB5AB8C-6AE7-4B2B-BB10-0B7390B120E2}">
      <dgm:prSet/>
      <dgm:spPr/>
      <dgm:t>
        <a:bodyPr/>
        <a:lstStyle/>
        <a:p>
          <a:endParaRPr lang="en-US"/>
        </a:p>
      </dgm:t>
    </dgm:pt>
    <dgm:pt modelId="{F7B0570A-D9F8-49B9-899F-F309C0BAC48B}">
      <dgm:prSet/>
      <dgm:spPr/>
      <dgm:t>
        <a:bodyPr/>
        <a:lstStyle/>
        <a:p>
          <a:r>
            <a:rPr lang="en-US" b="1" dirty="0">
              <a:effectLst>
                <a:outerShdw blurRad="38100" dist="38100" dir="2700000" algn="tl">
                  <a:srgbClr val="000000">
                    <a:alpha val="43137"/>
                  </a:srgbClr>
                </a:outerShdw>
              </a:effectLst>
            </a:rPr>
            <a:t>Multiple Drive Common Bus</a:t>
          </a:r>
        </a:p>
      </dgm:t>
    </dgm:pt>
    <dgm:pt modelId="{DBD8462E-0D35-47F5-A560-6124EC9AFBD9}" type="parTrans" cxnId="{CAE67B9E-29C5-4172-A128-3E53BE875D8D}">
      <dgm:prSet/>
      <dgm:spPr/>
      <dgm:t>
        <a:bodyPr/>
        <a:lstStyle/>
        <a:p>
          <a:endParaRPr lang="en-US"/>
        </a:p>
      </dgm:t>
    </dgm:pt>
    <dgm:pt modelId="{D594826B-3518-4FE5-9F21-7B30553A4CEF}" type="sibTrans" cxnId="{CAE67B9E-29C5-4172-A128-3E53BE875D8D}">
      <dgm:prSet/>
      <dgm:spPr/>
      <dgm:t>
        <a:bodyPr/>
        <a:lstStyle/>
        <a:p>
          <a:endParaRPr lang="en-US"/>
        </a:p>
      </dgm:t>
    </dgm:pt>
    <dgm:pt modelId="{381CD3A6-9C7A-4943-9AEC-7F09A092D2D7}">
      <dgm:prSet/>
      <dgm:spPr/>
      <dgm:t>
        <a:bodyPr/>
        <a:lstStyle/>
        <a:p>
          <a:r>
            <a:rPr lang="en-US" b="1" dirty="0">
              <a:effectLst>
                <a:outerShdw blurRad="38100" dist="38100" dir="2700000" algn="tl">
                  <a:srgbClr val="000000">
                    <a:alpha val="43137"/>
                  </a:srgbClr>
                </a:outerShdw>
              </a:effectLst>
            </a:rPr>
            <a:t>All Drives May Not Present Regen Energy at The Same Time</a:t>
          </a:r>
        </a:p>
      </dgm:t>
    </dgm:pt>
    <dgm:pt modelId="{A617664C-56C4-4261-9BE8-ED9726B81A21}" type="parTrans" cxnId="{B9611A48-2A3D-4C02-B8AB-D26F8BD50F24}">
      <dgm:prSet/>
      <dgm:spPr/>
      <dgm:t>
        <a:bodyPr/>
        <a:lstStyle/>
        <a:p>
          <a:endParaRPr lang="en-US"/>
        </a:p>
      </dgm:t>
    </dgm:pt>
    <dgm:pt modelId="{CBC72480-7A2F-4DE4-B10E-96CC976DB3EC}" type="sibTrans" cxnId="{B9611A48-2A3D-4C02-B8AB-D26F8BD50F24}">
      <dgm:prSet/>
      <dgm:spPr/>
      <dgm:t>
        <a:bodyPr/>
        <a:lstStyle/>
        <a:p>
          <a:endParaRPr lang="en-US"/>
        </a:p>
      </dgm:t>
    </dgm:pt>
    <dgm:pt modelId="{1CB03D19-10A4-4A2D-969A-4E256C3ABAAF}" type="pres">
      <dgm:prSet presAssocID="{7713BACB-2C5E-4C4F-A798-A2A6EE659613}" presName="linear" presStyleCnt="0">
        <dgm:presLayoutVars>
          <dgm:dir/>
          <dgm:animLvl val="lvl"/>
          <dgm:resizeHandles val="exact"/>
        </dgm:presLayoutVars>
      </dgm:prSet>
      <dgm:spPr/>
    </dgm:pt>
    <dgm:pt modelId="{3B0651DD-9B24-4C57-A96B-EC67C68256AF}" type="pres">
      <dgm:prSet presAssocID="{C6BE4F11-D303-4F4A-B5AF-2CFF9B1C6902}" presName="parentLin" presStyleCnt="0"/>
      <dgm:spPr/>
    </dgm:pt>
    <dgm:pt modelId="{67C9B66D-E9C3-42D8-A360-D7CC91AFB2E4}" type="pres">
      <dgm:prSet presAssocID="{C6BE4F11-D303-4F4A-B5AF-2CFF9B1C6902}" presName="parentLeftMargin" presStyleLbl="node1" presStyleIdx="0" presStyleCnt="2"/>
      <dgm:spPr/>
    </dgm:pt>
    <dgm:pt modelId="{3C82D980-282A-40C1-82EE-349ED4E40866}" type="pres">
      <dgm:prSet presAssocID="{C6BE4F11-D303-4F4A-B5AF-2CFF9B1C6902}" presName="parentText" presStyleLbl="node1" presStyleIdx="0" presStyleCnt="2">
        <dgm:presLayoutVars>
          <dgm:chMax val="0"/>
          <dgm:bulletEnabled val="1"/>
        </dgm:presLayoutVars>
      </dgm:prSet>
      <dgm:spPr/>
    </dgm:pt>
    <dgm:pt modelId="{C6270DAF-E607-4222-B7B0-0B4D1DA7885B}" type="pres">
      <dgm:prSet presAssocID="{C6BE4F11-D303-4F4A-B5AF-2CFF9B1C6902}" presName="negativeSpace" presStyleCnt="0"/>
      <dgm:spPr/>
    </dgm:pt>
    <dgm:pt modelId="{215268A4-F9BC-436F-8BDD-41F4A413D6E0}" type="pres">
      <dgm:prSet presAssocID="{C6BE4F11-D303-4F4A-B5AF-2CFF9B1C6902}" presName="childText" presStyleLbl="conFgAcc1" presStyleIdx="0" presStyleCnt="2">
        <dgm:presLayoutVars>
          <dgm:bulletEnabled val="1"/>
        </dgm:presLayoutVars>
      </dgm:prSet>
      <dgm:spPr/>
    </dgm:pt>
    <dgm:pt modelId="{83F7809C-8927-47E4-8EAA-D540831F13CB}" type="pres">
      <dgm:prSet presAssocID="{B75D479A-2A25-4B2A-B7A6-59482E7DCE63}" presName="spaceBetweenRectangles" presStyleCnt="0"/>
      <dgm:spPr/>
    </dgm:pt>
    <dgm:pt modelId="{D4BC8081-55AB-406A-BA83-A822B9338CAC}" type="pres">
      <dgm:prSet presAssocID="{DF772D75-DEDD-40DE-91F6-BB38B7B2E1F3}" presName="parentLin" presStyleCnt="0"/>
      <dgm:spPr/>
    </dgm:pt>
    <dgm:pt modelId="{D329C942-6B86-4D11-A4C1-358BA9AB1CF7}" type="pres">
      <dgm:prSet presAssocID="{DF772D75-DEDD-40DE-91F6-BB38B7B2E1F3}" presName="parentLeftMargin" presStyleLbl="node1" presStyleIdx="0" presStyleCnt="2"/>
      <dgm:spPr/>
    </dgm:pt>
    <dgm:pt modelId="{AA6CDEFC-4A99-4EFD-B435-38D3AF02A62F}" type="pres">
      <dgm:prSet presAssocID="{DF772D75-DEDD-40DE-91F6-BB38B7B2E1F3}" presName="parentText" presStyleLbl="node1" presStyleIdx="1" presStyleCnt="2">
        <dgm:presLayoutVars>
          <dgm:chMax val="0"/>
          <dgm:bulletEnabled val="1"/>
        </dgm:presLayoutVars>
      </dgm:prSet>
      <dgm:spPr/>
    </dgm:pt>
    <dgm:pt modelId="{B572E4D3-F64E-4B21-B0E1-27F30281C203}" type="pres">
      <dgm:prSet presAssocID="{DF772D75-DEDD-40DE-91F6-BB38B7B2E1F3}" presName="negativeSpace" presStyleCnt="0"/>
      <dgm:spPr/>
    </dgm:pt>
    <dgm:pt modelId="{E8C17BAE-73BC-4894-A5BC-BB2B97A5B7CB}" type="pres">
      <dgm:prSet presAssocID="{DF772D75-DEDD-40DE-91F6-BB38B7B2E1F3}" presName="childText" presStyleLbl="conFgAcc1" presStyleIdx="1" presStyleCnt="2">
        <dgm:presLayoutVars>
          <dgm:bulletEnabled val="1"/>
        </dgm:presLayoutVars>
      </dgm:prSet>
      <dgm:spPr/>
    </dgm:pt>
  </dgm:ptLst>
  <dgm:cxnLst>
    <dgm:cxn modelId="{480B710A-F29D-44BE-8F8B-65764BAE5978}" type="presOf" srcId="{7713BACB-2C5E-4C4F-A798-A2A6EE659613}" destId="{1CB03D19-10A4-4A2D-969A-4E256C3ABAAF}" srcOrd="0" destOrd="0" presId="urn:microsoft.com/office/officeart/2005/8/layout/list1"/>
    <dgm:cxn modelId="{5AB81A25-0B90-4F73-96E6-C62675205C8E}" type="presOf" srcId="{DF772D75-DEDD-40DE-91F6-BB38B7B2E1F3}" destId="{AA6CDEFC-4A99-4EFD-B435-38D3AF02A62F}" srcOrd="1" destOrd="0" presId="urn:microsoft.com/office/officeart/2005/8/layout/list1"/>
    <dgm:cxn modelId="{B9611A48-2A3D-4C02-B8AB-D26F8BD50F24}" srcId="{DF772D75-DEDD-40DE-91F6-BB38B7B2E1F3}" destId="{381CD3A6-9C7A-4943-9AEC-7F09A092D2D7}" srcOrd="1" destOrd="0" parTransId="{A617664C-56C4-4261-9BE8-ED9726B81A21}" sibTransId="{CBC72480-7A2F-4DE4-B10E-96CC976DB3EC}"/>
    <dgm:cxn modelId="{6CE8126E-6E03-4A11-8496-5B2B33AE1519}" srcId="{7713BACB-2C5E-4C4F-A798-A2A6EE659613}" destId="{DF772D75-DEDD-40DE-91F6-BB38B7B2E1F3}" srcOrd="1" destOrd="0" parTransId="{AC2176DC-04F8-4581-B64C-D622D621476D}" sibTransId="{32C0A47B-C1CB-4CD0-A757-9A82CD536276}"/>
    <dgm:cxn modelId="{2DB5AB8C-6AE7-4B2B-BB10-0B7390B120E2}" srcId="{DF772D75-DEDD-40DE-91F6-BB38B7B2E1F3}" destId="{AB4D398B-0125-46FB-BDAE-CB472EA57186}" srcOrd="0" destOrd="0" parTransId="{254AF3E9-4C51-412F-83CF-EF88A12FA62F}" sibTransId="{466573BB-2ECA-4D0D-9767-B65790D1493C}"/>
    <dgm:cxn modelId="{30270095-7E1D-4626-85F3-2C569BA1B244}" srcId="{C6BE4F11-D303-4F4A-B5AF-2CFF9B1C6902}" destId="{175FE158-627E-4143-9A90-7570B1DA2153}" srcOrd="0" destOrd="0" parTransId="{24314BD1-3E8D-417F-85DF-74D677511B0F}" sibTransId="{AFEA59D2-C4A3-4339-B596-81378F54B8F6}"/>
    <dgm:cxn modelId="{CAE67B9E-29C5-4172-A128-3E53BE875D8D}" srcId="{C6BE4F11-D303-4F4A-B5AF-2CFF9B1C6902}" destId="{F7B0570A-D9F8-49B9-899F-F309C0BAC48B}" srcOrd="1" destOrd="0" parTransId="{DBD8462E-0D35-47F5-A560-6124EC9AFBD9}" sibTransId="{D594826B-3518-4FE5-9F21-7B30553A4CEF}"/>
    <dgm:cxn modelId="{16153BA6-FB39-413E-B875-FF3F27AE3F4F}" srcId="{7713BACB-2C5E-4C4F-A798-A2A6EE659613}" destId="{C6BE4F11-D303-4F4A-B5AF-2CFF9B1C6902}" srcOrd="0" destOrd="0" parTransId="{0DF5E5F6-2E3C-46E6-AB1D-DCF4F024DC61}" sibTransId="{B75D479A-2A25-4B2A-B7A6-59482E7DCE63}"/>
    <dgm:cxn modelId="{CF9A39B5-E1ED-40CD-BA7E-DB5B0B794242}" type="presOf" srcId="{C6BE4F11-D303-4F4A-B5AF-2CFF9B1C6902}" destId="{67C9B66D-E9C3-42D8-A360-D7CC91AFB2E4}" srcOrd="0" destOrd="0" presId="urn:microsoft.com/office/officeart/2005/8/layout/list1"/>
    <dgm:cxn modelId="{9A05E2C2-3270-44A6-BF41-593CD19A2880}" type="presOf" srcId="{175FE158-627E-4143-9A90-7570B1DA2153}" destId="{215268A4-F9BC-436F-8BDD-41F4A413D6E0}" srcOrd="0" destOrd="0" presId="urn:microsoft.com/office/officeart/2005/8/layout/list1"/>
    <dgm:cxn modelId="{DABB79CA-F118-477A-816F-0C3D2564C5F9}" type="presOf" srcId="{C6BE4F11-D303-4F4A-B5AF-2CFF9B1C6902}" destId="{3C82D980-282A-40C1-82EE-349ED4E40866}" srcOrd="1" destOrd="0" presId="urn:microsoft.com/office/officeart/2005/8/layout/list1"/>
    <dgm:cxn modelId="{BDD4B7DE-4B2E-468A-A8E5-2093D1F54314}" type="presOf" srcId="{DF772D75-DEDD-40DE-91F6-BB38B7B2E1F3}" destId="{D329C942-6B86-4D11-A4C1-358BA9AB1CF7}" srcOrd="0" destOrd="0" presId="urn:microsoft.com/office/officeart/2005/8/layout/list1"/>
    <dgm:cxn modelId="{8634D4E5-CE42-4A1F-B6D6-D3CF2F74FE3E}" type="presOf" srcId="{AB4D398B-0125-46FB-BDAE-CB472EA57186}" destId="{E8C17BAE-73BC-4894-A5BC-BB2B97A5B7CB}" srcOrd="0" destOrd="0" presId="urn:microsoft.com/office/officeart/2005/8/layout/list1"/>
    <dgm:cxn modelId="{476CC2FD-B674-4F1D-9354-2161A53152F1}" type="presOf" srcId="{F7B0570A-D9F8-49B9-899F-F309C0BAC48B}" destId="{215268A4-F9BC-436F-8BDD-41F4A413D6E0}" srcOrd="0" destOrd="1" presId="urn:microsoft.com/office/officeart/2005/8/layout/list1"/>
    <dgm:cxn modelId="{46FCD3FF-66B9-4E9B-A0AC-23FDF99E087D}" type="presOf" srcId="{381CD3A6-9C7A-4943-9AEC-7F09A092D2D7}" destId="{E8C17BAE-73BC-4894-A5BC-BB2B97A5B7CB}" srcOrd="0" destOrd="1" presId="urn:microsoft.com/office/officeart/2005/8/layout/list1"/>
    <dgm:cxn modelId="{5B75C4EB-EEC1-4DE5-8F6D-7678BF1F7BA9}" type="presParOf" srcId="{1CB03D19-10A4-4A2D-969A-4E256C3ABAAF}" destId="{3B0651DD-9B24-4C57-A96B-EC67C68256AF}" srcOrd="0" destOrd="0" presId="urn:microsoft.com/office/officeart/2005/8/layout/list1"/>
    <dgm:cxn modelId="{B364B5F9-125D-44E9-9E73-4FD66D8E8D20}" type="presParOf" srcId="{3B0651DD-9B24-4C57-A96B-EC67C68256AF}" destId="{67C9B66D-E9C3-42D8-A360-D7CC91AFB2E4}" srcOrd="0" destOrd="0" presId="urn:microsoft.com/office/officeart/2005/8/layout/list1"/>
    <dgm:cxn modelId="{CD4F6F9C-8A8B-42F2-9730-3E5F414343E5}" type="presParOf" srcId="{3B0651DD-9B24-4C57-A96B-EC67C68256AF}" destId="{3C82D980-282A-40C1-82EE-349ED4E40866}" srcOrd="1" destOrd="0" presId="urn:microsoft.com/office/officeart/2005/8/layout/list1"/>
    <dgm:cxn modelId="{C8345D0C-DC1B-4A85-A5DE-68E59BF3416F}" type="presParOf" srcId="{1CB03D19-10A4-4A2D-969A-4E256C3ABAAF}" destId="{C6270DAF-E607-4222-B7B0-0B4D1DA7885B}" srcOrd="1" destOrd="0" presId="urn:microsoft.com/office/officeart/2005/8/layout/list1"/>
    <dgm:cxn modelId="{479D57D8-3F8D-43F4-B13E-10473FBBAE48}" type="presParOf" srcId="{1CB03D19-10A4-4A2D-969A-4E256C3ABAAF}" destId="{215268A4-F9BC-436F-8BDD-41F4A413D6E0}" srcOrd="2" destOrd="0" presId="urn:microsoft.com/office/officeart/2005/8/layout/list1"/>
    <dgm:cxn modelId="{0FC66C9E-2949-4CAB-A014-824E3E3D0341}" type="presParOf" srcId="{1CB03D19-10A4-4A2D-969A-4E256C3ABAAF}" destId="{83F7809C-8927-47E4-8EAA-D540831F13CB}" srcOrd="3" destOrd="0" presId="urn:microsoft.com/office/officeart/2005/8/layout/list1"/>
    <dgm:cxn modelId="{36E040D3-1A07-41AF-AB97-C7E619952C3B}" type="presParOf" srcId="{1CB03D19-10A4-4A2D-969A-4E256C3ABAAF}" destId="{D4BC8081-55AB-406A-BA83-A822B9338CAC}" srcOrd="4" destOrd="0" presId="urn:microsoft.com/office/officeart/2005/8/layout/list1"/>
    <dgm:cxn modelId="{33CBFB5F-458C-4B09-A0C8-E076BC82472E}" type="presParOf" srcId="{D4BC8081-55AB-406A-BA83-A822B9338CAC}" destId="{D329C942-6B86-4D11-A4C1-358BA9AB1CF7}" srcOrd="0" destOrd="0" presId="urn:microsoft.com/office/officeart/2005/8/layout/list1"/>
    <dgm:cxn modelId="{C13181DB-82D4-4F1B-A723-54185F688A90}" type="presParOf" srcId="{D4BC8081-55AB-406A-BA83-A822B9338CAC}" destId="{AA6CDEFC-4A99-4EFD-B435-38D3AF02A62F}" srcOrd="1" destOrd="0" presId="urn:microsoft.com/office/officeart/2005/8/layout/list1"/>
    <dgm:cxn modelId="{AAF04FB2-C795-44C9-872A-76EBDB9436E1}" type="presParOf" srcId="{1CB03D19-10A4-4A2D-969A-4E256C3ABAAF}" destId="{B572E4D3-F64E-4B21-B0E1-27F30281C203}" srcOrd="5" destOrd="0" presId="urn:microsoft.com/office/officeart/2005/8/layout/list1"/>
    <dgm:cxn modelId="{D025ECF1-DE4C-41E1-B479-BE5BE5E31C1F}" type="presParOf" srcId="{1CB03D19-10A4-4A2D-969A-4E256C3ABAAF}" destId="{E8C17BAE-73BC-4894-A5BC-BB2B97A5B7CB}"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7713BACB-2C5E-4C4F-A798-A2A6EE659613}" type="doc">
      <dgm:prSet loTypeId="urn:microsoft.com/office/officeart/2005/8/layout/list1" loCatId="list" qsTypeId="urn:microsoft.com/office/officeart/2005/8/quickstyle/3d2" qsCatId="3D" csTypeId="urn:microsoft.com/office/officeart/2005/8/colors/accent1_2" csCatId="accent1" phldr="1"/>
      <dgm:spPr/>
      <dgm:t>
        <a:bodyPr/>
        <a:lstStyle/>
        <a:p>
          <a:endParaRPr lang="en-US"/>
        </a:p>
      </dgm:t>
    </dgm:pt>
    <dgm:pt modelId="{C6BE4F11-D303-4F4A-B5AF-2CFF9B1C6902}">
      <dgm:prSet/>
      <dgm:spPr/>
      <dgm:t>
        <a:bodyPr/>
        <a:lstStyle/>
        <a:p>
          <a:pPr algn="ctr"/>
          <a:r>
            <a:rPr lang="en-US" b="1" dirty="0">
              <a:effectLst>
                <a:outerShdw blurRad="38100" dist="38100" dir="2700000" algn="tl">
                  <a:srgbClr val="000000">
                    <a:alpha val="43137"/>
                  </a:srgbClr>
                </a:outerShdw>
              </a:effectLst>
            </a:rPr>
            <a:t>Regenerative Energy</a:t>
          </a:r>
        </a:p>
      </dgm:t>
    </dgm:pt>
    <dgm:pt modelId="{0DF5E5F6-2E3C-46E6-AB1D-DCF4F024DC61}" type="parTrans" cxnId="{16153BA6-FB39-413E-B875-FF3F27AE3F4F}">
      <dgm:prSet/>
      <dgm:spPr/>
      <dgm:t>
        <a:bodyPr/>
        <a:lstStyle/>
        <a:p>
          <a:endParaRPr lang="en-US"/>
        </a:p>
      </dgm:t>
    </dgm:pt>
    <dgm:pt modelId="{B75D479A-2A25-4B2A-B7A6-59482E7DCE63}" type="sibTrans" cxnId="{16153BA6-FB39-413E-B875-FF3F27AE3F4F}">
      <dgm:prSet/>
      <dgm:spPr/>
      <dgm:t>
        <a:bodyPr/>
        <a:lstStyle/>
        <a:p>
          <a:endParaRPr lang="en-US"/>
        </a:p>
      </dgm:t>
    </dgm:pt>
    <dgm:pt modelId="{DF772D75-DEDD-40DE-91F6-BB38B7B2E1F3}">
      <dgm:prSet/>
      <dgm:spPr/>
      <dgm:t>
        <a:bodyPr/>
        <a:lstStyle/>
        <a:p>
          <a:pPr algn="ctr"/>
          <a:r>
            <a:rPr lang="en-US" b="1" dirty="0">
              <a:effectLst>
                <a:outerShdw blurRad="38100" dist="38100" dir="2700000" algn="tl">
                  <a:srgbClr val="000000">
                    <a:alpha val="43137"/>
                  </a:srgbClr>
                </a:outerShdw>
              </a:effectLst>
            </a:rPr>
            <a:t>Common Bus</a:t>
          </a:r>
        </a:p>
      </dgm:t>
    </dgm:pt>
    <dgm:pt modelId="{AC2176DC-04F8-4581-B64C-D622D621476D}" type="parTrans" cxnId="{6CE8126E-6E03-4A11-8496-5B2B33AE1519}">
      <dgm:prSet/>
      <dgm:spPr/>
      <dgm:t>
        <a:bodyPr/>
        <a:lstStyle/>
        <a:p>
          <a:endParaRPr lang="en-US"/>
        </a:p>
      </dgm:t>
    </dgm:pt>
    <dgm:pt modelId="{32C0A47B-C1CB-4CD0-A757-9A82CD536276}" type="sibTrans" cxnId="{6CE8126E-6E03-4A11-8496-5B2B33AE1519}">
      <dgm:prSet/>
      <dgm:spPr/>
      <dgm:t>
        <a:bodyPr/>
        <a:lstStyle/>
        <a:p>
          <a:endParaRPr lang="en-US"/>
        </a:p>
      </dgm:t>
    </dgm:pt>
    <dgm:pt modelId="{175FE158-627E-4143-9A90-7570B1DA2153}">
      <dgm:prSet/>
      <dgm:spPr/>
      <dgm:t>
        <a:bodyPr/>
        <a:lstStyle/>
        <a:p>
          <a:r>
            <a:rPr lang="en-US" b="1" dirty="0">
              <a:effectLst>
                <a:outerShdw blurRad="38100" dist="38100" dir="2700000" algn="tl">
                  <a:srgbClr val="000000">
                    <a:alpha val="43137"/>
                  </a:srgbClr>
                </a:outerShdw>
              </a:effectLst>
            </a:rPr>
            <a:t>Lowering Pallets</a:t>
          </a:r>
        </a:p>
      </dgm:t>
    </dgm:pt>
    <dgm:pt modelId="{24314BD1-3E8D-417F-85DF-74D677511B0F}" type="parTrans" cxnId="{30270095-7E1D-4626-85F3-2C569BA1B244}">
      <dgm:prSet/>
      <dgm:spPr/>
      <dgm:t>
        <a:bodyPr/>
        <a:lstStyle/>
        <a:p>
          <a:endParaRPr lang="en-US"/>
        </a:p>
      </dgm:t>
    </dgm:pt>
    <dgm:pt modelId="{AFEA59D2-C4A3-4339-B596-81378F54B8F6}" type="sibTrans" cxnId="{30270095-7E1D-4626-85F3-2C569BA1B244}">
      <dgm:prSet/>
      <dgm:spPr/>
      <dgm:t>
        <a:bodyPr/>
        <a:lstStyle/>
        <a:p>
          <a:endParaRPr lang="en-US"/>
        </a:p>
      </dgm:t>
    </dgm:pt>
    <dgm:pt modelId="{A10F6FBA-7EA2-40BE-BA4A-9D0D6333DD5D}">
      <dgm:prSet/>
      <dgm:spPr/>
      <dgm:t>
        <a:bodyPr/>
        <a:lstStyle/>
        <a:p>
          <a:r>
            <a:rPr lang="en-US" b="1" dirty="0">
              <a:effectLst>
                <a:outerShdw blurRad="38100" dist="38100" dir="2700000" algn="tl">
                  <a:srgbClr val="000000">
                    <a:alpha val="43137"/>
                  </a:srgbClr>
                </a:outerShdw>
              </a:effectLst>
            </a:rPr>
            <a:t>Start/Stop Of Conveyor</a:t>
          </a:r>
        </a:p>
      </dgm:t>
    </dgm:pt>
    <dgm:pt modelId="{5D4BFAAE-EB2F-4171-9DDA-F678802C9F2A}" type="parTrans" cxnId="{78E13253-12E5-4531-8051-2BE1515BCBD3}">
      <dgm:prSet/>
      <dgm:spPr/>
      <dgm:t>
        <a:bodyPr/>
        <a:lstStyle/>
        <a:p>
          <a:endParaRPr lang="en-US"/>
        </a:p>
      </dgm:t>
    </dgm:pt>
    <dgm:pt modelId="{3181B272-6CFD-4990-A44B-89F9D9610538}" type="sibTrans" cxnId="{78E13253-12E5-4531-8051-2BE1515BCBD3}">
      <dgm:prSet/>
      <dgm:spPr/>
      <dgm:t>
        <a:bodyPr/>
        <a:lstStyle/>
        <a:p>
          <a:endParaRPr lang="en-US"/>
        </a:p>
      </dgm:t>
    </dgm:pt>
    <dgm:pt modelId="{AB4D398B-0125-46FB-BDAE-CB472EA57186}">
      <dgm:prSet/>
      <dgm:spPr/>
      <dgm:t>
        <a:bodyPr/>
        <a:lstStyle/>
        <a:p>
          <a:r>
            <a:rPr lang="en-US" b="1" dirty="0">
              <a:effectLst>
                <a:outerShdw blurRad="38100" dist="38100" dir="2700000" algn="tl">
                  <a:srgbClr val="000000">
                    <a:alpha val="43137"/>
                  </a:srgbClr>
                </a:outerShdw>
              </a:effectLst>
            </a:rPr>
            <a:t>Braking Energy Created From Lowering Pallet Can Be Used To Power Other Drives, Such As Conveyor On Common DC Bus</a:t>
          </a:r>
        </a:p>
      </dgm:t>
    </dgm:pt>
    <dgm:pt modelId="{254AF3E9-4C51-412F-83CF-EF88A12FA62F}" type="parTrans" cxnId="{2DB5AB8C-6AE7-4B2B-BB10-0B7390B120E2}">
      <dgm:prSet/>
      <dgm:spPr/>
      <dgm:t>
        <a:bodyPr/>
        <a:lstStyle/>
        <a:p>
          <a:endParaRPr lang="en-US"/>
        </a:p>
      </dgm:t>
    </dgm:pt>
    <dgm:pt modelId="{466573BB-2ECA-4D0D-9767-B65790D1493C}" type="sibTrans" cxnId="{2DB5AB8C-6AE7-4B2B-BB10-0B7390B120E2}">
      <dgm:prSet/>
      <dgm:spPr/>
      <dgm:t>
        <a:bodyPr/>
        <a:lstStyle/>
        <a:p>
          <a:endParaRPr lang="en-US"/>
        </a:p>
      </dgm:t>
    </dgm:pt>
    <dgm:pt modelId="{50523508-9AEE-4CB4-BE51-791B2051C872}">
      <dgm:prSet/>
      <dgm:spPr/>
      <dgm:t>
        <a:bodyPr/>
        <a:lstStyle/>
        <a:p>
          <a:r>
            <a:rPr lang="en-US" b="1" dirty="0">
              <a:effectLst>
                <a:outerShdw blurRad="38100" dist="38100" dir="2700000" algn="tl">
                  <a:srgbClr val="000000">
                    <a:alpha val="43137"/>
                  </a:srgbClr>
                </a:outerShdw>
              </a:effectLst>
            </a:rPr>
            <a:t>End Compression</a:t>
          </a:r>
        </a:p>
      </dgm:t>
    </dgm:pt>
    <dgm:pt modelId="{A06EF7F3-504B-46C5-93B1-86130D446F2E}" type="parTrans" cxnId="{625A5A26-7232-46F6-B45F-37EC6CE8DC8A}">
      <dgm:prSet/>
      <dgm:spPr/>
      <dgm:t>
        <a:bodyPr/>
        <a:lstStyle/>
        <a:p>
          <a:endParaRPr lang="en-US"/>
        </a:p>
      </dgm:t>
    </dgm:pt>
    <dgm:pt modelId="{857C2EF3-73DD-41DD-BF74-02FDF6F35941}" type="sibTrans" cxnId="{625A5A26-7232-46F6-B45F-37EC6CE8DC8A}">
      <dgm:prSet/>
      <dgm:spPr/>
      <dgm:t>
        <a:bodyPr/>
        <a:lstStyle/>
        <a:p>
          <a:endParaRPr lang="en-US"/>
        </a:p>
      </dgm:t>
    </dgm:pt>
    <dgm:pt modelId="{1CB03D19-10A4-4A2D-969A-4E256C3ABAAF}" type="pres">
      <dgm:prSet presAssocID="{7713BACB-2C5E-4C4F-A798-A2A6EE659613}" presName="linear" presStyleCnt="0">
        <dgm:presLayoutVars>
          <dgm:dir/>
          <dgm:animLvl val="lvl"/>
          <dgm:resizeHandles val="exact"/>
        </dgm:presLayoutVars>
      </dgm:prSet>
      <dgm:spPr/>
    </dgm:pt>
    <dgm:pt modelId="{3B0651DD-9B24-4C57-A96B-EC67C68256AF}" type="pres">
      <dgm:prSet presAssocID="{C6BE4F11-D303-4F4A-B5AF-2CFF9B1C6902}" presName="parentLin" presStyleCnt="0"/>
      <dgm:spPr/>
    </dgm:pt>
    <dgm:pt modelId="{67C9B66D-E9C3-42D8-A360-D7CC91AFB2E4}" type="pres">
      <dgm:prSet presAssocID="{C6BE4F11-D303-4F4A-B5AF-2CFF9B1C6902}" presName="parentLeftMargin" presStyleLbl="node1" presStyleIdx="0" presStyleCnt="2"/>
      <dgm:spPr/>
    </dgm:pt>
    <dgm:pt modelId="{3C82D980-282A-40C1-82EE-349ED4E40866}" type="pres">
      <dgm:prSet presAssocID="{C6BE4F11-D303-4F4A-B5AF-2CFF9B1C6902}" presName="parentText" presStyleLbl="node1" presStyleIdx="0" presStyleCnt="2">
        <dgm:presLayoutVars>
          <dgm:chMax val="0"/>
          <dgm:bulletEnabled val="1"/>
        </dgm:presLayoutVars>
      </dgm:prSet>
      <dgm:spPr/>
    </dgm:pt>
    <dgm:pt modelId="{C6270DAF-E607-4222-B7B0-0B4D1DA7885B}" type="pres">
      <dgm:prSet presAssocID="{C6BE4F11-D303-4F4A-B5AF-2CFF9B1C6902}" presName="negativeSpace" presStyleCnt="0"/>
      <dgm:spPr/>
    </dgm:pt>
    <dgm:pt modelId="{215268A4-F9BC-436F-8BDD-41F4A413D6E0}" type="pres">
      <dgm:prSet presAssocID="{C6BE4F11-D303-4F4A-B5AF-2CFF9B1C6902}" presName="childText" presStyleLbl="conFgAcc1" presStyleIdx="0" presStyleCnt="2">
        <dgm:presLayoutVars>
          <dgm:bulletEnabled val="1"/>
        </dgm:presLayoutVars>
      </dgm:prSet>
      <dgm:spPr/>
    </dgm:pt>
    <dgm:pt modelId="{83F7809C-8927-47E4-8EAA-D540831F13CB}" type="pres">
      <dgm:prSet presAssocID="{B75D479A-2A25-4B2A-B7A6-59482E7DCE63}" presName="spaceBetweenRectangles" presStyleCnt="0"/>
      <dgm:spPr/>
    </dgm:pt>
    <dgm:pt modelId="{D4BC8081-55AB-406A-BA83-A822B9338CAC}" type="pres">
      <dgm:prSet presAssocID="{DF772D75-DEDD-40DE-91F6-BB38B7B2E1F3}" presName="parentLin" presStyleCnt="0"/>
      <dgm:spPr/>
    </dgm:pt>
    <dgm:pt modelId="{D329C942-6B86-4D11-A4C1-358BA9AB1CF7}" type="pres">
      <dgm:prSet presAssocID="{DF772D75-DEDD-40DE-91F6-BB38B7B2E1F3}" presName="parentLeftMargin" presStyleLbl="node1" presStyleIdx="0" presStyleCnt="2"/>
      <dgm:spPr/>
    </dgm:pt>
    <dgm:pt modelId="{AA6CDEFC-4A99-4EFD-B435-38D3AF02A62F}" type="pres">
      <dgm:prSet presAssocID="{DF772D75-DEDD-40DE-91F6-BB38B7B2E1F3}" presName="parentText" presStyleLbl="node1" presStyleIdx="1" presStyleCnt="2">
        <dgm:presLayoutVars>
          <dgm:chMax val="0"/>
          <dgm:bulletEnabled val="1"/>
        </dgm:presLayoutVars>
      </dgm:prSet>
      <dgm:spPr/>
    </dgm:pt>
    <dgm:pt modelId="{B572E4D3-F64E-4B21-B0E1-27F30281C203}" type="pres">
      <dgm:prSet presAssocID="{DF772D75-DEDD-40DE-91F6-BB38B7B2E1F3}" presName="negativeSpace" presStyleCnt="0"/>
      <dgm:spPr/>
    </dgm:pt>
    <dgm:pt modelId="{E8C17BAE-73BC-4894-A5BC-BB2B97A5B7CB}" type="pres">
      <dgm:prSet presAssocID="{DF772D75-DEDD-40DE-91F6-BB38B7B2E1F3}" presName="childText" presStyleLbl="conFgAcc1" presStyleIdx="1" presStyleCnt="2">
        <dgm:presLayoutVars>
          <dgm:bulletEnabled val="1"/>
        </dgm:presLayoutVars>
      </dgm:prSet>
      <dgm:spPr/>
    </dgm:pt>
  </dgm:ptLst>
  <dgm:cxnLst>
    <dgm:cxn modelId="{480B710A-F29D-44BE-8F8B-65764BAE5978}" type="presOf" srcId="{7713BACB-2C5E-4C4F-A798-A2A6EE659613}" destId="{1CB03D19-10A4-4A2D-969A-4E256C3ABAAF}" srcOrd="0" destOrd="0" presId="urn:microsoft.com/office/officeart/2005/8/layout/list1"/>
    <dgm:cxn modelId="{5AB81A25-0B90-4F73-96E6-C62675205C8E}" type="presOf" srcId="{DF772D75-DEDD-40DE-91F6-BB38B7B2E1F3}" destId="{AA6CDEFC-4A99-4EFD-B435-38D3AF02A62F}" srcOrd="1" destOrd="0" presId="urn:microsoft.com/office/officeart/2005/8/layout/list1"/>
    <dgm:cxn modelId="{625A5A26-7232-46F6-B45F-37EC6CE8DC8A}" srcId="{C6BE4F11-D303-4F4A-B5AF-2CFF9B1C6902}" destId="{50523508-9AEE-4CB4-BE51-791B2051C872}" srcOrd="2" destOrd="0" parTransId="{A06EF7F3-504B-46C5-93B1-86130D446F2E}" sibTransId="{857C2EF3-73DD-41DD-BF74-02FDF6F35941}"/>
    <dgm:cxn modelId="{6CE8126E-6E03-4A11-8496-5B2B33AE1519}" srcId="{7713BACB-2C5E-4C4F-A798-A2A6EE659613}" destId="{DF772D75-DEDD-40DE-91F6-BB38B7B2E1F3}" srcOrd="1" destOrd="0" parTransId="{AC2176DC-04F8-4581-B64C-D622D621476D}" sibTransId="{32C0A47B-C1CB-4CD0-A757-9A82CD536276}"/>
    <dgm:cxn modelId="{78E13253-12E5-4531-8051-2BE1515BCBD3}" srcId="{C6BE4F11-D303-4F4A-B5AF-2CFF9B1C6902}" destId="{A10F6FBA-7EA2-40BE-BA4A-9D0D6333DD5D}" srcOrd="1" destOrd="0" parTransId="{5D4BFAAE-EB2F-4171-9DDA-F678802C9F2A}" sibTransId="{3181B272-6CFD-4990-A44B-89F9D9610538}"/>
    <dgm:cxn modelId="{F351B059-6D34-4CA4-AEBB-A960A6DF2AB3}" type="presOf" srcId="{A10F6FBA-7EA2-40BE-BA4A-9D0D6333DD5D}" destId="{215268A4-F9BC-436F-8BDD-41F4A413D6E0}" srcOrd="0" destOrd="1" presId="urn:microsoft.com/office/officeart/2005/8/layout/list1"/>
    <dgm:cxn modelId="{2DB5AB8C-6AE7-4B2B-BB10-0B7390B120E2}" srcId="{DF772D75-DEDD-40DE-91F6-BB38B7B2E1F3}" destId="{AB4D398B-0125-46FB-BDAE-CB472EA57186}" srcOrd="0" destOrd="0" parTransId="{254AF3E9-4C51-412F-83CF-EF88A12FA62F}" sibTransId="{466573BB-2ECA-4D0D-9767-B65790D1493C}"/>
    <dgm:cxn modelId="{30270095-7E1D-4626-85F3-2C569BA1B244}" srcId="{C6BE4F11-D303-4F4A-B5AF-2CFF9B1C6902}" destId="{175FE158-627E-4143-9A90-7570B1DA2153}" srcOrd="0" destOrd="0" parTransId="{24314BD1-3E8D-417F-85DF-74D677511B0F}" sibTransId="{AFEA59D2-C4A3-4339-B596-81378F54B8F6}"/>
    <dgm:cxn modelId="{16153BA6-FB39-413E-B875-FF3F27AE3F4F}" srcId="{7713BACB-2C5E-4C4F-A798-A2A6EE659613}" destId="{C6BE4F11-D303-4F4A-B5AF-2CFF9B1C6902}" srcOrd="0" destOrd="0" parTransId="{0DF5E5F6-2E3C-46E6-AB1D-DCF4F024DC61}" sibTransId="{B75D479A-2A25-4B2A-B7A6-59482E7DCE63}"/>
    <dgm:cxn modelId="{CF9A39B5-E1ED-40CD-BA7E-DB5B0B794242}" type="presOf" srcId="{C6BE4F11-D303-4F4A-B5AF-2CFF9B1C6902}" destId="{67C9B66D-E9C3-42D8-A360-D7CC91AFB2E4}" srcOrd="0" destOrd="0" presId="urn:microsoft.com/office/officeart/2005/8/layout/list1"/>
    <dgm:cxn modelId="{4435D3BF-3592-40DB-A540-ED463BB9C42E}" type="presOf" srcId="{50523508-9AEE-4CB4-BE51-791B2051C872}" destId="{215268A4-F9BC-436F-8BDD-41F4A413D6E0}" srcOrd="0" destOrd="2" presId="urn:microsoft.com/office/officeart/2005/8/layout/list1"/>
    <dgm:cxn modelId="{9A05E2C2-3270-44A6-BF41-593CD19A2880}" type="presOf" srcId="{175FE158-627E-4143-9A90-7570B1DA2153}" destId="{215268A4-F9BC-436F-8BDD-41F4A413D6E0}" srcOrd="0" destOrd="0" presId="urn:microsoft.com/office/officeart/2005/8/layout/list1"/>
    <dgm:cxn modelId="{DABB79CA-F118-477A-816F-0C3D2564C5F9}" type="presOf" srcId="{C6BE4F11-D303-4F4A-B5AF-2CFF9B1C6902}" destId="{3C82D980-282A-40C1-82EE-349ED4E40866}" srcOrd="1" destOrd="0" presId="urn:microsoft.com/office/officeart/2005/8/layout/list1"/>
    <dgm:cxn modelId="{BDD4B7DE-4B2E-468A-A8E5-2093D1F54314}" type="presOf" srcId="{DF772D75-DEDD-40DE-91F6-BB38B7B2E1F3}" destId="{D329C942-6B86-4D11-A4C1-358BA9AB1CF7}" srcOrd="0" destOrd="0" presId="urn:microsoft.com/office/officeart/2005/8/layout/list1"/>
    <dgm:cxn modelId="{8634D4E5-CE42-4A1F-B6D6-D3CF2F74FE3E}" type="presOf" srcId="{AB4D398B-0125-46FB-BDAE-CB472EA57186}" destId="{E8C17BAE-73BC-4894-A5BC-BB2B97A5B7CB}" srcOrd="0" destOrd="0" presId="urn:microsoft.com/office/officeart/2005/8/layout/list1"/>
    <dgm:cxn modelId="{5B75C4EB-EEC1-4DE5-8F6D-7678BF1F7BA9}" type="presParOf" srcId="{1CB03D19-10A4-4A2D-969A-4E256C3ABAAF}" destId="{3B0651DD-9B24-4C57-A96B-EC67C68256AF}" srcOrd="0" destOrd="0" presId="urn:microsoft.com/office/officeart/2005/8/layout/list1"/>
    <dgm:cxn modelId="{B364B5F9-125D-44E9-9E73-4FD66D8E8D20}" type="presParOf" srcId="{3B0651DD-9B24-4C57-A96B-EC67C68256AF}" destId="{67C9B66D-E9C3-42D8-A360-D7CC91AFB2E4}" srcOrd="0" destOrd="0" presId="urn:microsoft.com/office/officeart/2005/8/layout/list1"/>
    <dgm:cxn modelId="{CD4F6F9C-8A8B-42F2-9730-3E5F414343E5}" type="presParOf" srcId="{3B0651DD-9B24-4C57-A96B-EC67C68256AF}" destId="{3C82D980-282A-40C1-82EE-349ED4E40866}" srcOrd="1" destOrd="0" presId="urn:microsoft.com/office/officeart/2005/8/layout/list1"/>
    <dgm:cxn modelId="{C8345D0C-DC1B-4A85-A5DE-68E59BF3416F}" type="presParOf" srcId="{1CB03D19-10A4-4A2D-969A-4E256C3ABAAF}" destId="{C6270DAF-E607-4222-B7B0-0B4D1DA7885B}" srcOrd="1" destOrd="0" presId="urn:microsoft.com/office/officeart/2005/8/layout/list1"/>
    <dgm:cxn modelId="{479D57D8-3F8D-43F4-B13E-10473FBBAE48}" type="presParOf" srcId="{1CB03D19-10A4-4A2D-969A-4E256C3ABAAF}" destId="{215268A4-F9BC-436F-8BDD-41F4A413D6E0}" srcOrd="2" destOrd="0" presId="urn:microsoft.com/office/officeart/2005/8/layout/list1"/>
    <dgm:cxn modelId="{0FC66C9E-2949-4CAB-A014-824E3E3D0341}" type="presParOf" srcId="{1CB03D19-10A4-4A2D-969A-4E256C3ABAAF}" destId="{83F7809C-8927-47E4-8EAA-D540831F13CB}" srcOrd="3" destOrd="0" presId="urn:microsoft.com/office/officeart/2005/8/layout/list1"/>
    <dgm:cxn modelId="{36E040D3-1A07-41AF-AB97-C7E619952C3B}" type="presParOf" srcId="{1CB03D19-10A4-4A2D-969A-4E256C3ABAAF}" destId="{D4BC8081-55AB-406A-BA83-A822B9338CAC}" srcOrd="4" destOrd="0" presId="urn:microsoft.com/office/officeart/2005/8/layout/list1"/>
    <dgm:cxn modelId="{33CBFB5F-458C-4B09-A0C8-E076BC82472E}" type="presParOf" srcId="{D4BC8081-55AB-406A-BA83-A822B9338CAC}" destId="{D329C942-6B86-4D11-A4C1-358BA9AB1CF7}" srcOrd="0" destOrd="0" presId="urn:microsoft.com/office/officeart/2005/8/layout/list1"/>
    <dgm:cxn modelId="{C13181DB-82D4-4F1B-A723-54185F688A90}" type="presParOf" srcId="{D4BC8081-55AB-406A-BA83-A822B9338CAC}" destId="{AA6CDEFC-4A99-4EFD-B435-38D3AF02A62F}" srcOrd="1" destOrd="0" presId="urn:microsoft.com/office/officeart/2005/8/layout/list1"/>
    <dgm:cxn modelId="{AAF04FB2-C795-44C9-872A-76EBDB9436E1}" type="presParOf" srcId="{1CB03D19-10A4-4A2D-969A-4E256C3ABAAF}" destId="{B572E4D3-F64E-4B21-B0E1-27F30281C203}" srcOrd="5" destOrd="0" presId="urn:microsoft.com/office/officeart/2005/8/layout/list1"/>
    <dgm:cxn modelId="{D025ECF1-DE4C-41E1-B479-BE5BE5E31C1F}" type="presParOf" srcId="{1CB03D19-10A4-4A2D-969A-4E256C3ABAAF}" destId="{E8C17BAE-73BC-4894-A5BC-BB2B97A5B7CB}" srcOrd="6"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7713BACB-2C5E-4C4F-A798-A2A6EE659613}" type="doc">
      <dgm:prSet loTypeId="urn:microsoft.com/office/officeart/2005/8/layout/list1" loCatId="list" qsTypeId="urn:microsoft.com/office/officeart/2005/8/quickstyle/3d2" qsCatId="3D" csTypeId="urn:microsoft.com/office/officeart/2005/8/colors/accent1_2" csCatId="accent1" phldr="1"/>
      <dgm:spPr/>
      <dgm:t>
        <a:bodyPr/>
        <a:lstStyle/>
        <a:p>
          <a:endParaRPr lang="en-US"/>
        </a:p>
      </dgm:t>
    </dgm:pt>
    <dgm:pt modelId="{C6BE4F11-D303-4F4A-B5AF-2CFF9B1C6902}">
      <dgm:prSet custT="1"/>
      <dgm:spPr/>
      <dgm:t>
        <a:bodyPr/>
        <a:lstStyle/>
        <a:p>
          <a:pPr algn="ctr"/>
          <a:r>
            <a:rPr lang="en-US" sz="2000" b="1" dirty="0">
              <a:effectLst>
                <a:outerShdw blurRad="38100" dist="38100" dir="2700000" algn="tl">
                  <a:srgbClr val="000000">
                    <a:alpha val="43137"/>
                  </a:srgbClr>
                </a:outerShdw>
              </a:effectLst>
            </a:rPr>
            <a:t>Overvoltage</a:t>
          </a:r>
        </a:p>
      </dgm:t>
    </dgm:pt>
    <dgm:pt modelId="{0DF5E5F6-2E3C-46E6-AB1D-DCF4F024DC61}" type="parTrans" cxnId="{16153BA6-FB39-413E-B875-FF3F27AE3F4F}">
      <dgm:prSet/>
      <dgm:spPr/>
      <dgm:t>
        <a:bodyPr/>
        <a:lstStyle/>
        <a:p>
          <a:endParaRPr lang="en-US"/>
        </a:p>
      </dgm:t>
    </dgm:pt>
    <dgm:pt modelId="{B75D479A-2A25-4B2A-B7A6-59482E7DCE63}" type="sibTrans" cxnId="{16153BA6-FB39-413E-B875-FF3F27AE3F4F}">
      <dgm:prSet/>
      <dgm:spPr/>
      <dgm:t>
        <a:bodyPr/>
        <a:lstStyle/>
        <a:p>
          <a:endParaRPr lang="en-US"/>
        </a:p>
      </dgm:t>
    </dgm:pt>
    <dgm:pt modelId="{02531379-37C2-413D-9459-20BD6FD64C5B}">
      <dgm:prSet custT="1"/>
      <dgm:spPr/>
      <dgm:t>
        <a:bodyPr/>
        <a:lstStyle/>
        <a:p>
          <a:pPr algn="ctr"/>
          <a:r>
            <a:rPr lang="en-US" sz="2000" b="1" dirty="0">
              <a:effectLst>
                <a:outerShdw blurRad="38100" dist="38100" dir="2700000" algn="tl">
                  <a:srgbClr val="000000">
                    <a:alpha val="43137"/>
                  </a:srgbClr>
                </a:outerShdw>
              </a:effectLst>
            </a:rPr>
            <a:t>Common Bus</a:t>
          </a:r>
        </a:p>
      </dgm:t>
    </dgm:pt>
    <dgm:pt modelId="{7B1C16F4-D724-4B0A-8985-D78589B534B0}" type="parTrans" cxnId="{9E2B864B-5DAA-4114-B391-681FFFD6A352}">
      <dgm:prSet/>
      <dgm:spPr/>
      <dgm:t>
        <a:bodyPr/>
        <a:lstStyle/>
        <a:p>
          <a:endParaRPr lang="en-US"/>
        </a:p>
      </dgm:t>
    </dgm:pt>
    <dgm:pt modelId="{9919B639-AF2D-4C30-B1A4-D5134490DE70}" type="sibTrans" cxnId="{9E2B864B-5DAA-4114-B391-681FFFD6A352}">
      <dgm:prSet/>
      <dgm:spPr/>
      <dgm:t>
        <a:bodyPr/>
        <a:lstStyle/>
        <a:p>
          <a:endParaRPr lang="en-US"/>
        </a:p>
      </dgm:t>
    </dgm:pt>
    <dgm:pt modelId="{BCC4B698-0795-4124-B739-970CAAC06DB0}">
      <dgm:prSet/>
      <dgm:spPr/>
      <dgm:t>
        <a:bodyPr/>
        <a:lstStyle/>
        <a:p>
          <a:r>
            <a:rPr lang="en-US" b="1" dirty="0">
              <a:effectLst>
                <a:outerShdw blurRad="38100" dist="38100" dir="2700000" algn="tl">
                  <a:srgbClr val="000000">
                    <a:alpha val="43137"/>
                  </a:srgbClr>
                </a:outerShdw>
              </a:effectLst>
            </a:rPr>
            <a:t>Regenerative Energy created from an overhauling (down hill) conveyor can be used to power/start other conveyors drives</a:t>
          </a:r>
        </a:p>
      </dgm:t>
    </dgm:pt>
    <dgm:pt modelId="{9B54CB82-489A-4376-8449-5E420A792710}" type="parTrans" cxnId="{175ABAB9-7AE1-4C1D-89E7-A8FFC2BB22D1}">
      <dgm:prSet/>
      <dgm:spPr/>
      <dgm:t>
        <a:bodyPr/>
        <a:lstStyle/>
        <a:p>
          <a:endParaRPr lang="en-US"/>
        </a:p>
      </dgm:t>
    </dgm:pt>
    <dgm:pt modelId="{1A9A515B-4BC3-48AE-899A-653532DC366B}" type="sibTrans" cxnId="{175ABAB9-7AE1-4C1D-89E7-A8FFC2BB22D1}">
      <dgm:prSet/>
      <dgm:spPr/>
      <dgm:t>
        <a:bodyPr/>
        <a:lstStyle/>
        <a:p>
          <a:endParaRPr lang="en-US"/>
        </a:p>
      </dgm:t>
    </dgm:pt>
    <dgm:pt modelId="{359E00B4-F81B-4844-AAAB-F8496E315005}">
      <dgm:prSet/>
      <dgm:spPr/>
      <dgm:t>
        <a:bodyPr/>
        <a:lstStyle/>
        <a:p>
          <a:r>
            <a:rPr lang="en-US" b="1" dirty="0">
              <a:effectLst>
                <a:outerShdw blurRad="38100" dist="38100" dir="2700000" algn="tl">
                  <a:srgbClr val="000000">
                    <a:alpha val="43137"/>
                  </a:srgbClr>
                </a:outerShdw>
              </a:effectLst>
            </a:rPr>
            <a:t>Inertia from start/stop actions generally or from gravity on downhill conveyors which causes DC voltage to rise. </a:t>
          </a:r>
        </a:p>
      </dgm:t>
    </dgm:pt>
    <dgm:pt modelId="{B65586D5-F046-4C22-953A-8313A13168CD}" type="parTrans" cxnId="{97A5E28C-0EC4-4BBD-80A0-5F687C1FE43D}">
      <dgm:prSet/>
      <dgm:spPr/>
      <dgm:t>
        <a:bodyPr/>
        <a:lstStyle/>
        <a:p>
          <a:endParaRPr lang="en-US"/>
        </a:p>
      </dgm:t>
    </dgm:pt>
    <dgm:pt modelId="{0C6B25DA-6EA9-4865-B424-0A5E55C61FB1}" type="sibTrans" cxnId="{97A5E28C-0EC4-4BBD-80A0-5F687C1FE43D}">
      <dgm:prSet/>
      <dgm:spPr/>
      <dgm:t>
        <a:bodyPr/>
        <a:lstStyle/>
        <a:p>
          <a:endParaRPr lang="en-US"/>
        </a:p>
      </dgm:t>
    </dgm:pt>
    <dgm:pt modelId="{336C4B4C-D8B5-488E-B82D-9CB51C81742A}">
      <dgm:prSet/>
      <dgm:spPr/>
      <dgm:t>
        <a:bodyPr/>
        <a:lstStyle/>
        <a:p>
          <a:r>
            <a:rPr lang="en-US" b="1" dirty="0">
              <a:effectLst>
                <a:outerShdw blurRad="38100" dist="38100" dir="2700000" algn="tl">
                  <a:srgbClr val="000000">
                    <a:alpha val="43137"/>
                  </a:srgbClr>
                </a:outerShdw>
              </a:effectLst>
            </a:rPr>
            <a:t>Line Regen and a resistive brake required to prevent drive overvoltage fault</a:t>
          </a:r>
        </a:p>
      </dgm:t>
    </dgm:pt>
    <dgm:pt modelId="{7884D2D3-F8B0-47D2-8CD0-B088E8A5DB95}" type="parTrans" cxnId="{F95B5516-A448-4499-B14E-446C31190B9C}">
      <dgm:prSet/>
      <dgm:spPr/>
      <dgm:t>
        <a:bodyPr/>
        <a:lstStyle/>
        <a:p>
          <a:endParaRPr lang="en-US"/>
        </a:p>
      </dgm:t>
    </dgm:pt>
    <dgm:pt modelId="{4A688AD9-095B-4A2F-AF23-9D28DE7DB925}" type="sibTrans" cxnId="{F95B5516-A448-4499-B14E-446C31190B9C}">
      <dgm:prSet/>
      <dgm:spPr/>
      <dgm:t>
        <a:bodyPr/>
        <a:lstStyle/>
        <a:p>
          <a:endParaRPr lang="en-US"/>
        </a:p>
      </dgm:t>
    </dgm:pt>
    <dgm:pt modelId="{1CB03D19-10A4-4A2D-969A-4E256C3ABAAF}" type="pres">
      <dgm:prSet presAssocID="{7713BACB-2C5E-4C4F-A798-A2A6EE659613}" presName="linear" presStyleCnt="0">
        <dgm:presLayoutVars>
          <dgm:dir/>
          <dgm:animLvl val="lvl"/>
          <dgm:resizeHandles val="exact"/>
        </dgm:presLayoutVars>
      </dgm:prSet>
      <dgm:spPr/>
    </dgm:pt>
    <dgm:pt modelId="{3B0651DD-9B24-4C57-A96B-EC67C68256AF}" type="pres">
      <dgm:prSet presAssocID="{C6BE4F11-D303-4F4A-B5AF-2CFF9B1C6902}" presName="parentLin" presStyleCnt="0"/>
      <dgm:spPr/>
    </dgm:pt>
    <dgm:pt modelId="{67C9B66D-E9C3-42D8-A360-D7CC91AFB2E4}" type="pres">
      <dgm:prSet presAssocID="{C6BE4F11-D303-4F4A-B5AF-2CFF9B1C6902}" presName="parentLeftMargin" presStyleLbl="node1" presStyleIdx="0" presStyleCnt="2"/>
      <dgm:spPr/>
    </dgm:pt>
    <dgm:pt modelId="{3C82D980-282A-40C1-82EE-349ED4E40866}" type="pres">
      <dgm:prSet presAssocID="{C6BE4F11-D303-4F4A-B5AF-2CFF9B1C6902}" presName="parentText" presStyleLbl="node1" presStyleIdx="0" presStyleCnt="2">
        <dgm:presLayoutVars>
          <dgm:chMax val="0"/>
          <dgm:bulletEnabled val="1"/>
        </dgm:presLayoutVars>
      </dgm:prSet>
      <dgm:spPr/>
    </dgm:pt>
    <dgm:pt modelId="{C6270DAF-E607-4222-B7B0-0B4D1DA7885B}" type="pres">
      <dgm:prSet presAssocID="{C6BE4F11-D303-4F4A-B5AF-2CFF9B1C6902}" presName="negativeSpace" presStyleCnt="0"/>
      <dgm:spPr/>
    </dgm:pt>
    <dgm:pt modelId="{215268A4-F9BC-436F-8BDD-41F4A413D6E0}" type="pres">
      <dgm:prSet presAssocID="{C6BE4F11-D303-4F4A-B5AF-2CFF9B1C6902}" presName="childText" presStyleLbl="conFgAcc1" presStyleIdx="0" presStyleCnt="2">
        <dgm:presLayoutVars>
          <dgm:bulletEnabled val="1"/>
        </dgm:presLayoutVars>
      </dgm:prSet>
      <dgm:spPr/>
    </dgm:pt>
    <dgm:pt modelId="{83F7809C-8927-47E4-8EAA-D540831F13CB}" type="pres">
      <dgm:prSet presAssocID="{B75D479A-2A25-4B2A-B7A6-59482E7DCE63}" presName="spaceBetweenRectangles" presStyleCnt="0"/>
      <dgm:spPr/>
    </dgm:pt>
    <dgm:pt modelId="{871343ED-9C93-4552-9358-18A367E09E11}" type="pres">
      <dgm:prSet presAssocID="{02531379-37C2-413D-9459-20BD6FD64C5B}" presName="parentLin" presStyleCnt="0"/>
      <dgm:spPr/>
    </dgm:pt>
    <dgm:pt modelId="{35009F60-E7E1-4D5D-B429-AFCA50F597C1}" type="pres">
      <dgm:prSet presAssocID="{02531379-37C2-413D-9459-20BD6FD64C5B}" presName="parentLeftMargin" presStyleLbl="node1" presStyleIdx="0" presStyleCnt="2"/>
      <dgm:spPr/>
    </dgm:pt>
    <dgm:pt modelId="{6D280433-751C-4E65-A1BC-7350948AF51F}" type="pres">
      <dgm:prSet presAssocID="{02531379-37C2-413D-9459-20BD6FD64C5B}" presName="parentText" presStyleLbl="node1" presStyleIdx="1" presStyleCnt="2">
        <dgm:presLayoutVars>
          <dgm:chMax val="0"/>
          <dgm:bulletEnabled val="1"/>
        </dgm:presLayoutVars>
      </dgm:prSet>
      <dgm:spPr/>
    </dgm:pt>
    <dgm:pt modelId="{F33D4883-3006-4DC1-B8E4-AD2A9D71E613}" type="pres">
      <dgm:prSet presAssocID="{02531379-37C2-413D-9459-20BD6FD64C5B}" presName="negativeSpace" presStyleCnt="0"/>
      <dgm:spPr/>
    </dgm:pt>
    <dgm:pt modelId="{6D535689-D57D-412B-AC4B-D5302267F239}" type="pres">
      <dgm:prSet presAssocID="{02531379-37C2-413D-9459-20BD6FD64C5B}" presName="childText" presStyleLbl="conFgAcc1" presStyleIdx="1" presStyleCnt="2">
        <dgm:presLayoutVars>
          <dgm:bulletEnabled val="1"/>
        </dgm:presLayoutVars>
      </dgm:prSet>
      <dgm:spPr/>
    </dgm:pt>
  </dgm:ptLst>
  <dgm:cxnLst>
    <dgm:cxn modelId="{32245402-1273-4172-B74C-329C6649FDC2}" type="presOf" srcId="{7713BACB-2C5E-4C4F-A798-A2A6EE659613}" destId="{1CB03D19-10A4-4A2D-969A-4E256C3ABAAF}" srcOrd="0" destOrd="0" presId="urn:microsoft.com/office/officeart/2005/8/layout/list1"/>
    <dgm:cxn modelId="{F95B5516-A448-4499-B14E-446C31190B9C}" srcId="{C6BE4F11-D303-4F4A-B5AF-2CFF9B1C6902}" destId="{336C4B4C-D8B5-488E-B82D-9CB51C81742A}" srcOrd="1" destOrd="0" parTransId="{7884D2D3-F8B0-47D2-8CD0-B088E8A5DB95}" sibTransId="{4A688AD9-095B-4A2F-AF23-9D28DE7DB925}"/>
    <dgm:cxn modelId="{2EC7143E-660E-4CAB-8818-86DE14A904F3}" type="presOf" srcId="{BCC4B698-0795-4124-B739-970CAAC06DB0}" destId="{6D535689-D57D-412B-AC4B-D5302267F239}" srcOrd="0" destOrd="0" presId="urn:microsoft.com/office/officeart/2005/8/layout/list1"/>
    <dgm:cxn modelId="{9E2B864B-5DAA-4114-B391-681FFFD6A352}" srcId="{7713BACB-2C5E-4C4F-A798-A2A6EE659613}" destId="{02531379-37C2-413D-9459-20BD6FD64C5B}" srcOrd="1" destOrd="0" parTransId="{7B1C16F4-D724-4B0A-8985-D78589B534B0}" sibTransId="{9919B639-AF2D-4C30-B1A4-D5134490DE70}"/>
    <dgm:cxn modelId="{6A0E7479-332C-4ADC-A781-84CA887C4A10}" type="presOf" srcId="{02531379-37C2-413D-9459-20BD6FD64C5B}" destId="{6D280433-751C-4E65-A1BC-7350948AF51F}" srcOrd="1" destOrd="0" presId="urn:microsoft.com/office/officeart/2005/8/layout/list1"/>
    <dgm:cxn modelId="{03C8647C-49AD-4687-AF8C-517F7342BE85}" type="presOf" srcId="{C6BE4F11-D303-4F4A-B5AF-2CFF9B1C6902}" destId="{67C9B66D-E9C3-42D8-A360-D7CC91AFB2E4}" srcOrd="0" destOrd="0" presId="urn:microsoft.com/office/officeart/2005/8/layout/list1"/>
    <dgm:cxn modelId="{97A5E28C-0EC4-4BBD-80A0-5F687C1FE43D}" srcId="{C6BE4F11-D303-4F4A-B5AF-2CFF9B1C6902}" destId="{359E00B4-F81B-4844-AAAB-F8496E315005}" srcOrd="0" destOrd="0" parTransId="{B65586D5-F046-4C22-953A-8313A13168CD}" sibTransId="{0C6B25DA-6EA9-4865-B424-0A5E55C61FB1}"/>
    <dgm:cxn modelId="{02246399-5BF2-46D6-B95B-529AB3C5F14A}" type="presOf" srcId="{02531379-37C2-413D-9459-20BD6FD64C5B}" destId="{35009F60-E7E1-4D5D-B429-AFCA50F597C1}" srcOrd="0" destOrd="0" presId="urn:microsoft.com/office/officeart/2005/8/layout/list1"/>
    <dgm:cxn modelId="{16153BA6-FB39-413E-B875-FF3F27AE3F4F}" srcId="{7713BACB-2C5E-4C4F-A798-A2A6EE659613}" destId="{C6BE4F11-D303-4F4A-B5AF-2CFF9B1C6902}" srcOrd="0" destOrd="0" parTransId="{0DF5E5F6-2E3C-46E6-AB1D-DCF4F024DC61}" sibTransId="{B75D479A-2A25-4B2A-B7A6-59482E7DCE63}"/>
    <dgm:cxn modelId="{CBAE25A7-3B2E-48B0-8765-D596570BB80A}" type="presOf" srcId="{336C4B4C-D8B5-488E-B82D-9CB51C81742A}" destId="{215268A4-F9BC-436F-8BDD-41F4A413D6E0}" srcOrd="0" destOrd="1" presId="urn:microsoft.com/office/officeart/2005/8/layout/list1"/>
    <dgm:cxn modelId="{175ABAB9-7AE1-4C1D-89E7-A8FFC2BB22D1}" srcId="{02531379-37C2-413D-9459-20BD6FD64C5B}" destId="{BCC4B698-0795-4124-B739-970CAAC06DB0}" srcOrd="0" destOrd="0" parTransId="{9B54CB82-489A-4376-8449-5E420A792710}" sibTransId="{1A9A515B-4BC3-48AE-899A-653532DC366B}"/>
    <dgm:cxn modelId="{31FA49D9-EB52-4618-8057-814A8828BAC6}" type="presOf" srcId="{C6BE4F11-D303-4F4A-B5AF-2CFF9B1C6902}" destId="{3C82D980-282A-40C1-82EE-349ED4E40866}" srcOrd="1" destOrd="0" presId="urn:microsoft.com/office/officeart/2005/8/layout/list1"/>
    <dgm:cxn modelId="{51564AED-B0DF-4E4D-8DAC-2848C6458786}" type="presOf" srcId="{359E00B4-F81B-4844-AAAB-F8496E315005}" destId="{215268A4-F9BC-436F-8BDD-41F4A413D6E0}" srcOrd="0" destOrd="0" presId="urn:microsoft.com/office/officeart/2005/8/layout/list1"/>
    <dgm:cxn modelId="{5352D992-E187-462B-AD9B-9DD9342CE0E6}" type="presParOf" srcId="{1CB03D19-10A4-4A2D-969A-4E256C3ABAAF}" destId="{3B0651DD-9B24-4C57-A96B-EC67C68256AF}" srcOrd="0" destOrd="0" presId="urn:microsoft.com/office/officeart/2005/8/layout/list1"/>
    <dgm:cxn modelId="{A0740247-6A27-4E2E-ABAB-146562BD7595}" type="presParOf" srcId="{3B0651DD-9B24-4C57-A96B-EC67C68256AF}" destId="{67C9B66D-E9C3-42D8-A360-D7CC91AFB2E4}" srcOrd="0" destOrd="0" presId="urn:microsoft.com/office/officeart/2005/8/layout/list1"/>
    <dgm:cxn modelId="{DCFD6130-A2FC-4359-B38C-9A59A5BA0E0C}" type="presParOf" srcId="{3B0651DD-9B24-4C57-A96B-EC67C68256AF}" destId="{3C82D980-282A-40C1-82EE-349ED4E40866}" srcOrd="1" destOrd="0" presId="urn:microsoft.com/office/officeart/2005/8/layout/list1"/>
    <dgm:cxn modelId="{5CFC467A-20F1-46F4-B39E-8B9D30B58B51}" type="presParOf" srcId="{1CB03D19-10A4-4A2D-969A-4E256C3ABAAF}" destId="{C6270DAF-E607-4222-B7B0-0B4D1DA7885B}" srcOrd="1" destOrd="0" presId="urn:microsoft.com/office/officeart/2005/8/layout/list1"/>
    <dgm:cxn modelId="{0DCD2EA1-E1A2-484D-9876-CD7B662D2B7F}" type="presParOf" srcId="{1CB03D19-10A4-4A2D-969A-4E256C3ABAAF}" destId="{215268A4-F9BC-436F-8BDD-41F4A413D6E0}" srcOrd="2" destOrd="0" presId="urn:microsoft.com/office/officeart/2005/8/layout/list1"/>
    <dgm:cxn modelId="{69AC779F-BCC3-4D31-BDF7-14DBC71478D0}" type="presParOf" srcId="{1CB03D19-10A4-4A2D-969A-4E256C3ABAAF}" destId="{83F7809C-8927-47E4-8EAA-D540831F13CB}" srcOrd="3" destOrd="0" presId="urn:microsoft.com/office/officeart/2005/8/layout/list1"/>
    <dgm:cxn modelId="{D3CED514-3949-4F3A-91BF-7B8B74D48F56}" type="presParOf" srcId="{1CB03D19-10A4-4A2D-969A-4E256C3ABAAF}" destId="{871343ED-9C93-4552-9358-18A367E09E11}" srcOrd="4" destOrd="0" presId="urn:microsoft.com/office/officeart/2005/8/layout/list1"/>
    <dgm:cxn modelId="{0AA8F052-2B56-4B9A-8501-E4B6257F5F63}" type="presParOf" srcId="{871343ED-9C93-4552-9358-18A367E09E11}" destId="{35009F60-E7E1-4D5D-B429-AFCA50F597C1}" srcOrd="0" destOrd="0" presId="urn:microsoft.com/office/officeart/2005/8/layout/list1"/>
    <dgm:cxn modelId="{942BE371-765E-4866-9544-471DCCA80B7A}" type="presParOf" srcId="{871343ED-9C93-4552-9358-18A367E09E11}" destId="{6D280433-751C-4E65-A1BC-7350948AF51F}" srcOrd="1" destOrd="0" presId="urn:microsoft.com/office/officeart/2005/8/layout/list1"/>
    <dgm:cxn modelId="{49F0FE0D-6341-40B8-AB41-D815DEA4E3EF}" type="presParOf" srcId="{1CB03D19-10A4-4A2D-969A-4E256C3ABAAF}" destId="{F33D4883-3006-4DC1-B8E4-AD2A9D71E613}" srcOrd="5" destOrd="0" presId="urn:microsoft.com/office/officeart/2005/8/layout/list1"/>
    <dgm:cxn modelId="{EC5CAE25-F210-481C-92A1-285A07234634}" type="presParOf" srcId="{1CB03D19-10A4-4A2D-969A-4E256C3ABAAF}" destId="{6D535689-D57D-412B-AC4B-D5302267F239}"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7713BACB-2C5E-4C4F-A798-A2A6EE659613}" type="doc">
      <dgm:prSet loTypeId="urn:microsoft.com/office/officeart/2005/8/layout/list1" loCatId="list" qsTypeId="urn:microsoft.com/office/officeart/2005/8/quickstyle/3d2" qsCatId="3D" csTypeId="urn:microsoft.com/office/officeart/2005/8/colors/accent1_2" csCatId="accent1" phldr="1"/>
      <dgm:spPr/>
      <dgm:t>
        <a:bodyPr/>
        <a:lstStyle/>
        <a:p>
          <a:endParaRPr lang="en-US"/>
        </a:p>
      </dgm:t>
    </dgm:pt>
    <dgm:pt modelId="{C6BE4F11-D303-4F4A-B5AF-2CFF9B1C6902}">
      <dgm:prSet/>
      <dgm:spPr/>
      <dgm:t>
        <a:bodyPr/>
        <a:lstStyle/>
        <a:p>
          <a:pPr algn="ctr"/>
          <a:r>
            <a:rPr lang="en-US" b="1" dirty="0"/>
            <a:t>Overvoltage</a:t>
          </a:r>
        </a:p>
      </dgm:t>
    </dgm:pt>
    <dgm:pt modelId="{0DF5E5F6-2E3C-46E6-AB1D-DCF4F024DC61}" type="parTrans" cxnId="{16153BA6-FB39-413E-B875-FF3F27AE3F4F}">
      <dgm:prSet/>
      <dgm:spPr/>
      <dgm:t>
        <a:bodyPr/>
        <a:lstStyle/>
        <a:p>
          <a:endParaRPr lang="en-US"/>
        </a:p>
      </dgm:t>
    </dgm:pt>
    <dgm:pt modelId="{B75D479A-2A25-4B2A-B7A6-59482E7DCE63}" type="sibTrans" cxnId="{16153BA6-FB39-413E-B875-FF3F27AE3F4F}">
      <dgm:prSet/>
      <dgm:spPr/>
      <dgm:t>
        <a:bodyPr/>
        <a:lstStyle/>
        <a:p>
          <a:endParaRPr lang="en-US"/>
        </a:p>
      </dgm:t>
    </dgm:pt>
    <dgm:pt modelId="{02531379-37C2-413D-9459-20BD6FD64C5B}">
      <dgm:prSet/>
      <dgm:spPr/>
      <dgm:t>
        <a:bodyPr/>
        <a:lstStyle/>
        <a:p>
          <a:pPr algn="ctr"/>
          <a:r>
            <a:rPr lang="en-US" b="1" dirty="0"/>
            <a:t>Regen Profile</a:t>
          </a:r>
        </a:p>
      </dgm:t>
    </dgm:pt>
    <dgm:pt modelId="{7B1C16F4-D724-4B0A-8985-D78589B534B0}" type="parTrans" cxnId="{9E2B864B-5DAA-4114-B391-681FFFD6A352}">
      <dgm:prSet/>
      <dgm:spPr/>
      <dgm:t>
        <a:bodyPr/>
        <a:lstStyle/>
        <a:p>
          <a:endParaRPr lang="en-US"/>
        </a:p>
      </dgm:t>
    </dgm:pt>
    <dgm:pt modelId="{9919B639-AF2D-4C30-B1A4-D5134490DE70}" type="sibTrans" cxnId="{9E2B864B-5DAA-4114-B391-681FFFD6A352}">
      <dgm:prSet/>
      <dgm:spPr/>
      <dgm:t>
        <a:bodyPr/>
        <a:lstStyle/>
        <a:p>
          <a:endParaRPr lang="en-US"/>
        </a:p>
      </dgm:t>
    </dgm:pt>
    <dgm:pt modelId="{BCC4B698-0795-4124-B739-970CAAC06DB0}">
      <dgm:prSet/>
      <dgm:spPr/>
      <dgm:t>
        <a:bodyPr/>
        <a:lstStyle/>
        <a:p>
          <a:r>
            <a:rPr lang="en-US" b="1" dirty="0"/>
            <a:t>Regenerative Energy created from Auger.</a:t>
          </a:r>
        </a:p>
      </dgm:t>
    </dgm:pt>
    <dgm:pt modelId="{9B54CB82-489A-4376-8449-5E420A792710}" type="parTrans" cxnId="{175ABAB9-7AE1-4C1D-89E7-A8FFC2BB22D1}">
      <dgm:prSet/>
      <dgm:spPr/>
      <dgm:t>
        <a:bodyPr/>
        <a:lstStyle/>
        <a:p>
          <a:endParaRPr lang="en-US"/>
        </a:p>
      </dgm:t>
    </dgm:pt>
    <dgm:pt modelId="{1A9A515B-4BC3-48AE-899A-653532DC366B}" type="sibTrans" cxnId="{175ABAB9-7AE1-4C1D-89E7-A8FFC2BB22D1}">
      <dgm:prSet/>
      <dgm:spPr/>
      <dgm:t>
        <a:bodyPr/>
        <a:lstStyle/>
        <a:p>
          <a:endParaRPr lang="en-US"/>
        </a:p>
      </dgm:t>
    </dgm:pt>
    <dgm:pt modelId="{359E00B4-F81B-4844-AAAB-F8496E315005}">
      <dgm:prSet/>
      <dgm:spPr/>
      <dgm:t>
        <a:bodyPr/>
        <a:lstStyle/>
        <a:p>
          <a:pPr>
            <a:tabLst>
              <a:tab pos="1881188" algn="l"/>
            </a:tabLst>
          </a:pPr>
          <a:r>
            <a:rPr lang="en-US" b="1" dirty="0"/>
            <a:t>100% Regenerative</a:t>
          </a:r>
        </a:p>
      </dgm:t>
    </dgm:pt>
    <dgm:pt modelId="{B65586D5-F046-4C22-953A-8313A13168CD}" type="parTrans" cxnId="{97A5E28C-0EC4-4BBD-80A0-5F687C1FE43D}">
      <dgm:prSet/>
      <dgm:spPr/>
      <dgm:t>
        <a:bodyPr/>
        <a:lstStyle/>
        <a:p>
          <a:endParaRPr lang="en-US"/>
        </a:p>
      </dgm:t>
    </dgm:pt>
    <dgm:pt modelId="{0C6B25DA-6EA9-4865-B424-0A5E55C61FB1}" type="sibTrans" cxnId="{97A5E28C-0EC4-4BBD-80A0-5F687C1FE43D}">
      <dgm:prSet/>
      <dgm:spPr/>
      <dgm:t>
        <a:bodyPr/>
        <a:lstStyle/>
        <a:p>
          <a:endParaRPr lang="en-US"/>
        </a:p>
      </dgm:t>
    </dgm:pt>
    <dgm:pt modelId="{6D53FC56-8A8A-45B0-B186-79A258C69F65}">
      <dgm:prSet/>
      <dgm:spPr/>
      <dgm:t>
        <a:bodyPr/>
        <a:lstStyle/>
        <a:p>
          <a:pPr>
            <a:tabLst>
              <a:tab pos="1881188" algn="l"/>
            </a:tabLst>
          </a:pPr>
          <a:r>
            <a:rPr lang="en-US" b="1" dirty="0"/>
            <a:t>The Drum Spins Faster Than The Augur</a:t>
          </a:r>
        </a:p>
      </dgm:t>
    </dgm:pt>
    <dgm:pt modelId="{F48E8232-7058-449B-8FFE-833994DD247D}" type="parTrans" cxnId="{9E9449FB-3DE0-4F52-A042-623A180B1760}">
      <dgm:prSet/>
      <dgm:spPr/>
      <dgm:t>
        <a:bodyPr/>
        <a:lstStyle/>
        <a:p>
          <a:endParaRPr lang="en-US"/>
        </a:p>
      </dgm:t>
    </dgm:pt>
    <dgm:pt modelId="{FD95F695-6610-4090-B3F1-D2ABC9B16B3D}" type="sibTrans" cxnId="{9E9449FB-3DE0-4F52-A042-623A180B1760}">
      <dgm:prSet/>
      <dgm:spPr/>
      <dgm:t>
        <a:bodyPr/>
        <a:lstStyle/>
        <a:p>
          <a:endParaRPr lang="en-US"/>
        </a:p>
      </dgm:t>
    </dgm:pt>
    <dgm:pt modelId="{D6468D49-AE2C-4DF6-8D66-5A1E20E67A2A}">
      <dgm:prSet/>
      <dgm:spPr/>
      <dgm:t>
        <a:bodyPr/>
        <a:lstStyle/>
        <a:p>
          <a:r>
            <a:rPr lang="en-US" b="1" dirty="0"/>
            <a:t>Continuous Regen Duty </a:t>
          </a:r>
        </a:p>
      </dgm:t>
    </dgm:pt>
    <dgm:pt modelId="{C70733D6-EE2B-4790-B8C3-19DB93F283F2}" type="parTrans" cxnId="{2854CEEE-A324-4A3E-9F54-F18C3DA9279D}">
      <dgm:prSet/>
      <dgm:spPr/>
      <dgm:t>
        <a:bodyPr/>
        <a:lstStyle/>
        <a:p>
          <a:endParaRPr lang="en-US"/>
        </a:p>
      </dgm:t>
    </dgm:pt>
    <dgm:pt modelId="{2B1FD9E6-3107-453C-B2A7-A5B3EE9EBE6D}" type="sibTrans" cxnId="{2854CEEE-A324-4A3E-9F54-F18C3DA9279D}">
      <dgm:prSet/>
      <dgm:spPr/>
      <dgm:t>
        <a:bodyPr/>
        <a:lstStyle/>
        <a:p>
          <a:endParaRPr lang="en-US"/>
        </a:p>
      </dgm:t>
    </dgm:pt>
    <dgm:pt modelId="{460A9644-FBB0-44D2-B81E-B99AA839A3E1}">
      <dgm:prSet/>
      <dgm:spPr/>
      <dgm:t>
        <a:bodyPr/>
        <a:lstStyle/>
        <a:p>
          <a:r>
            <a:rPr lang="en-US" b="1" dirty="0"/>
            <a:t>Overhauling Profile</a:t>
          </a:r>
        </a:p>
      </dgm:t>
    </dgm:pt>
    <dgm:pt modelId="{2D04B28B-6B3B-4445-81C6-24241C7874D8}" type="parTrans" cxnId="{02DDE612-6F91-4D6A-8DD2-6F24BC1BF1A2}">
      <dgm:prSet/>
      <dgm:spPr/>
      <dgm:t>
        <a:bodyPr/>
        <a:lstStyle/>
        <a:p>
          <a:endParaRPr lang="en-US"/>
        </a:p>
      </dgm:t>
    </dgm:pt>
    <dgm:pt modelId="{7215093B-59D3-4388-9BC3-28E38D8E33CD}" type="sibTrans" cxnId="{02DDE612-6F91-4D6A-8DD2-6F24BC1BF1A2}">
      <dgm:prSet/>
      <dgm:spPr/>
      <dgm:t>
        <a:bodyPr/>
        <a:lstStyle/>
        <a:p>
          <a:endParaRPr lang="en-US"/>
        </a:p>
      </dgm:t>
    </dgm:pt>
    <dgm:pt modelId="{1CB03D19-10A4-4A2D-969A-4E256C3ABAAF}" type="pres">
      <dgm:prSet presAssocID="{7713BACB-2C5E-4C4F-A798-A2A6EE659613}" presName="linear" presStyleCnt="0">
        <dgm:presLayoutVars>
          <dgm:dir/>
          <dgm:animLvl val="lvl"/>
          <dgm:resizeHandles val="exact"/>
        </dgm:presLayoutVars>
      </dgm:prSet>
      <dgm:spPr/>
    </dgm:pt>
    <dgm:pt modelId="{3B0651DD-9B24-4C57-A96B-EC67C68256AF}" type="pres">
      <dgm:prSet presAssocID="{C6BE4F11-D303-4F4A-B5AF-2CFF9B1C6902}" presName="parentLin" presStyleCnt="0"/>
      <dgm:spPr/>
    </dgm:pt>
    <dgm:pt modelId="{67C9B66D-E9C3-42D8-A360-D7CC91AFB2E4}" type="pres">
      <dgm:prSet presAssocID="{C6BE4F11-D303-4F4A-B5AF-2CFF9B1C6902}" presName="parentLeftMargin" presStyleLbl="node1" presStyleIdx="0" presStyleCnt="2"/>
      <dgm:spPr/>
    </dgm:pt>
    <dgm:pt modelId="{3C82D980-282A-40C1-82EE-349ED4E40866}" type="pres">
      <dgm:prSet presAssocID="{C6BE4F11-D303-4F4A-B5AF-2CFF9B1C6902}" presName="parentText" presStyleLbl="node1" presStyleIdx="0" presStyleCnt="2">
        <dgm:presLayoutVars>
          <dgm:chMax val="0"/>
          <dgm:bulletEnabled val="1"/>
        </dgm:presLayoutVars>
      </dgm:prSet>
      <dgm:spPr/>
    </dgm:pt>
    <dgm:pt modelId="{C6270DAF-E607-4222-B7B0-0B4D1DA7885B}" type="pres">
      <dgm:prSet presAssocID="{C6BE4F11-D303-4F4A-B5AF-2CFF9B1C6902}" presName="negativeSpace" presStyleCnt="0"/>
      <dgm:spPr/>
    </dgm:pt>
    <dgm:pt modelId="{215268A4-F9BC-436F-8BDD-41F4A413D6E0}" type="pres">
      <dgm:prSet presAssocID="{C6BE4F11-D303-4F4A-B5AF-2CFF9B1C6902}" presName="childText" presStyleLbl="conFgAcc1" presStyleIdx="0" presStyleCnt="2">
        <dgm:presLayoutVars>
          <dgm:bulletEnabled val="1"/>
        </dgm:presLayoutVars>
      </dgm:prSet>
      <dgm:spPr/>
    </dgm:pt>
    <dgm:pt modelId="{83F7809C-8927-47E4-8EAA-D540831F13CB}" type="pres">
      <dgm:prSet presAssocID="{B75D479A-2A25-4B2A-B7A6-59482E7DCE63}" presName="spaceBetweenRectangles" presStyleCnt="0"/>
      <dgm:spPr/>
    </dgm:pt>
    <dgm:pt modelId="{871343ED-9C93-4552-9358-18A367E09E11}" type="pres">
      <dgm:prSet presAssocID="{02531379-37C2-413D-9459-20BD6FD64C5B}" presName="parentLin" presStyleCnt="0"/>
      <dgm:spPr/>
    </dgm:pt>
    <dgm:pt modelId="{35009F60-E7E1-4D5D-B429-AFCA50F597C1}" type="pres">
      <dgm:prSet presAssocID="{02531379-37C2-413D-9459-20BD6FD64C5B}" presName="parentLeftMargin" presStyleLbl="node1" presStyleIdx="0" presStyleCnt="2"/>
      <dgm:spPr/>
    </dgm:pt>
    <dgm:pt modelId="{6D280433-751C-4E65-A1BC-7350948AF51F}" type="pres">
      <dgm:prSet presAssocID="{02531379-37C2-413D-9459-20BD6FD64C5B}" presName="parentText" presStyleLbl="node1" presStyleIdx="1" presStyleCnt="2">
        <dgm:presLayoutVars>
          <dgm:chMax val="0"/>
          <dgm:bulletEnabled val="1"/>
        </dgm:presLayoutVars>
      </dgm:prSet>
      <dgm:spPr/>
    </dgm:pt>
    <dgm:pt modelId="{F33D4883-3006-4DC1-B8E4-AD2A9D71E613}" type="pres">
      <dgm:prSet presAssocID="{02531379-37C2-413D-9459-20BD6FD64C5B}" presName="negativeSpace" presStyleCnt="0"/>
      <dgm:spPr/>
    </dgm:pt>
    <dgm:pt modelId="{6D535689-D57D-412B-AC4B-D5302267F239}" type="pres">
      <dgm:prSet presAssocID="{02531379-37C2-413D-9459-20BD6FD64C5B}" presName="childText" presStyleLbl="conFgAcc1" presStyleIdx="1" presStyleCnt="2">
        <dgm:presLayoutVars>
          <dgm:bulletEnabled val="1"/>
        </dgm:presLayoutVars>
      </dgm:prSet>
      <dgm:spPr/>
    </dgm:pt>
  </dgm:ptLst>
  <dgm:cxnLst>
    <dgm:cxn modelId="{E72F3412-2F57-4FD6-984B-4037AB03E048}" type="presOf" srcId="{02531379-37C2-413D-9459-20BD6FD64C5B}" destId="{6D280433-751C-4E65-A1BC-7350948AF51F}" srcOrd="1" destOrd="0" presId="urn:microsoft.com/office/officeart/2005/8/layout/list1"/>
    <dgm:cxn modelId="{02DDE612-6F91-4D6A-8DD2-6F24BC1BF1A2}" srcId="{02531379-37C2-413D-9459-20BD6FD64C5B}" destId="{460A9644-FBB0-44D2-B81E-B99AA839A3E1}" srcOrd="1" destOrd="0" parTransId="{2D04B28B-6B3B-4445-81C6-24241C7874D8}" sibTransId="{7215093B-59D3-4388-9BC3-28E38D8E33CD}"/>
    <dgm:cxn modelId="{B2678A1A-BFF0-4026-B544-45CB9E0A3188}" type="presOf" srcId="{02531379-37C2-413D-9459-20BD6FD64C5B}" destId="{35009F60-E7E1-4D5D-B429-AFCA50F597C1}" srcOrd="0" destOrd="0" presId="urn:microsoft.com/office/officeart/2005/8/layout/list1"/>
    <dgm:cxn modelId="{D8CC5E2A-2D07-40A8-80D3-7F6FEC9B73B3}" type="presOf" srcId="{460A9644-FBB0-44D2-B81E-B99AA839A3E1}" destId="{6D535689-D57D-412B-AC4B-D5302267F239}" srcOrd="0" destOrd="1" presId="urn:microsoft.com/office/officeart/2005/8/layout/list1"/>
    <dgm:cxn modelId="{B4E53240-CFF5-4BC8-97F6-1F394C589261}" type="presOf" srcId="{D6468D49-AE2C-4DF6-8D66-5A1E20E67A2A}" destId="{6D535689-D57D-412B-AC4B-D5302267F239}" srcOrd="0" destOrd="2" presId="urn:microsoft.com/office/officeart/2005/8/layout/list1"/>
    <dgm:cxn modelId="{9E2B864B-5DAA-4114-B391-681FFFD6A352}" srcId="{7713BACB-2C5E-4C4F-A798-A2A6EE659613}" destId="{02531379-37C2-413D-9459-20BD6FD64C5B}" srcOrd="1" destOrd="0" parTransId="{7B1C16F4-D724-4B0A-8985-D78589B534B0}" sibTransId="{9919B639-AF2D-4C30-B1A4-D5134490DE70}"/>
    <dgm:cxn modelId="{6BB31951-AD7B-49D1-A7A0-B80D9DD3E1F3}" type="presOf" srcId="{BCC4B698-0795-4124-B739-970CAAC06DB0}" destId="{6D535689-D57D-412B-AC4B-D5302267F239}" srcOrd="0" destOrd="0" presId="urn:microsoft.com/office/officeart/2005/8/layout/list1"/>
    <dgm:cxn modelId="{9FD32876-6681-4645-BE3E-1F8A06E2540C}" type="presOf" srcId="{7713BACB-2C5E-4C4F-A798-A2A6EE659613}" destId="{1CB03D19-10A4-4A2D-969A-4E256C3ABAAF}" srcOrd="0" destOrd="0" presId="urn:microsoft.com/office/officeart/2005/8/layout/list1"/>
    <dgm:cxn modelId="{1DFC847B-3FA0-4A1E-8BA5-3C1BA851AF5B}" type="presOf" srcId="{359E00B4-F81B-4844-AAAB-F8496E315005}" destId="{215268A4-F9BC-436F-8BDD-41F4A413D6E0}" srcOrd="0" destOrd="0" presId="urn:microsoft.com/office/officeart/2005/8/layout/list1"/>
    <dgm:cxn modelId="{97A5E28C-0EC4-4BBD-80A0-5F687C1FE43D}" srcId="{C6BE4F11-D303-4F4A-B5AF-2CFF9B1C6902}" destId="{359E00B4-F81B-4844-AAAB-F8496E315005}" srcOrd="0" destOrd="0" parTransId="{B65586D5-F046-4C22-953A-8313A13168CD}" sibTransId="{0C6B25DA-6EA9-4865-B424-0A5E55C61FB1}"/>
    <dgm:cxn modelId="{264C0B93-AC2B-437C-9EBB-57F3B5D3B411}" type="presOf" srcId="{6D53FC56-8A8A-45B0-B186-79A258C69F65}" destId="{215268A4-F9BC-436F-8BDD-41F4A413D6E0}" srcOrd="0" destOrd="1" presId="urn:microsoft.com/office/officeart/2005/8/layout/list1"/>
    <dgm:cxn modelId="{16153BA6-FB39-413E-B875-FF3F27AE3F4F}" srcId="{7713BACB-2C5E-4C4F-A798-A2A6EE659613}" destId="{C6BE4F11-D303-4F4A-B5AF-2CFF9B1C6902}" srcOrd="0" destOrd="0" parTransId="{0DF5E5F6-2E3C-46E6-AB1D-DCF4F024DC61}" sibTransId="{B75D479A-2A25-4B2A-B7A6-59482E7DCE63}"/>
    <dgm:cxn modelId="{175ABAB9-7AE1-4C1D-89E7-A8FFC2BB22D1}" srcId="{02531379-37C2-413D-9459-20BD6FD64C5B}" destId="{BCC4B698-0795-4124-B739-970CAAC06DB0}" srcOrd="0" destOrd="0" parTransId="{9B54CB82-489A-4376-8449-5E420A792710}" sibTransId="{1A9A515B-4BC3-48AE-899A-653532DC366B}"/>
    <dgm:cxn modelId="{52CF97C6-AFFD-40BE-9B4A-9FF9144165E3}" type="presOf" srcId="{C6BE4F11-D303-4F4A-B5AF-2CFF9B1C6902}" destId="{67C9B66D-E9C3-42D8-A360-D7CC91AFB2E4}" srcOrd="0" destOrd="0" presId="urn:microsoft.com/office/officeart/2005/8/layout/list1"/>
    <dgm:cxn modelId="{060DBCD6-7422-44E7-89E0-5505A9036F22}" type="presOf" srcId="{C6BE4F11-D303-4F4A-B5AF-2CFF9B1C6902}" destId="{3C82D980-282A-40C1-82EE-349ED4E40866}" srcOrd="1" destOrd="0" presId="urn:microsoft.com/office/officeart/2005/8/layout/list1"/>
    <dgm:cxn modelId="{2854CEEE-A324-4A3E-9F54-F18C3DA9279D}" srcId="{02531379-37C2-413D-9459-20BD6FD64C5B}" destId="{D6468D49-AE2C-4DF6-8D66-5A1E20E67A2A}" srcOrd="2" destOrd="0" parTransId="{C70733D6-EE2B-4790-B8C3-19DB93F283F2}" sibTransId="{2B1FD9E6-3107-453C-B2A7-A5B3EE9EBE6D}"/>
    <dgm:cxn modelId="{9E9449FB-3DE0-4F52-A042-623A180B1760}" srcId="{C6BE4F11-D303-4F4A-B5AF-2CFF9B1C6902}" destId="{6D53FC56-8A8A-45B0-B186-79A258C69F65}" srcOrd="1" destOrd="0" parTransId="{F48E8232-7058-449B-8FFE-833994DD247D}" sibTransId="{FD95F695-6610-4090-B3F1-D2ABC9B16B3D}"/>
    <dgm:cxn modelId="{98EBA022-8B7A-48B8-A190-42E0A3064E17}" type="presParOf" srcId="{1CB03D19-10A4-4A2D-969A-4E256C3ABAAF}" destId="{3B0651DD-9B24-4C57-A96B-EC67C68256AF}" srcOrd="0" destOrd="0" presId="urn:microsoft.com/office/officeart/2005/8/layout/list1"/>
    <dgm:cxn modelId="{AC4D2D8C-3247-4303-BE00-AFE99C7C4E50}" type="presParOf" srcId="{3B0651DD-9B24-4C57-A96B-EC67C68256AF}" destId="{67C9B66D-E9C3-42D8-A360-D7CC91AFB2E4}" srcOrd="0" destOrd="0" presId="urn:microsoft.com/office/officeart/2005/8/layout/list1"/>
    <dgm:cxn modelId="{828544A8-BE1A-4AA1-9081-38C12D7DD67D}" type="presParOf" srcId="{3B0651DD-9B24-4C57-A96B-EC67C68256AF}" destId="{3C82D980-282A-40C1-82EE-349ED4E40866}" srcOrd="1" destOrd="0" presId="urn:microsoft.com/office/officeart/2005/8/layout/list1"/>
    <dgm:cxn modelId="{CC12BF9A-AF2C-4C36-BBE4-140B55992C86}" type="presParOf" srcId="{1CB03D19-10A4-4A2D-969A-4E256C3ABAAF}" destId="{C6270DAF-E607-4222-B7B0-0B4D1DA7885B}" srcOrd="1" destOrd="0" presId="urn:microsoft.com/office/officeart/2005/8/layout/list1"/>
    <dgm:cxn modelId="{A77BB506-FD82-48B5-9D40-026E1B8F8B0B}" type="presParOf" srcId="{1CB03D19-10A4-4A2D-969A-4E256C3ABAAF}" destId="{215268A4-F9BC-436F-8BDD-41F4A413D6E0}" srcOrd="2" destOrd="0" presId="urn:microsoft.com/office/officeart/2005/8/layout/list1"/>
    <dgm:cxn modelId="{7B973685-9A50-4C1E-9D0F-99F39221C5EA}" type="presParOf" srcId="{1CB03D19-10A4-4A2D-969A-4E256C3ABAAF}" destId="{83F7809C-8927-47E4-8EAA-D540831F13CB}" srcOrd="3" destOrd="0" presId="urn:microsoft.com/office/officeart/2005/8/layout/list1"/>
    <dgm:cxn modelId="{2BB80012-BD15-4F4E-8AE0-D1C8E77EC6FD}" type="presParOf" srcId="{1CB03D19-10A4-4A2D-969A-4E256C3ABAAF}" destId="{871343ED-9C93-4552-9358-18A367E09E11}" srcOrd="4" destOrd="0" presId="urn:microsoft.com/office/officeart/2005/8/layout/list1"/>
    <dgm:cxn modelId="{B8888B33-2404-4F55-AA7A-97D4E7C386F8}" type="presParOf" srcId="{871343ED-9C93-4552-9358-18A367E09E11}" destId="{35009F60-E7E1-4D5D-B429-AFCA50F597C1}" srcOrd="0" destOrd="0" presId="urn:microsoft.com/office/officeart/2005/8/layout/list1"/>
    <dgm:cxn modelId="{C1C250AD-AB27-497D-A454-CF29CDD04990}" type="presParOf" srcId="{871343ED-9C93-4552-9358-18A367E09E11}" destId="{6D280433-751C-4E65-A1BC-7350948AF51F}" srcOrd="1" destOrd="0" presId="urn:microsoft.com/office/officeart/2005/8/layout/list1"/>
    <dgm:cxn modelId="{E729DB01-A293-41E7-A0D7-7A58A9F232AD}" type="presParOf" srcId="{1CB03D19-10A4-4A2D-969A-4E256C3ABAAF}" destId="{F33D4883-3006-4DC1-B8E4-AD2A9D71E613}" srcOrd="5" destOrd="0" presId="urn:microsoft.com/office/officeart/2005/8/layout/list1"/>
    <dgm:cxn modelId="{32968071-3139-488E-939F-8455D01C2ADA}" type="presParOf" srcId="{1CB03D19-10A4-4A2D-969A-4E256C3ABAAF}" destId="{6D535689-D57D-412B-AC4B-D5302267F239}" srcOrd="6" destOrd="0" presId="urn:microsoft.com/office/officeart/2005/8/layout/list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7713BACB-2C5E-4C4F-A798-A2A6EE659613}" type="doc">
      <dgm:prSet loTypeId="urn:microsoft.com/office/officeart/2005/8/layout/list1" loCatId="list" qsTypeId="urn:microsoft.com/office/officeart/2005/8/quickstyle/simple4" qsCatId="simple" csTypeId="urn:microsoft.com/office/officeart/2005/8/colors/accent1_2" csCatId="accent1" phldr="1"/>
      <dgm:spPr/>
      <dgm:t>
        <a:bodyPr/>
        <a:lstStyle/>
        <a:p>
          <a:endParaRPr lang="en-US"/>
        </a:p>
      </dgm:t>
    </dgm:pt>
    <dgm:pt modelId="{D3F92783-E70C-4F70-9E3C-78652386241D}">
      <dgm:prSet phldrT="[Text]" custT="1"/>
      <dgm:spPr/>
      <dgm:t>
        <a:bodyPr/>
        <a:lstStyle/>
        <a:p>
          <a:pPr algn="ctr"/>
          <a:r>
            <a:rPr lang="en-US" sz="2400" b="1" dirty="0">
              <a:effectLst>
                <a:outerShdw blurRad="38100" dist="38100" dir="2700000" algn="tl">
                  <a:srgbClr val="000000">
                    <a:alpha val="43137"/>
                  </a:srgbClr>
                </a:outerShdw>
              </a:effectLst>
            </a:rPr>
            <a:t>Common Bus</a:t>
          </a:r>
        </a:p>
      </dgm:t>
    </dgm:pt>
    <dgm:pt modelId="{830B19DE-70BB-495C-8D8A-D9040BBEC6D2}" type="parTrans" cxnId="{C7942F4F-5625-4B6C-B4F4-EE67F9A8D797}">
      <dgm:prSet/>
      <dgm:spPr/>
      <dgm:t>
        <a:bodyPr/>
        <a:lstStyle/>
        <a:p>
          <a:endParaRPr lang="en-US" sz="1200"/>
        </a:p>
      </dgm:t>
    </dgm:pt>
    <dgm:pt modelId="{CEBE4A85-5BA4-4E07-AE58-D248120689DD}" type="sibTrans" cxnId="{C7942F4F-5625-4B6C-B4F4-EE67F9A8D797}">
      <dgm:prSet/>
      <dgm:spPr/>
      <dgm:t>
        <a:bodyPr/>
        <a:lstStyle/>
        <a:p>
          <a:endParaRPr lang="en-US" sz="1200"/>
        </a:p>
      </dgm:t>
    </dgm:pt>
    <dgm:pt modelId="{5FC94CFD-7C31-49E6-B74B-3F586FF86CAD}">
      <dgm:prSet custT="1"/>
      <dgm:spPr/>
      <dgm:t>
        <a:bodyPr/>
        <a:lstStyle/>
        <a:p>
          <a:r>
            <a:rPr lang="en-US" sz="2000" b="1" dirty="0">
              <a:effectLst>
                <a:outerShdw blurRad="38100" dist="38100" dir="2700000" algn="tl">
                  <a:srgbClr val="000000">
                    <a:alpha val="43137"/>
                  </a:srgbClr>
                </a:outerShdw>
              </a:effectLst>
            </a:rPr>
            <a:t>Augur Drive is 100% Regenerative</a:t>
          </a:r>
        </a:p>
      </dgm:t>
    </dgm:pt>
    <dgm:pt modelId="{BCD2DCBC-D3D6-411B-AA55-7505E645F25C}" type="parTrans" cxnId="{A8065A7B-9F04-454C-AF24-750C71DC5D98}">
      <dgm:prSet/>
      <dgm:spPr/>
      <dgm:t>
        <a:bodyPr/>
        <a:lstStyle/>
        <a:p>
          <a:endParaRPr lang="en-US" sz="1200"/>
        </a:p>
      </dgm:t>
    </dgm:pt>
    <dgm:pt modelId="{A6A44C8A-091F-4E03-BB6F-3242102AB6EF}" type="sibTrans" cxnId="{A8065A7B-9F04-454C-AF24-750C71DC5D98}">
      <dgm:prSet/>
      <dgm:spPr/>
      <dgm:t>
        <a:bodyPr/>
        <a:lstStyle/>
        <a:p>
          <a:endParaRPr lang="en-US" sz="1200"/>
        </a:p>
      </dgm:t>
    </dgm:pt>
    <dgm:pt modelId="{8FE6C980-46B2-4390-B02A-2628668D056D}">
      <dgm:prSet custT="1"/>
      <dgm:spPr/>
      <dgm:t>
        <a:bodyPr/>
        <a:lstStyle/>
        <a:p>
          <a:r>
            <a:rPr lang="en-US" sz="2000" b="1" dirty="0">
              <a:effectLst>
                <a:outerShdw blurRad="38100" dist="38100" dir="2700000" algn="tl">
                  <a:srgbClr val="000000">
                    <a:alpha val="43137"/>
                  </a:srgbClr>
                </a:outerShdw>
              </a:effectLst>
            </a:rPr>
            <a:t>Augur Regenerates</a:t>
          </a:r>
        </a:p>
      </dgm:t>
    </dgm:pt>
    <dgm:pt modelId="{46994BB9-27F7-46EF-81FB-F6252694FE02}" type="parTrans" cxnId="{E4B44512-00B9-4640-B5DB-6C44AF92F71B}">
      <dgm:prSet/>
      <dgm:spPr/>
      <dgm:t>
        <a:bodyPr/>
        <a:lstStyle/>
        <a:p>
          <a:endParaRPr lang="en-US"/>
        </a:p>
      </dgm:t>
    </dgm:pt>
    <dgm:pt modelId="{BC3AADE6-F67D-40A7-9048-B3A0EA450D11}" type="sibTrans" cxnId="{E4B44512-00B9-4640-B5DB-6C44AF92F71B}">
      <dgm:prSet/>
      <dgm:spPr/>
      <dgm:t>
        <a:bodyPr/>
        <a:lstStyle/>
        <a:p>
          <a:endParaRPr lang="en-US"/>
        </a:p>
      </dgm:t>
    </dgm:pt>
    <dgm:pt modelId="{BFFF7E22-7C74-410E-B4CE-AC101D295CF9}">
      <dgm:prSet custT="1"/>
      <dgm:spPr/>
      <dgm:t>
        <a:bodyPr/>
        <a:lstStyle/>
        <a:p>
          <a:endParaRPr lang="en-US" sz="1200" dirty="0"/>
        </a:p>
      </dgm:t>
    </dgm:pt>
    <dgm:pt modelId="{18EAAB58-2B8A-4B3C-A56F-7C3034BBC5BD}" type="parTrans" cxnId="{FCAE01E2-B1CC-4D3F-B451-8D3A149E719B}">
      <dgm:prSet/>
      <dgm:spPr/>
      <dgm:t>
        <a:bodyPr/>
        <a:lstStyle/>
        <a:p>
          <a:endParaRPr lang="en-US"/>
        </a:p>
      </dgm:t>
    </dgm:pt>
    <dgm:pt modelId="{05231268-8EB9-432E-8DA6-FCE382E04E11}" type="sibTrans" cxnId="{FCAE01E2-B1CC-4D3F-B451-8D3A149E719B}">
      <dgm:prSet/>
      <dgm:spPr/>
      <dgm:t>
        <a:bodyPr/>
        <a:lstStyle/>
        <a:p>
          <a:endParaRPr lang="en-US"/>
        </a:p>
      </dgm:t>
    </dgm:pt>
    <dgm:pt modelId="{100B9700-CFB6-4346-BF12-5238C1A34CE6}">
      <dgm:prSet custT="1"/>
      <dgm:spPr/>
      <dgm:t>
        <a:bodyPr/>
        <a:lstStyle/>
        <a:p>
          <a:r>
            <a:rPr lang="en-US" sz="2000" b="1" dirty="0">
              <a:effectLst>
                <a:outerShdw blurRad="38100" dist="38100" dir="2700000" algn="tl">
                  <a:srgbClr val="000000">
                    <a:alpha val="43137"/>
                  </a:srgbClr>
                </a:outerShdw>
              </a:effectLst>
            </a:rPr>
            <a:t>Generally 50-100Hp VFDs are Used</a:t>
          </a:r>
        </a:p>
      </dgm:t>
    </dgm:pt>
    <dgm:pt modelId="{0ED8FFCE-D760-45F3-9E62-FC78E18C1358}" type="parTrans" cxnId="{F12E5CC8-908A-4E27-9FA4-8C952BFCF865}">
      <dgm:prSet/>
      <dgm:spPr/>
      <dgm:t>
        <a:bodyPr/>
        <a:lstStyle/>
        <a:p>
          <a:endParaRPr lang="en-US"/>
        </a:p>
      </dgm:t>
    </dgm:pt>
    <dgm:pt modelId="{AC35DE22-ABAD-4F68-9D00-8D96C27643A1}" type="sibTrans" cxnId="{F12E5CC8-908A-4E27-9FA4-8C952BFCF865}">
      <dgm:prSet/>
      <dgm:spPr/>
      <dgm:t>
        <a:bodyPr/>
        <a:lstStyle/>
        <a:p>
          <a:endParaRPr lang="en-US"/>
        </a:p>
      </dgm:t>
    </dgm:pt>
    <dgm:pt modelId="{C520C2F9-1D86-4028-B2AD-BFC50CA291D0}">
      <dgm:prSet custT="1"/>
      <dgm:spPr/>
      <dgm:t>
        <a:bodyPr/>
        <a:lstStyle/>
        <a:p>
          <a:r>
            <a:rPr lang="en-US" sz="2000" b="1" dirty="0">
              <a:effectLst>
                <a:outerShdw blurRad="38100" dist="38100" dir="2700000" algn="tl">
                  <a:srgbClr val="000000">
                    <a:alpha val="43137"/>
                  </a:srgbClr>
                </a:outerShdw>
              </a:effectLst>
            </a:rPr>
            <a:t>Overhauling with Drum</a:t>
          </a:r>
        </a:p>
      </dgm:t>
    </dgm:pt>
    <dgm:pt modelId="{264D1ACC-FA81-45A9-9FAE-21E2A7866E41}" type="parTrans" cxnId="{96820CAD-ECAF-4608-B44D-B3E21D519CEF}">
      <dgm:prSet/>
      <dgm:spPr/>
      <dgm:t>
        <a:bodyPr/>
        <a:lstStyle/>
        <a:p>
          <a:endParaRPr lang="en-US"/>
        </a:p>
      </dgm:t>
    </dgm:pt>
    <dgm:pt modelId="{75FB6DE4-C2D2-442D-8099-F6C02793B0BD}" type="sibTrans" cxnId="{96820CAD-ECAF-4608-B44D-B3E21D519CEF}">
      <dgm:prSet/>
      <dgm:spPr/>
      <dgm:t>
        <a:bodyPr/>
        <a:lstStyle/>
        <a:p>
          <a:endParaRPr lang="en-US"/>
        </a:p>
      </dgm:t>
    </dgm:pt>
    <dgm:pt modelId="{4DCE12DB-6214-4A94-A4A3-9217CD6DF7D2}">
      <dgm:prSet custT="1"/>
      <dgm:spPr/>
      <dgm:t>
        <a:bodyPr/>
        <a:lstStyle/>
        <a:p>
          <a:r>
            <a:rPr lang="en-US" sz="2000" b="1" dirty="0">
              <a:effectLst>
                <a:outerShdw blurRad="38100" dist="38100" dir="2700000" algn="tl">
                  <a:srgbClr val="000000">
                    <a:alpha val="43137"/>
                  </a:srgbClr>
                </a:outerShdw>
              </a:effectLst>
            </a:rPr>
            <a:t>Common Bus Drum and Auger Drives</a:t>
          </a:r>
        </a:p>
      </dgm:t>
    </dgm:pt>
    <dgm:pt modelId="{4AF271E5-E8DE-4F4B-83A8-F6A2E38E03F3}" type="parTrans" cxnId="{10EDA2B3-9071-41C3-8032-C823E1E06F2C}">
      <dgm:prSet/>
      <dgm:spPr/>
      <dgm:t>
        <a:bodyPr/>
        <a:lstStyle/>
        <a:p>
          <a:endParaRPr lang="en-US"/>
        </a:p>
      </dgm:t>
    </dgm:pt>
    <dgm:pt modelId="{E05F9487-C8EF-4536-81CC-194045697D0F}" type="sibTrans" cxnId="{10EDA2B3-9071-41C3-8032-C823E1E06F2C}">
      <dgm:prSet/>
      <dgm:spPr/>
      <dgm:t>
        <a:bodyPr/>
        <a:lstStyle/>
        <a:p>
          <a:endParaRPr lang="en-US"/>
        </a:p>
      </dgm:t>
    </dgm:pt>
    <dgm:pt modelId="{1CB03D19-10A4-4A2D-969A-4E256C3ABAAF}" type="pres">
      <dgm:prSet presAssocID="{7713BACB-2C5E-4C4F-A798-A2A6EE659613}" presName="linear" presStyleCnt="0">
        <dgm:presLayoutVars>
          <dgm:dir/>
          <dgm:animLvl val="lvl"/>
          <dgm:resizeHandles val="exact"/>
        </dgm:presLayoutVars>
      </dgm:prSet>
      <dgm:spPr/>
    </dgm:pt>
    <dgm:pt modelId="{A2A7C249-C134-4E10-A010-F3602A0A3CD8}" type="pres">
      <dgm:prSet presAssocID="{D3F92783-E70C-4F70-9E3C-78652386241D}" presName="parentLin" presStyleCnt="0"/>
      <dgm:spPr/>
    </dgm:pt>
    <dgm:pt modelId="{D3FC00A3-9AE0-49BD-A8D5-3C1529C6643D}" type="pres">
      <dgm:prSet presAssocID="{D3F92783-E70C-4F70-9E3C-78652386241D}" presName="parentLeftMargin" presStyleLbl="node1" presStyleIdx="0" presStyleCnt="1"/>
      <dgm:spPr/>
    </dgm:pt>
    <dgm:pt modelId="{123B19F4-8701-47C2-BF5B-32670FF134AC}" type="pres">
      <dgm:prSet presAssocID="{D3F92783-E70C-4F70-9E3C-78652386241D}" presName="parentText" presStyleLbl="node1" presStyleIdx="0" presStyleCnt="1" custScaleY="26088" custLinFactX="4582" custLinFactNeighborX="100000" custLinFactNeighborY="-28882">
        <dgm:presLayoutVars>
          <dgm:chMax val="0"/>
          <dgm:bulletEnabled val="1"/>
        </dgm:presLayoutVars>
      </dgm:prSet>
      <dgm:spPr/>
    </dgm:pt>
    <dgm:pt modelId="{59CE4E36-1231-4957-B9F5-5AAF113BD815}" type="pres">
      <dgm:prSet presAssocID="{D3F92783-E70C-4F70-9E3C-78652386241D}" presName="negativeSpace" presStyleCnt="0"/>
      <dgm:spPr/>
    </dgm:pt>
    <dgm:pt modelId="{1F393978-059B-4ADD-9ED8-DDF8AA3E1B07}" type="pres">
      <dgm:prSet presAssocID="{D3F92783-E70C-4F70-9E3C-78652386241D}" presName="childText" presStyleLbl="conFgAcc1" presStyleIdx="0" presStyleCnt="1" custScaleY="66277">
        <dgm:presLayoutVars>
          <dgm:bulletEnabled val="1"/>
        </dgm:presLayoutVars>
      </dgm:prSet>
      <dgm:spPr/>
    </dgm:pt>
  </dgm:ptLst>
  <dgm:cxnLst>
    <dgm:cxn modelId="{E4B44512-00B9-4640-B5DB-6C44AF92F71B}" srcId="{D3F92783-E70C-4F70-9E3C-78652386241D}" destId="{8FE6C980-46B2-4390-B02A-2628668D056D}" srcOrd="2" destOrd="0" parTransId="{46994BB9-27F7-46EF-81FB-F6252694FE02}" sibTransId="{BC3AADE6-F67D-40A7-9048-B3A0EA450D11}"/>
    <dgm:cxn modelId="{9A48E337-56F2-49B1-A73B-15F55A13DF01}" type="presOf" srcId="{8FE6C980-46B2-4390-B02A-2628668D056D}" destId="{1F393978-059B-4ADD-9ED8-DDF8AA3E1B07}" srcOrd="0" destOrd="2" presId="urn:microsoft.com/office/officeart/2005/8/layout/list1"/>
    <dgm:cxn modelId="{545BB86A-50C6-4A8F-A33E-8472A59844D5}" type="presOf" srcId="{5FC94CFD-7C31-49E6-B74B-3F586FF86CAD}" destId="{1F393978-059B-4ADD-9ED8-DDF8AA3E1B07}" srcOrd="0" destOrd="1" presId="urn:microsoft.com/office/officeart/2005/8/layout/list1"/>
    <dgm:cxn modelId="{C7942F4F-5625-4B6C-B4F4-EE67F9A8D797}" srcId="{7713BACB-2C5E-4C4F-A798-A2A6EE659613}" destId="{D3F92783-E70C-4F70-9E3C-78652386241D}" srcOrd="0" destOrd="0" parTransId="{830B19DE-70BB-495C-8D8A-D9040BBEC6D2}" sibTransId="{CEBE4A85-5BA4-4E07-AE58-D248120689DD}"/>
    <dgm:cxn modelId="{9F80C46F-FA92-4FF5-9553-9476FE8180A0}" type="presOf" srcId="{BFFF7E22-7C74-410E-B4CE-AC101D295CF9}" destId="{1F393978-059B-4ADD-9ED8-DDF8AA3E1B07}" srcOrd="0" destOrd="0" presId="urn:microsoft.com/office/officeart/2005/8/layout/list1"/>
    <dgm:cxn modelId="{6B934973-1A8D-49EC-BC3C-A58F01E5E43C}" type="presOf" srcId="{4DCE12DB-6214-4A94-A4A3-9217CD6DF7D2}" destId="{1F393978-059B-4ADD-9ED8-DDF8AA3E1B07}" srcOrd="0" destOrd="4" presId="urn:microsoft.com/office/officeart/2005/8/layout/list1"/>
    <dgm:cxn modelId="{A8065A7B-9F04-454C-AF24-750C71DC5D98}" srcId="{D3F92783-E70C-4F70-9E3C-78652386241D}" destId="{5FC94CFD-7C31-49E6-B74B-3F586FF86CAD}" srcOrd="1" destOrd="0" parTransId="{BCD2DCBC-D3D6-411B-AA55-7505E645F25C}" sibTransId="{A6A44C8A-091F-4E03-BB6F-3242102AB6EF}"/>
    <dgm:cxn modelId="{96820CAD-ECAF-4608-B44D-B3E21D519CEF}" srcId="{D3F92783-E70C-4F70-9E3C-78652386241D}" destId="{C520C2F9-1D86-4028-B2AD-BFC50CA291D0}" srcOrd="3" destOrd="0" parTransId="{264D1ACC-FA81-45A9-9FAE-21E2A7866E41}" sibTransId="{75FB6DE4-C2D2-442D-8099-F6C02793B0BD}"/>
    <dgm:cxn modelId="{2366B6B1-BEDD-417A-A93C-5CBBB67F9B1D}" type="presOf" srcId="{100B9700-CFB6-4346-BF12-5238C1A34CE6}" destId="{1F393978-059B-4ADD-9ED8-DDF8AA3E1B07}" srcOrd="0" destOrd="5" presId="urn:microsoft.com/office/officeart/2005/8/layout/list1"/>
    <dgm:cxn modelId="{10EDA2B3-9071-41C3-8032-C823E1E06F2C}" srcId="{D3F92783-E70C-4F70-9E3C-78652386241D}" destId="{4DCE12DB-6214-4A94-A4A3-9217CD6DF7D2}" srcOrd="4" destOrd="0" parTransId="{4AF271E5-E8DE-4F4B-83A8-F6A2E38E03F3}" sibTransId="{E05F9487-C8EF-4536-81CC-194045697D0F}"/>
    <dgm:cxn modelId="{CE98FAB7-5663-40D7-AE9D-A968F1BC0641}" type="presOf" srcId="{7713BACB-2C5E-4C4F-A798-A2A6EE659613}" destId="{1CB03D19-10A4-4A2D-969A-4E256C3ABAAF}" srcOrd="0" destOrd="0" presId="urn:microsoft.com/office/officeart/2005/8/layout/list1"/>
    <dgm:cxn modelId="{F12E5CC8-908A-4E27-9FA4-8C952BFCF865}" srcId="{D3F92783-E70C-4F70-9E3C-78652386241D}" destId="{100B9700-CFB6-4346-BF12-5238C1A34CE6}" srcOrd="5" destOrd="0" parTransId="{0ED8FFCE-D760-45F3-9E62-FC78E18C1358}" sibTransId="{AC35DE22-ABAD-4F68-9D00-8D96C27643A1}"/>
    <dgm:cxn modelId="{FB294CC8-1CF4-4F6E-BF7E-434BCBD80195}" type="presOf" srcId="{D3F92783-E70C-4F70-9E3C-78652386241D}" destId="{D3FC00A3-9AE0-49BD-A8D5-3C1529C6643D}" srcOrd="0" destOrd="0" presId="urn:microsoft.com/office/officeart/2005/8/layout/list1"/>
    <dgm:cxn modelId="{8418F4CE-EBFC-495B-9787-3F44FAAADA7E}" type="presOf" srcId="{D3F92783-E70C-4F70-9E3C-78652386241D}" destId="{123B19F4-8701-47C2-BF5B-32670FF134AC}" srcOrd="1" destOrd="0" presId="urn:microsoft.com/office/officeart/2005/8/layout/list1"/>
    <dgm:cxn modelId="{827D4EDF-85E3-4E0F-8BB2-D436691479C4}" type="presOf" srcId="{C520C2F9-1D86-4028-B2AD-BFC50CA291D0}" destId="{1F393978-059B-4ADD-9ED8-DDF8AA3E1B07}" srcOrd="0" destOrd="3" presId="urn:microsoft.com/office/officeart/2005/8/layout/list1"/>
    <dgm:cxn modelId="{FCAE01E2-B1CC-4D3F-B451-8D3A149E719B}" srcId="{D3F92783-E70C-4F70-9E3C-78652386241D}" destId="{BFFF7E22-7C74-410E-B4CE-AC101D295CF9}" srcOrd="0" destOrd="0" parTransId="{18EAAB58-2B8A-4B3C-A56F-7C3034BBC5BD}" sibTransId="{05231268-8EB9-432E-8DA6-FCE382E04E11}"/>
    <dgm:cxn modelId="{7625B608-0508-496B-B214-06CEA9495CC8}" type="presParOf" srcId="{1CB03D19-10A4-4A2D-969A-4E256C3ABAAF}" destId="{A2A7C249-C134-4E10-A010-F3602A0A3CD8}" srcOrd="0" destOrd="0" presId="urn:microsoft.com/office/officeart/2005/8/layout/list1"/>
    <dgm:cxn modelId="{901A365A-527D-4888-B36D-F04E87BC5EF9}" type="presParOf" srcId="{A2A7C249-C134-4E10-A010-F3602A0A3CD8}" destId="{D3FC00A3-9AE0-49BD-A8D5-3C1529C6643D}" srcOrd="0" destOrd="0" presId="urn:microsoft.com/office/officeart/2005/8/layout/list1"/>
    <dgm:cxn modelId="{8A27EEC0-05D7-46BE-8DFC-A43E1018D414}" type="presParOf" srcId="{A2A7C249-C134-4E10-A010-F3602A0A3CD8}" destId="{123B19F4-8701-47C2-BF5B-32670FF134AC}" srcOrd="1" destOrd="0" presId="urn:microsoft.com/office/officeart/2005/8/layout/list1"/>
    <dgm:cxn modelId="{A08A1C15-7D41-48DD-BC71-7B7CA5EE9C22}" type="presParOf" srcId="{1CB03D19-10A4-4A2D-969A-4E256C3ABAAF}" destId="{59CE4E36-1231-4957-B9F5-5AAF113BD815}" srcOrd="1" destOrd="0" presId="urn:microsoft.com/office/officeart/2005/8/layout/list1"/>
    <dgm:cxn modelId="{DC48A5CF-B8E0-46C9-8360-107AE3265FF5}" type="presParOf" srcId="{1CB03D19-10A4-4A2D-969A-4E256C3ABAAF}" destId="{1F393978-059B-4ADD-9ED8-DDF8AA3E1B07}" srcOrd="2"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7713BACB-2C5E-4C4F-A798-A2A6EE659613}" type="doc">
      <dgm:prSet loTypeId="urn:microsoft.com/office/officeart/2005/8/layout/list1" loCatId="list" qsTypeId="urn:microsoft.com/office/officeart/2005/8/quickstyle/3d2" qsCatId="3D" csTypeId="urn:microsoft.com/office/officeart/2005/8/colors/accent1_2" csCatId="accent1" phldr="1"/>
      <dgm:spPr/>
      <dgm:t>
        <a:bodyPr/>
        <a:lstStyle/>
        <a:p>
          <a:endParaRPr lang="en-US"/>
        </a:p>
      </dgm:t>
    </dgm:pt>
    <dgm:pt modelId="{C6BE4F11-D303-4F4A-B5AF-2CFF9B1C6902}">
      <dgm:prSet/>
      <dgm:spPr/>
      <dgm:t>
        <a:bodyPr/>
        <a:lstStyle/>
        <a:p>
          <a:pPr algn="ctr"/>
          <a:r>
            <a:rPr lang="en-US" b="1" dirty="0"/>
            <a:t>Overvoltage</a:t>
          </a:r>
        </a:p>
      </dgm:t>
    </dgm:pt>
    <dgm:pt modelId="{0DF5E5F6-2E3C-46E6-AB1D-DCF4F024DC61}" type="parTrans" cxnId="{16153BA6-FB39-413E-B875-FF3F27AE3F4F}">
      <dgm:prSet/>
      <dgm:spPr/>
      <dgm:t>
        <a:bodyPr/>
        <a:lstStyle/>
        <a:p>
          <a:endParaRPr lang="en-US"/>
        </a:p>
      </dgm:t>
    </dgm:pt>
    <dgm:pt modelId="{B75D479A-2A25-4B2A-B7A6-59482E7DCE63}" type="sibTrans" cxnId="{16153BA6-FB39-413E-B875-FF3F27AE3F4F}">
      <dgm:prSet/>
      <dgm:spPr/>
      <dgm:t>
        <a:bodyPr/>
        <a:lstStyle/>
        <a:p>
          <a:endParaRPr lang="en-US"/>
        </a:p>
      </dgm:t>
    </dgm:pt>
    <dgm:pt modelId="{02531379-37C2-413D-9459-20BD6FD64C5B}">
      <dgm:prSet/>
      <dgm:spPr/>
      <dgm:t>
        <a:bodyPr/>
        <a:lstStyle/>
        <a:p>
          <a:pPr algn="ctr"/>
          <a:r>
            <a:rPr lang="en-US" b="1" dirty="0"/>
            <a:t>Regen Profile</a:t>
          </a:r>
        </a:p>
      </dgm:t>
    </dgm:pt>
    <dgm:pt modelId="{7B1C16F4-D724-4B0A-8985-D78589B534B0}" type="parTrans" cxnId="{9E2B864B-5DAA-4114-B391-681FFFD6A352}">
      <dgm:prSet/>
      <dgm:spPr/>
      <dgm:t>
        <a:bodyPr/>
        <a:lstStyle/>
        <a:p>
          <a:endParaRPr lang="en-US"/>
        </a:p>
      </dgm:t>
    </dgm:pt>
    <dgm:pt modelId="{9919B639-AF2D-4C30-B1A4-D5134490DE70}" type="sibTrans" cxnId="{9E2B864B-5DAA-4114-B391-681FFFD6A352}">
      <dgm:prSet/>
      <dgm:spPr/>
      <dgm:t>
        <a:bodyPr/>
        <a:lstStyle/>
        <a:p>
          <a:endParaRPr lang="en-US"/>
        </a:p>
      </dgm:t>
    </dgm:pt>
    <dgm:pt modelId="{BCC4B698-0795-4124-B739-970CAAC06DB0}">
      <dgm:prSet/>
      <dgm:spPr/>
      <dgm:t>
        <a:bodyPr/>
        <a:lstStyle/>
        <a:p>
          <a:r>
            <a:rPr lang="en-US" b="1" dirty="0"/>
            <a:t>Peak Regen Energy At The Beginning Of Deceleration, Tapering Off to Zero.</a:t>
          </a:r>
        </a:p>
      </dgm:t>
    </dgm:pt>
    <dgm:pt modelId="{9B54CB82-489A-4376-8449-5E420A792710}" type="parTrans" cxnId="{175ABAB9-7AE1-4C1D-89E7-A8FFC2BB22D1}">
      <dgm:prSet/>
      <dgm:spPr/>
      <dgm:t>
        <a:bodyPr/>
        <a:lstStyle/>
        <a:p>
          <a:endParaRPr lang="en-US"/>
        </a:p>
      </dgm:t>
    </dgm:pt>
    <dgm:pt modelId="{1A9A515B-4BC3-48AE-899A-653532DC366B}" type="sibTrans" cxnId="{175ABAB9-7AE1-4C1D-89E7-A8FFC2BB22D1}">
      <dgm:prSet/>
      <dgm:spPr/>
      <dgm:t>
        <a:bodyPr/>
        <a:lstStyle/>
        <a:p>
          <a:endParaRPr lang="en-US"/>
        </a:p>
      </dgm:t>
    </dgm:pt>
    <dgm:pt modelId="{359E00B4-F81B-4844-AAAB-F8496E315005}">
      <dgm:prSet/>
      <dgm:spPr/>
      <dgm:t>
        <a:bodyPr/>
        <a:lstStyle/>
        <a:p>
          <a:pPr>
            <a:tabLst>
              <a:tab pos="1881188" algn="l"/>
            </a:tabLst>
          </a:pPr>
          <a:r>
            <a:rPr lang="en-US" b="1" dirty="0"/>
            <a:t>Long Deceleration Regenerative Energy</a:t>
          </a:r>
        </a:p>
      </dgm:t>
    </dgm:pt>
    <dgm:pt modelId="{B65586D5-F046-4C22-953A-8313A13168CD}" type="parTrans" cxnId="{97A5E28C-0EC4-4BBD-80A0-5F687C1FE43D}">
      <dgm:prSet/>
      <dgm:spPr/>
      <dgm:t>
        <a:bodyPr/>
        <a:lstStyle/>
        <a:p>
          <a:endParaRPr lang="en-US"/>
        </a:p>
      </dgm:t>
    </dgm:pt>
    <dgm:pt modelId="{0C6B25DA-6EA9-4865-B424-0A5E55C61FB1}" type="sibTrans" cxnId="{97A5E28C-0EC4-4BBD-80A0-5F687C1FE43D}">
      <dgm:prSet/>
      <dgm:spPr/>
      <dgm:t>
        <a:bodyPr/>
        <a:lstStyle/>
        <a:p>
          <a:endParaRPr lang="en-US"/>
        </a:p>
      </dgm:t>
    </dgm:pt>
    <dgm:pt modelId="{D6468D49-AE2C-4DF6-8D66-5A1E20E67A2A}">
      <dgm:prSet/>
      <dgm:spPr/>
      <dgm:t>
        <a:bodyPr/>
        <a:lstStyle/>
        <a:p>
          <a:r>
            <a:rPr lang="en-US" b="1" dirty="0"/>
            <a:t>Deceleration Time Determines Braking Duty Cycle Duty </a:t>
          </a:r>
        </a:p>
      </dgm:t>
    </dgm:pt>
    <dgm:pt modelId="{C70733D6-EE2B-4790-B8C3-19DB93F283F2}" type="parTrans" cxnId="{2854CEEE-A324-4A3E-9F54-F18C3DA9279D}">
      <dgm:prSet/>
      <dgm:spPr/>
      <dgm:t>
        <a:bodyPr/>
        <a:lstStyle/>
        <a:p>
          <a:endParaRPr lang="en-US"/>
        </a:p>
      </dgm:t>
    </dgm:pt>
    <dgm:pt modelId="{2B1FD9E6-3107-453C-B2A7-A5B3EE9EBE6D}" type="sibTrans" cxnId="{2854CEEE-A324-4A3E-9F54-F18C3DA9279D}">
      <dgm:prSet/>
      <dgm:spPr/>
      <dgm:t>
        <a:bodyPr/>
        <a:lstStyle/>
        <a:p>
          <a:endParaRPr lang="en-US"/>
        </a:p>
      </dgm:t>
    </dgm:pt>
    <dgm:pt modelId="{460A9644-FBB0-44D2-B81E-B99AA839A3E1}">
      <dgm:prSet/>
      <dgm:spPr/>
      <dgm:t>
        <a:bodyPr/>
        <a:lstStyle/>
        <a:p>
          <a:r>
            <a:rPr lang="en-US" b="1" dirty="0"/>
            <a:t>Deceleration Regen Profile</a:t>
          </a:r>
        </a:p>
      </dgm:t>
    </dgm:pt>
    <dgm:pt modelId="{2D04B28B-6B3B-4445-81C6-24241C7874D8}" type="parTrans" cxnId="{02DDE612-6F91-4D6A-8DD2-6F24BC1BF1A2}">
      <dgm:prSet/>
      <dgm:spPr/>
      <dgm:t>
        <a:bodyPr/>
        <a:lstStyle/>
        <a:p>
          <a:endParaRPr lang="en-US"/>
        </a:p>
      </dgm:t>
    </dgm:pt>
    <dgm:pt modelId="{7215093B-59D3-4388-9BC3-28E38D8E33CD}" type="sibTrans" cxnId="{02DDE612-6F91-4D6A-8DD2-6F24BC1BF1A2}">
      <dgm:prSet/>
      <dgm:spPr/>
      <dgm:t>
        <a:bodyPr/>
        <a:lstStyle/>
        <a:p>
          <a:endParaRPr lang="en-US"/>
        </a:p>
      </dgm:t>
    </dgm:pt>
    <dgm:pt modelId="{33D4A104-5406-4A61-AB84-AB5FB11054CE}">
      <dgm:prSet/>
      <dgm:spPr/>
      <dgm:t>
        <a:bodyPr/>
        <a:lstStyle/>
        <a:p>
          <a:pPr>
            <a:tabLst>
              <a:tab pos="1881188" algn="l"/>
            </a:tabLst>
          </a:pPr>
          <a:r>
            <a:rPr lang="en-US" b="1" dirty="0"/>
            <a:t>Long Decelerations Can Appear As Continuous Regen Energy &gt;60s</a:t>
          </a:r>
        </a:p>
      </dgm:t>
    </dgm:pt>
    <dgm:pt modelId="{3B015A50-6C18-47E8-A86E-D7BDE7D3FAA2}" type="parTrans" cxnId="{0F12AEF1-71E6-4856-A3B2-6F80E9326237}">
      <dgm:prSet/>
      <dgm:spPr/>
      <dgm:t>
        <a:bodyPr/>
        <a:lstStyle/>
        <a:p>
          <a:endParaRPr lang="en-US"/>
        </a:p>
      </dgm:t>
    </dgm:pt>
    <dgm:pt modelId="{E3DF9469-88B0-429A-B26F-6FB05ADC6F6E}" type="sibTrans" cxnId="{0F12AEF1-71E6-4856-A3B2-6F80E9326237}">
      <dgm:prSet/>
      <dgm:spPr/>
      <dgm:t>
        <a:bodyPr/>
        <a:lstStyle/>
        <a:p>
          <a:endParaRPr lang="en-US"/>
        </a:p>
      </dgm:t>
    </dgm:pt>
    <dgm:pt modelId="{1CB03D19-10A4-4A2D-969A-4E256C3ABAAF}" type="pres">
      <dgm:prSet presAssocID="{7713BACB-2C5E-4C4F-A798-A2A6EE659613}" presName="linear" presStyleCnt="0">
        <dgm:presLayoutVars>
          <dgm:dir/>
          <dgm:animLvl val="lvl"/>
          <dgm:resizeHandles val="exact"/>
        </dgm:presLayoutVars>
      </dgm:prSet>
      <dgm:spPr/>
    </dgm:pt>
    <dgm:pt modelId="{3B0651DD-9B24-4C57-A96B-EC67C68256AF}" type="pres">
      <dgm:prSet presAssocID="{C6BE4F11-D303-4F4A-B5AF-2CFF9B1C6902}" presName="parentLin" presStyleCnt="0"/>
      <dgm:spPr/>
    </dgm:pt>
    <dgm:pt modelId="{67C9B66D-E9C3-42D8-A360-D7CC91AFB2E4}" type="pres">
      <dgm:prSet presAssocID="{C6BE4F11-D303-4F4A-B5AF-2CFF9B1C6902}" presName="parentLeftMargin" presStyleLbl="node1" presStyleIdx="0" presStyleCnt="2"/>
      <dgm:spPr/>
    </dgm:pt>
    <dgm:pt modelId="{3C82D980-282A-40C1-82EE-349ED4E40866}" type="pres">
      <dgm:prSet presAssocID="{C6BE4F11-D303-4F4A-B5AF-2CFF9B1C6902}" presName="parentText" presStyleLbl="node1" presStyleIdx="0" presStyleCnt="2">
        <dgm:presLayoutVars>
          <dgm:chMax val="0"/>
          <dgm:bulletEnabled val="1"/>
        </dgm:presLayoutVars>
      </dgm:prSet>
      <dgm:spPr/>
    </dgm:pt>
    <dgm:pt modelId="{C6270DAF-E607-4222-B7B0-0B4D1DA7885B}" type="pres">
      <dgm:prSet presAssocID="{C6BE4F11-D303-4F4A-B5AF-2CFF9B1C6902}" presName="negativeSpace" presStyleCnt="0"/>
      <dgm:spPr/>
    </dgm:pt>
    <dgm:pt modelId="{215268A4-F9BC-436F-8BDD-41F4A413D6E0}" type="pres">
      <dgm:prSet presAssocID="{C6BE4F11-D303-4F4A-B5AF-2CFF9B1C6902}" presName="childText" presStyleLbl="conFgAcc1" presStyleIdx="0" presStyleCnt="2" custLinFactNeighborX="-756" custLinFactNeighborY="-57070">
        <dgm:presLayoutVars>
          <dgm:bulletEnabled val="1"/>
        </dgm:presLayoutVars>
      </dgm:prSet>
      <dgm:spPr/>
    </dgm:pt>
    <dgm:pt modelId="{83F7809C-8927-47E4-8EAA-D540831F13CB}" type="pres">
      <dgm:prSet presAssocID="{B75D479A-2A25-4B2A-B7A6-59482E7DCE63}" presName="spaceBetweenRectangles" presStyleCnt="0"/>
      <dgm:spPr/>
    </dgm:pt>
    <dgm:pt modelId="{871343ED-9C93-4552-9358-18A367E09E11}" type="pres">
      <dgm:prSet presAssocID="{02531379-37C2-413D-9459-20BD6FD64C5B}" presName="parentLin" presStyleCnt="0"/>
      <dgm:spPr/>
    </dgm:pt>
    <dgm:pt modelId="{35009F60-E7E1-4D5D-B429-AFCA50F597C1}" type="pres">
      <dgm:prSet presAssocID="{02531379-37C2-413D-9459-20BD6FD64C5B}" presName="parentLeftMargin" presStyleLbl="node1" presStyleIdx="0" presStyleCnt="2"/>
      <dgm:spPr/>
    </dgm:pt>
    <dgm:pt modelId="{6D280433-751C-4E65-A1BC-7350948AF51F}" type="pres">
      <dgm:prSet presAssocID="{02531379-37C2-413D-9459-20BD6FD64C5B}" presName="parentText" presStyleLbl="node1" presStyleIdx="1" presStyleCnt="2">
        <dgm:presLayoutVars>
          <dgm:chMax val="0"/>
          <dgm:bulletEnabled val="1"/>
        </dgm:presLayoutVars>
      </dgm:prSet>
      <dgm:spPr/>
    </dgm:pt>
    <dgm:pt modelId="{F33D4883-3006-4DC1-B8E4-AD2A9D71E613}" type="pres">
      <dgm:prSet presAssocID="{02531379-37C2-413D-9459-20BD6FD64C5B}" presName="negativeSpace" presStyleCnt="0"/>
      <dgm:spPr/>
    </dgm:pt>
    <dgm:pt modelId="{6D535689-D57D-412B-AC4B-D5302267F239}" type="pres">
      <dgm:prSet presAssocID="{02531379-37C2-413D-9459-20BD6FD64C5B}" presName="childText" presStyleLbl="conFgAcc1" presStyleIdx="1" presStyleCnt="2">
        <dgm:presLayoutVars>
          <dgm:bulletEnabled val="1"/>
        </dgm:presLayoutVars>
      </dgm:prSet>
      <dgm:spPr/>
    </dgm:pt>
  </dgm:ptLst>
  <dgm:cxnLst>
    <dgm:cxn modelId="{E72F3412-2F57-4FD6-984B-4037AB03E048}" type="presOf" srcId="{02531379-37C2-413D-9459-20BD6FD64C5B}" destId="{6D280433-751C-4E65-A1BC-7350948AF51F}" srcOrd="1" destOrd="0" presId="urn:microsoft.com/office/officeart/2005/8/layout/list1"/>
    <dgm:cxn modelId="{02DDE612-6F91-4D6A-8DD2-6F24BC1BF1A2}" srcId="{02531379-37C2-413D-9459-20BD6FD64C5B}" destId="{460A9644-FBB0-44D2-B81E-B99AA839A3E1}" srcOrd="1" destOrd="0" parTransId="{2D04B28B-6B3B-4445-81C6-24241C7874D8}" sibTransId="{7215093B-59D3-4388-9BC3-28E38D8E33CD}"/>
    <dgm:cxn modelId="{B2678A1A-BFF0-4026-B544-45CB9E0A3188}" type="presOf" srcId="{02531379-37C2-413D-9459-20BD6FD64C5B}" destId="{35009F60-E7E1-4D5D-B429-AFCA50F597C1}" srcOrd="0" destOrd="0" presId="urn:microsoft.com/office/officeart/2005/8/layout/list1"/>
    <dgm:cxn modelId="{D8CC5E2A-2D07-40A8-80D3-7F6FEC9B73B3}" type="presOf" srcId="{460A9644-FBB0-44D2-B81E-B99AA839A3E1}" destId="{6D535689-D57D-412B-AC4B-D5302267F239}" srcOrd="0" destOrd="1" presId="urn:microsoft.com/office/officeart/2005/8/layout/list1"/>
    <dgm:cxn modelId="{B4E53240-CFF5-4BC8-97F6-1F394C589261}" type="presOf" srcId="{D6468D49-AE2C-4DF6-8D66-5A1E20E67A2A}" destId="{6D535689-D57D-412B-AC4B-D5302267F239}" srcOrd="0" destOrd="2" presId="urn:microsoft.com/office/officeart/2005/8/layout/list1"/>
    <dgm:cxn modelId="{9E2B864B-5DAA-4114-B391-681FFFD6A352}" srcId="{7713BACB-2C5E-4C4F-A798-A2A6EE659613}" destId="{02531379-37C2-413D-9459-20BD6FD64C5B}" srcOrd="1" destOrd="0" parTransId="{7B1C16F4-D724-4B0A-8985-D78589B534B0}" sibTransId="{9919B639-AF2D-4C30-B1A4-D5134490DE70}"/>
    <dgm:cxn modelId="{6BB31951-AD7B-49D1-A7A0-B80D9DD3E1F3}" type="presOf" srcId="{BCC4B698-0795-4124-B739-970CAAC06DB0}" destId="{6D535689-D57D-412B-AC4B-D5302267F239}" srcOrd="0" destOrd="0" presId="urn:microsoft.com/office/officeart/2005/8/layout/list1"/>
    <dgm:cxn modelId="{9FD32876-6681-4645-BE3E-1F8A06E2540C}" type="presOf" srcId="{7713BACB-2C5E-4C4F-A798-A2A6EE659613}" destId="{1CB03D19-10A4-4A2D-969A-4E256C3ABAAF}" srcOrd="0" destOrd="0" presId="urn:microsoft.com/office/officeart/2005/8/layout/list1"/>
    <dgm:cxn modelId="{1DFC847B-3FA0-4A1E-8BA5-3C1BA851AF5B}" type="presOf" srcId="{359E00B4-F81B-4844-AAAB-F8496E315005}" destId="{215268A4-F9BC-436F-8BDD-41F4A413D6E0}" srcOrd="0" destOrd="0" presId="urn:microsoft.com/office/officeart/2005/8/layout/list1"/>
    <dgm:cxn modelId="{97A5E28C-0EC4-4BBD-80A0-5F687C1FE43D}" srcId="{C6BE4F11-D303-4F4A-B5AF-2CFF9B1C6902}" destId="{359E00B4-F81B-4844-AAAB-F8496E315005}" srcOrd="0" destOrd="0" parTransId="{B65586D5-F046-4C22-953A-8313A13168CD}" sibTransId="{0C6B25DA-6EA9-4865-B424-0A5E55C61FB1}"/>
    <dgm:cxn modelId="{16153BA6-FB39-413E-B875-FF3F27AE3F4F}" srcId="{7713BACB-2C5E-4C4F-A798-A2A6EE659613}" destId="{C6BE4F11-D303-4F4A-B5AF-2CFF9B1C6902}" srcOrd="0" destOrd="0" parTransId="{0DF5E5F6-2E3C-46E6-AB1D-DCF4F024DC61}" sibTransId="{B75D479A-2A25-4B2A-B7A6-59482E7DCE63}"/>
    <dgm:cxn modelId="{175ABAB9-7AE1-4C1D-89E7-A8FFC2BB22D1}" srcId="{02531379-37C2-413D-9459-20BD6FD64C5B}" destId="{BCC4B698-0795-4124-B739-970CAAC06DB0}" srcOrd="0" destOrd="0" parTransId="{9B54CB82-489A-4376-8449-5E420A792710}" sibTransId="{1A9A515B-4BC3-48AE-899A-653532DC366B}"/>
    <dgm:cxn modelId="{52CF97C6-AFFD-40BE-9B4A-9FF9144165E3}" type="presOf" srcId="{C6BE4F11-D303-4F4A-B5AF-2CFF9B1C6902}" destId="{67C9B66D-E9C3-42D8-A360-D7CC91AFB2E4}" srcOrd="0" destOrd="0" presId="urn:microsoft.com/office/officeart/2005/8/layout/list1"/>
    <dgm:cxn modelId="{060DBCD6-7422-44E7-89E0-5505A9036F22}" type="presOf" srcId="{C6BE4F11-D303-4F4A-B5AF-2CFF9B1C6902}" destId="{3C82D980-282A-40C1-82EE-349ED4E40866}" srcOrd="1" destOrd="0" presId="urn:microsoft.com/office/officeart/2005/8/layout/list1"/>
    <dgm:cxn modelId="{27074AD9-17D7-4144-8808-F258846F6E8B}" type="presOf" srcId="{33D4A104-5406-4A61-AB84-AB5FB11054CE}" destId="{215268A4-F9BC-436F-8BDD-41F4A413D6E0}" srcOrd="0" destOrd="1" presId="urn:microsoft.com/office/officeart/2005/8/layout/list1"/>
    <dgm:cxn modelId="{2854CEEE-A324-4A3E-9F54-F18C3DA9279D}" srcId="{02531379-37C2-413D-9459-20BD6FD64C5B}" destId="{D6468D49-AE2C-4DF6-8D66-5A1E20E67A2A}" srcOrd="2" destOrd="0" parTransId="{C70733D6-EE2B-4790-B8C3-19DB93F283F2}" sibTransId="{2B1FD9E6-3107-453C-B2A7-A5B3EE9EBE6D}"/>
    <dgm:cxn modelId="{0F12AEF1-71E6-4856-A3B2-6F80E9326237}" srcId="{C6BE4F11-D303-4F4A-B5AF-2CFF9B1C6902}" destId="{33D4A104-5406-4A61-AB84-AB5FB11054CE}" srcOrd="1" destOrd="0" parTransId="{3B015A50-6C18-47E8-A86E-D7BDE7D3FAA2}" sibTransId="{E3DF9469-88B0-429A-B26F-6FB05ADC6F6E}"/>
    <dgm:cxn modelId="{98EBA022-8B7A-48B8-A190-42E0A3064E17}" type="presParOf" srcId="{1CB03D19-10A4-4A2D-969A-4E256C3ABAAF}" destId="{3B0651DD-9B24-4C57-A96B-EC67C68256AF}" srcOrd="0" destOrd="0" presId="urn:microsoft.com/office/officeart/2005/8/layout/list1"/>
    <dgm:cxn modelId="{AC4D2D8C-3247-4303-BE00-AFE99C7C4E50}" type="presParOf" srcId="{3B0651DD-9B24-4C57-A96B-EC67C68256AF}" destId="{67C9B66D-E9C3-42D8-A360-D7CC91AFB2E4}" srcOrd="0" destOrd="0" presId="urn:microsoft.com/office/officeart/2005/8/layout/list1"/>
    <dgm:cxn modelId="{828544A8-BE1A-4AA1-9081-38C12D7DD67D}" type="presParOf" srcId="{3B0651DD-9B24-4C57-A96B-EC67C68256AF}" destId="{3C82D980-282A-40C1-82EE-349ED4E40866}" srcOrd="1" destOrd="0" presId="urn:microsoft.com/office/officeart/2005/8/layout/list1"/>
    <dgm:cxn modelId="{CC12BF9A-AF2C-4C36-BBE4-140B55992C86}" type="presParOf" srcId="{1CB03D19-10A4-4A2D-969A-4E256C3ABAAF}" destId="{C6270DAF-E607-4222-B7B0-0B4D1DA7885B}" srcOrd="1" destOrd="0" presId="urn:microsoft.com/office/officeart/2005/8/layout/list1"/>
    <dgm:cxn modelId="{A77BB506-FD82-48B5-9D40-026E1B8F8B0B}" type="presParOf" srcId="{1CB03D19-10A4-4A2D-969A-4E256C3ABAAF}" destId="{215268A4-F9BC-436F-8BDD-41F4A413D6E0}" srcOrd="2" destOrd="0" presId="urn:microsoft.com/office/officeart/2005/8/layout/list1"/>
    <dgm:cxn modelId="{7B973685-9A50-4C1E-9D0F-99F39221C5EA}" type="presParOf" srcId="{1CB03D19-10A4-4A2D-969A-4E256C3ABAAF}" destId="{83F7809C-8927-47E4-8EAA-D540831F13CB}" srcOrd="3" destOrd="0" presId="urn:microsoft.com/office/officeart/2005/8/layout/list1"/>
    <dgm:cxn modelId="{2BB80012-BD15-4F4E-8AE0-D1C8E77EC6FD}" type="presParOf" srcId="{1CB03D19-10A4-4A2D-969A-4E256C3ABAAF}" destId="{871343ED-9C93-4552-9358-18A367E09E11}" srcOrd="4" destOrd="0" presId="urn:microsoft.com/office/officeart/2005/8/layout/list1"/>
    <dgm:cxn modelId="{B8888B33-2404-4F55-AA7A-97D4E7C386F8}" type="presParOf" srcId="{871343ED-9C93-4552-9358-18A367E09E11}" destId="{35009F60-E7E1-4D5D-B429-AFCA50F597C1}" srcOrd="0" destOrd="0" presId="urn:microsoft.com/office/officeart/2005/8/layout/list1"/>
    <dgm:cxn modelId="{C1C250AD-AB27-497D-A454-CF29CDD04990}" type="presParOf" srcId="{871343ED-9C93-4552-9358-18A367E09E11}" destId="{6D280433-751C-4E65-A1BC-7350948AF51F}" srcOrd="1" destOrd="0" presId="urn:microsoft.com/office/officeart/2005/8/layout/list1"/>
    <dgm:cxn modelId="{E729DB01-A293-41E7-A0D7-7A58A9F232AD}" type="presParOf" srcId="{1CB03D19-10A4-4A2D-969A-4E256C3ABAAF}" destId="{F33D4883-3006-4DC1-B8E4-AD2A9D71E613}" srcOrd="5" destOrd="0" presId="urn:microsoft.com/office/officeart/2005/8/layout/list1"/>
    <dgm:cxn modelId="{32968071-3139-488E-939F-8455D01C2ADA}" type="presParOf" srcId="{1CB03D19-10A4-4A2D-969A-4E256C3ABAAF}" destId="{6D535689-D57D-412B-AC4B-D5302267F239}"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7713BACB-2C5E-4C4F-A798-A2A6EE659613}" type="doc">
      <dgm:prSet loTypeId="urn:microsoft.com/office/officeart/2005/8/layout/list1" loCatId="list" qsTypeId="urn:microsoft.com/office/officeart/2005/8/quickstyle/simple4" qsCatId="simple" csTypeId="urn:microsoft.com/office/officeart/2005/8/colors/accent1_2" csCatId="accent1" phldr="1"/>
      <dgm:spPr/>
      <dgm:t>
        <a:bodyPr/>
        <a:lstStyle/>
        <a:p>
          <a:endParaRPr lang="en-US"/>
        </a:p>
      </dgm:t>
    </dgm:pt>
    <dgm:pt modelId="{BB38BA5B-3EEE-4155-B82A-53008F5E4E13}">
      <dgm:prSet phldrT="[Text]" custT="1"/>
      <dgm:spPr/>
      <dgm:t>
        <a:bodyPr/>
        <a:lstStyle/>
        <a:p>
          <a:pPr algn="ctr"/>
          <a:r>
            <a:rPr lang="en-US" sz="1800" b="1" dirty="0">
              <a:effectLst>
                <a:outerShdw blurRad="38100" dist="38100" dir="2700000" algn="tl">
                  <a:srgbClr val="000000">
                    <a:alpha val="43137"/>
                  </a:srgbClr>
                </a:outerShdw>
              </a:effectLst>
            </a:rPr>
            <a:t>M3713SC  &amp;  M3713DM Versions</a:t>
          </a:r>
        </a:p>
      </dgm:t>
    </dgm:pt>
    <dgm:pt modelId="{424EA937-7491-4839-A1E2-3749B3B27227}" type="parTrans" cxnId="{A9C5E917-6F78-4A33-8C48-03FC8385DA22}">
      <dgm:prSet/>
      <dgm:spPr/>
      <dgm:t>
        <a:bodyPr/>
        <a:lstStyle/>
        <a:p>
          <a:endParaRPr lang="en-US"/>
        </a:p>
      </dgm:t>
    </dgm:pt>
    <dgm:pt modelId="{7C6430E1-8093-4C45-A5C2-BB8A5BAED50B}" type="sibTrans" cxnId="{A9C5E917-6F78-4A33-8C48-03FC8385DA22}">
      <dgm:prSet/>
      <dgm:spPr/>
      <dgm:t>
        <a:bodyPr/>
        <a:lstStyle/>
        <a:p>
          <a:endParaRPr lang="en-US"/>
        </a:p>
      </dgm:t>
    </dgm:pt>
    <dgm:pt modelId="{6CEC5F40-ED9F-4220-8D59-0AA96CE844A3}">
      <dgm:prSet phldrT="[Text]" custT="1"/>
      <dgm:spPr/>
      <dgm:t>
        <a:bodyPr/>
        <a:lstStyle/>
        <a:p>
          <a:r>
            <a:rPr lang="en-US" sz="1800" b="1" dirty="0">
              <a:effectLst>
                <a:outerShdw blurRad="38100" dist="38100" dir="2700000" algn="tl">
                  <a:srgbClr val="000000">
                    <a:alpha val="43137"/>
                  </a:srgbClr>
                </a:outerShdw>
              </a:effectLst>
            </a:rPr>
            <a:t>Drives Powered Via DC +/-</a:t>
          </a:r>
        </a:p>
      </dgm:t>
    </dgm:pt>
    <dgm:pt modelId="{D63740DF-F733-4375-A5AB-59E5EB3CFBA1}" type="parTrans" cxnId="{D74BAAAF-6445-4316-9E96-DA318F87AED6}">
      <dgm:prSet/>
      <dgm:spPr/>
      <dgm:t>
        <a:bodyPr/>
        <a:lstStyle/>
        <a:p>
          <a:endParaRPr lang="en-US"/>
        </a:p>
      </dgm:t>
    </dgm:pt>
    <dgm:pt modelId="{8C276C55-78A6-4CA8-BBC7-91887B1706C0}" type="sibTrans" cxnId="{D74BAAAF-6445-4316-9E96-DA318F87AED6}">
      <dgm:prSet/>
      <dgm:spPr/>
      <dgm:t>
        <a:bodyPr/>
        <a:lstStyle/>
        <a:p>
          <a:endParaRPr lang="en-US"/>
        </a:p>
      </dgm:t>
    </dgm:pt>
    <dgm:pt modelId="{57B2AE66-DC9D-4451-91CC-C1E9053FEB39}">
      <dgm:prSet phldrT="[Text]" custT="1"/>
      <dgm:spPr/>
      <dgm:t>
        <a:bodyPr/>
        <a:lstStyle/>
        <a:p>
          <a:r>
            <a:rPr lang="en-US" sz="1800" b="1" dirty="0">
              <a:effectLst>
                <a:outerShdw blurRad="38100" dist="38100" dir="2700000" algn="tl">
                  <a:srgbClr val="000000">
                    <a:alpha val="43137"/>
                  </a:srgbClr>
                </a:outerShdw>
              </a:effectLst>
            </a:rPr>
            <a:t>Drives Share Power</a:t>
          </a:r>
        </a:p>
      </dgm:t>
    </dgm:pt>
    <dgm:pt modelId="{094B5D4F-D7A2-4C4A-B5C4-399741B789D6}" type="parTrans" cxnId="{EC10BD18-AD87-4050-A443-6179021456B6}">
      <dgm:prSet/>
      <dgm:spPr/>
      <dgm:t>
        <a:bodyPr/>
        <a:lstStyle/>
        <a:p>
          <a:endParaRPr lang="en-US"/>
        </a:p>
      </dgm:t>
    </dgm:pt>
    <dgm:pt modelId="{F54721B6-54EA-4517-B8E7-28166F49B5B6}" type="sibTrans" cxnId="{EC10BD18-AD87-4050-A443-6179021456B6}">
      <dgm:prSet/>
      <dgm:spPr/>
      <dgm:t>
        <a:bodyPr/>
        <a:lstStyle/>
        <a:p>
          <a:endParaRPr lang="en-US"/>
        </a:p>
      </dgm:t>
    </dgm:pt>
    <dgm:pt modelId="{5F52AE88-CA2F-4C5E-99A5-60FFF9D2FDA1}">
      <dgm:prSet phldrT="[Text]" custT="1"/>
      <dgm:spPr/>
      <dgm:t>
        <a:bodyPr/>
        <a:lstStyle/>
        <a:p>
          <a:r>
            <a:rPr lang="en-US" sz="1800" b="1" dirty="0">
              <a:effectLst>
                <a:outerShdw blurRad="38100" dist="38100" dir="2700000" algn="tl">
                  <a:srgbClr val="000000">
                    <a:alpha val="43137"/>
                  </a:srgbClr>
                </a:outerShdw>
              </a:effectLst>
            </a:rPr>
            <a:t>Single Or 3-phase AC Input</a:t>
          </a:r>
        </a:p>
      </dgm:t>
    </dgm:pt>
    <dgm:pt modelId="{898776C4-C35B-4F84-B5AB-7E53BEE36451}" type="parTrans" cxnId="{7B9C3135-678B-40F7-949C-35E56BA0BC7A}">
      <dgm:prSet/>
      <dgm:spPr/>
      <dgm:t>
        <a:bodyPr/>
        <a:lstStyle/>
        <a:p>
          <a:endParaRPr lang="en-US"/>
        </a:p>
      </dgm:t>
    </dgm:pt>
    <dgm:pt modelId="{2B49BA5B-4254-453D-A2E3-6E1F3E78BBBE}" type="sibTrans" cxnId="{7B9C3135-678B-40F7-949C-35E56BA0BC7A}">
      <dgm:prSet/>
      <dgm:spPr/>
      <dgm:t>
        <a:bodyPr/>
        <a:lstStyle/>
        <a:p>
          <a:endParaRPr lang="en-US"/>
        </a:p>
      </dgm:t>
    </dgm:pt>
    <dgm:pt modelId="{4DBFD26E-7737-4A88-839F-39472E13A613}">
      <dgm:prSet phldrT="[Text]" custT="1"/>
      <dgm:spPr/>
      <dgm:t>
        <a:bodyPr/>
        <a:lstStyle/>
        <a:p>
          <a:r>
            <a:rPr lang="en-US" sz="1800" b="1" dirty="0">
              <a:effectLst>
                <a:outerShdw blurRad="38100" dist="38100" dir="2700000" algn="tl">
                  <a:srgbClr val="000000">
                    <a:alpha val="43137"/>
                  </a:srgbClr>
                </a:outerShdw>
              </a:effectLst>
            </a:rPr>
            <a:t>Regenerative Energy Solution Can Be Sized To Cover Multiple Inverters</a:t>
          </a:r>
        </a:p>
      </dgm:t>
    </dgm:pt>
    <dgm:pt modelId="{75C3BF10-B2D6-43A5-8900-12CC5215267C}" type="parTrans" cxnId="{319DBB23-11EB-4025-8EE5-9537820BC6AE}">
      <dgm:prSet/>
      <dgm:spPr/>
      <dgm:t>
        <a:bodyPr/>
        <a:lstStyle/>
        <a:p>
          <a:endParaRPr lang="en-US"/>
        </a:p>
      </dgm:t>
    </dgm:pt>
    <dgm:pt modelId="{0AF85156-5F93-4671-981F-ABB326051C48}" type="sibTrans" cxnId="{319DBB23-11EB-4025-8EE5-9537820BC6AE}">
      <dgm:prSet/>
      <dgm:spPr/>
      <dgm:t>
        <a:bodyPr/>
        <a:lstStyle/>
        <a:p>
          <a:endParaRPr lang="en-US"/>
        </a:p>
      </dgm:t>
    </dgm:pt>
    <dgm:pt modelId="{F902B3FE-45A5-42F6-91C8-ED14CF3966E8}">
      <dgm:prSet phldrT="[Text]" custT="1"/>
      <dgm:spPr/>
      <dgm:t>
        <a:bodyPr/>
        <a:lstStyle/>
        <a:p>
          <a:r>
            <a:rPr lang="en-US" sz="1800" b="1" dirty="0">
              <a:effectLst>
                <a:outerShdw blurRad="38100" dist="38100" dir="2700000" algn="tl">
                  <a:srgbClr val="000000">
                    <a:alpha val="43137"/>
                  </a:srgbClr>
                </a:outerShdw>
              </a:effectLst>
            </a:rPr>
            <a:t>Can Be Configured For 12 And 18 Pulse Solution With Drive Converter</a:t>
          </a:r>
        </a:p>
      </dgm:t>
    </dgm:pt>
    <dgm:pt modelId="{0799C717-B5B4-47CF-95AD-273AB80D0358}" type="parTrans" cxnId="{50B731D0-FF3F-4B15-B92E-DFB26CEE431C}">
      <dgm:prSet/>
      <dgm:spPr/>
      <dgm:t>
        <a:bodyPr/>
        <a:lstStyle/>
        <a:p>
          <a:endParaRPr lang="en-US"/>
        </a:p>
      </dgm:t>
    </dgm:pt>
    <dgm:pt modelId="{D47652AC-753D-4CD9-922C-468B2F1B36A6}" type="sibTrans" cxnId="{50B731D0-FF3F-4B15-B92E-DFB26CEE431C}">
      <dgm:prSet/>
      <dgm:spPr/>
      <dgm:t>
        <a:bodyPr/>
        <a:lstStyle/>
        <a:p>
          <a:endParaRPr lang="en-US"/>
        </a:p>
      </dgm:t>
    </dgm:pt>
    <dgm:pt modelId="{2603EE81-8547-4E27-8FED-9797BBB8E382}">
      <dgm:prSet phldrT="[Text]" custT="1"/>
      <dgm:spPr/>
      <dgm:t>
        <a:bodyPr/>
        <a:lstStyle/>
        <a:p>
          <a:r>
            <a:rPr lang="en-US" sz="1800" b="1" dirty="0">
              <a:effectLst>
                <a:outerShdw blurRad="38100" dist="38100" dir="2700000" algn="tl">
                  <a:srgbClr val="000000">
                    <a:alpha val="43137"/>
                  </a:srgbClr>
                </a:outerShdw>
              </a:effectLst>
            </a:rPr>
            <a:t>With And Without Drive Pre-charge. SC With, DM Without</a:t>
          </a:r>
        </a:p>
      </dgm:t>
    </dgm:pt>
    <dgm:pt modelId="{E263D23D-365E-4626-A6B1-27E35E147671}" type="parTrans" cxnId="{D9D2BE8E-0C8B-457E-A77F-80DD1D58C45F}">
      <dgm:prSet/>
      <dgm:spPr/>
      <dgm:t>
        <a:bodyPr/>
        <a:lstStyle/>
        <a:p>
          <a:endParaRPr lang="en-US"/>
        </a:p>
      </dgm:t>
    </dgm:pt>
    <dgm:pt modelId="{91B19F39-D54F-472A-A825-D7762EC6182A}" type="sibTrans" cxnId="{D9D2BE8E-0C8B-457E-A77F-80DD1D58C45F}">
      <dgm:prSet/>
      <dgm:spPr/>
      <dgm:t>
        <a:bodyPr/>
        <a:lstStyle/>
        <a:p>
          <a:endParaRPr lang="en-US"/>
        </a:p>
      </dgm:t>
    </dgm:pt>
    <dgm:pt modelId="{925469CE-F56A-46ED-8D25-663CA5BA9778}">
      <dgm:prSet phldrT="[Text]" custT="1"/>
      <dgm:spPr/>
      <dgm:t>
        <a:bodyPr/>
        <a:lstStyle/>
        <a:p>
          <a:r>
            <a:rPr lang="en-US" sz="1800" b="1" dirty="0">
              <a:effectLst>
                <a:outerShdw blurRad="38100" dist="38100" dir="2700000" algn="tl">
                  <a:srgbClr val="000000">
                    <a:alpha val="43137"/>
                  </a:srgbClr>
                </a:outerShdw>
              </a:effectLst>
            </a:rPr>
            <a:t>AC In. DC Out</a:t>
          </a:r>
        </a:p>
      </dgm:t>
    </dgm:pt>
    <dgm:pt modelId="{8AB0015F-D907-4FE0-9842-43825B6FB651}" type="sibTrans" cxnId="{8C0D2E2B-9CE5-4653-AADB-4417D97427BF}">
      <dgm:prSet/>
      <dgm:spPr/>
      <dgm:t>
        <a:bodyPr/>
        <a:lstStyle/>
        <a:p>
          <a:endParaRPr lang="en-US"/>
        </a:p>
      </dgm:t>
    </dgm:pt>
    <dgm:pt modelId="{B733F18C-6FCC-40C6-AF05-65E18C8AB405}" type="parTrans" cxnId="{8C0D2E2B-9CE5-4653-AADB-4417D97427BF}">
      <dgm:prSet/>
      <dgm:spPr/>
      <dgm:t>
        <a:bodyPr/>
        <a:lstStyle/>
        <a:p>
          <a:endParaRPr lang="en-US"/>
        </a:p>
      </dgm:t>
    </dgm:pt>
    <dgm:pt modelId="{1CB03D19-10A4-4A2D-969A-4E256C3ABAAF}" type="pres">
      <dgm:prSet presAssocID="{7713BACB-2C5E-4C4F-A798-A2A6EE659613}" presName="linear" presStyleCnt="0">
        <dgm:presLayoutVars>
          <dgm:dir/>
          <dgm:animLvl val="lvl"/>
          <dgm:resizeHandles val="exact"/>
        </dgm:presLayoutVars>
      </dgm:prSet>
      <dgm:spPr/>
    </dgm:pt>
    <dgm:pt modelId="{681655A4-54C2-4071-B404-0F25794A41E8}" type="pres">
      <dgm:prSet presAssocID="{BB38BA5B-3EEE-4155-B82A-53008F5E4E13}" presName="parentLin" presStyleCnt="0"/>
      <dgm:spPr/>
    </dgm:pt>
    <dgm:pt modelId="{49CFD152-7F95-4372-918A-1D831D2A3ED1}" type="pres">
      <dgm:prSet presAssocID="{BB38BA5B-3EEE-4155-B82A-53008F5E4E13}" presName="parentLeftMargin" presStyleLbl="node1" presStyleIdx="0" presStyleCnt="1"/>
      <dgm:spPr/>
    </dgm:pt>
    <dgm:pt modelId="{D1B27D67-6C76-4795-B08A-C5A842B11236}" type="pres">
      <dgm:prSet presAssocID="{BB38BA5B-3EEE-4155-B82A-53008F5E4E13}" presName="parentText" presStyleLbl="node1" presStyleIdx="0" presStyleCnt="1" custScaleX="142857" custScaleY="24231" custLinFactNeighborX="-56605" custLinFactNeighborY="-38688">
        <dgm:presLayoutVars>
          <dgm:chMax val="0"/>
          <dgm:bulletEnabled val="1"/>
        </dgm:presLayoutVars>
      </dgm:prSet>
      <dgm:spPr/>
    </dgm:pt>
    <dgm:pt modelId="{C58E00D2-ED05-46CF-A6C8-BED5B8D0B1DD}" type="pres">
      <dgm:prSet presAssocID="{BB38BA5B-3EEE-4155-B82A-53008F5E4E13}" presName="negativeSpace" presStyleCnt="0"/>
      <dgm:spPr/>
    </dgm:pt>
    <dgm:pt modelId="{F5C69E86-D1CE-406C-A186-3914668EE04F}" type="pres">
      <dgm:prSet presAssocID="{BB38BA5B-3EEE-4155-B82A-53008F5E4E13}" presName="childText" presStyleLbl="conFgAcc1" presStyleIdx="0" presStyleCnt="1" custScaleY="76310" custLinFactNeighborY="9463">
        <dgm:presLayoutVars>
          <dgm:bulletEnabled val="1"/>
        </dgm:presLayoutVars>
      </dgm:prSet>
      <dgm:spPr/>
    </dgm:pt>
  </dgm:ptLst>
  <dgm:cxnLst>
    <dgm:cxn modelId="{719F3907-CAF2-4641-9471-8FD973FC291D}" type="presOf" srcId="{2603EE81-8547-4E27-8FED-9797BBB8E382}" destId="{F5C69E86-D1CE-406C-A186-3914668EE04F}" srcOrd="0" destOrd="5" presId="urn:microsoft.com/office/officeart/2005/8/layout/list1"/>
    <dgm:cxn modelId="{A9C5E917-6F78-4A33-8C48-03FC8385DA22}" srcId="{7713BACB-2C5E-4C4F-A798-A2A6EE659613}" destId="{BB38BA5B-3EEE-4155-B82A-53008F5E4E13}" srcOrd="0" destOrd="0" parTransId="{424EA937-7491-4839-A1E2-3749B3B27227}" sibTransId="{7C6430E1-8093-4C45-A5C2-BB8A5BAED50B}"/>
    <dgm:cxn modelId="{EC10BD18-AD87-4050-A443-6179021456B6}" srcId="{BB38BA5B-3EEE-4155-B82A-53008F5E4E13}" destId="{57B2AE66-DC9D-4451-91CC-C1E9053FEB39}" srcOrd="2" destOrd="0" parTransId="{094B5D4F-D7A2-4C4A-B5C4-399741B789D6}" sibTransId="{F54721B6-54EA-4517-B8E7-28166F49B5B6}"/>
    <dgm:cxn modelId="{1D7E851B-0127-4DAC-A291-6C944A3B64A2}" type="presOf" srcId="{F902B3FE-45A5-42F6-91C8-ED14CF3966E8}" destId="{F5C69E86-D1CE-406C-A186-3914668EE04F}" srcOrd="0" destOrd="6" presId="urn:microsoft.com/office/officeart/2005/8/layout/list1"/>
    <dgm:cxn modelId="{B95FD51D-3F4B-4B38-A16E-6884E452693B}" type="presOf" srcId="{BB38BA5B-3EEE-4155-B82A-53008F5E4E13}" destId="{D1B27D67-6C76-4795-B08A-C5A842B11236}" srcOrd="1" destOrd="0" presId="urn:microsoft.com/office/officeart/2005/8/layout/list1"/>
    <dgm:cxn modelId="{319DBB23-11EB-4025-8EE5-9537820BC6AE}" srcId="{BB38BA5B-3EEE-4155-B82A-53008F5E4E13}" destId="{4DBFD26E-7737-4A88-839F-39472E13A613}" srcOrd="4" destOrd="0" parTransId="{75C3BF10-B2D6-43A5-8900-12CC5215267C}" sibTransId="{0AF85156-5F93-4671-981F-ABB326051C48}"/>
    <dgm:cxn modelId="{8C0D2E2B-9CE5-4653-AADB-4417D97427BF}" srcId="{BB38BA5B-3EEE-4155-B82A-53008F5E4E13}" destId="{925469CE-F56A-46ED-8D25-663CA5BA9778}" srcOrd="0" destOrd="0" parTransId="{B733F18C-6FCC-40C6-AF05-65E18C8AB405}" sibTransId="{8AB0015F-D907-4FE0-9842-43825B6FB651}"/>
    <dgm:cxn modelId="{7B9C3135-678B-40F7-949C-35E56BA0BC7A}" srcId="{BB38BA5B-3EEE-4155-B82A-53008F5E4E13}" destId="{5F52AE88-CA2F-4C5E-99A5-60FFF9D2FDA1}" srcOrd="3" destOrd="0" parTransId="{898776C4-C35B-4F84-B5AB-7E53BEE36451}" sibTransId="{2B49BA5B-4254-453D-A2E3-6E1F3E78BBBE}"/>
    <dgm:cxn modelId="{BCDD633A-219C-4302-8DE7-2E5555851F82}" type="presOf" srcId="{6CEC5F40-ED9F-4220-8D59-0AA96CE844A3}" destId="{F5C69E86-D1CE-406C-A186-3914668EE04F}" srcOrd="0" destOrd="1" presId="urn:microsoft.com/office/officeart/2005/8/layout/list1"/>
    <dgm:cxn modelId="{A3137D6E-1A49-427E-9A21-0B26CDE4034A}" type="presOf" srcId="{7713BACB-2C5E-4C4F-A798-A2A6EE659613}" destId="{1CB03D19-10A4-4A2D-969A-4E256C3ABAAF}" srcOrd="0" destOrd="0" presId="urn:microsoft.com/office/officeart/2005/8/layout/list1"/>
    <dgm:cxn modelId="{8DE7087D-7EF5-448D-A8F5-C66E42765C7C}" type="presOf" srcId="{57B2AE66-DC9D-4451-91CC-C1E9053FEB39}" destId="{F5C69E86-D1CE-406C-A186-3914668EE04F}" srcOrd="0" destOrd="2" presId="urn:microsoft.com/office/officeart/2005/8/layout/list1"/>
    <dgm:cxn modelId="{D9D2BE8E-0C8B-457E-A77F-80DD1D58C45F}" srcId="{BB38BA5B-3EEE-4155-B82A-53008F5E4E13}" destId="{2603EE81-8547-4E27-8FED-9797BBB8E382}" srcOrd="5" destOrd="0" parTransId="{E263D23D-365E-4626-A6B1-27E35E147671}" sibTransId="{91B19F39-D54F-472A-A825-D7762EC6182A}"/>
    <dgm:cxn modelId="{F03C3CA0-FA67-4F2A-AF43-CB67AF119715}" type="presOf" srcId="{5F52AE88-CA2F-4C5E-99A5-60FFF9D2FDA1}" destId="{F5C69E86-D1CE-406C-A186-3914668EE04F}" srcOrd="0" destOrd="3" presId="urn:microsoft.com/office/officeart/2005/8/layout/list1"/>
    <dgm:cxn modelId="{742173A6-162B-4E20-813D-FB13D81738D8}" type="presOf" srcId="{4DBFD26E-7737-4A88-839F-39472E13A613}" destId="{F5C69E86-D1CE-406C-A186-3914668EE04F}" srcOrd="0" destOrd="4" presId="urn:microsoft.com/office/officeart/2005/8/layout/list1"/>
    <dgm:cxn modelId="{D74BAAAF-6445-4316-9E96-DA318F87AED6}" srcId="{BB38BA5B-3EEE-4155-B82A-53008F5E4E13}" destId="{6CEC5F40-ED9F-4220-8D59-0AA96CE844A3}" srcOrd="1" destOrd="0" parTransId="{D63740DF-F733-4375-A5AB-59E5EB3CFBA1}" sibTransId="{8C276C55-78A6-4CA8-BBC7-91887B1706C0}"/>
    <dgm:cxn modelId="{8D75BECC-DB99-4541-B17E-F79D08EE7CD7}" type="presOf" srcId="{925469CE-F56A-46ED-8D25-663CA5BA9778}" destId="{F5C69E86-D1CE-406C-A186-3914668EE04F}" srcOrd="0" destOrd="0" presId="urn:microsoft.com/office/officeart/2005/8/layout/list1"/>
    <dgm:cxn modelId="{50B731D0-FF3F-4B15-B92E-DFB26CEE431C}" srcId="{BB38BA5B-3EEE-4155-B82A-53008F5E4E13}" destId="{F902B3FE-45A5-42F6-91C8-ED14CF3966E8}" srcOrd="6" destOrd="0" parTransId="{0799C717-B5B4-47CF-95AD-273AB80D0358}" sibTransId="{D47652AC-753D-4CD9-922C-468B2F1B36A6}"/>
    <dgm:cxn modelId="{11440FF6-524B-45BF-9913-1B2F18E6A7A0}" type="presOf" srcId="{BB38BA5B-3EEE-4155-B82A-53008F5E4E13}" destId="{49CFD152-7F95-4372-918A-1D831D2A3ED1}" srcOrd="0" destOrd="0" presId="urn:microsoft.com/office/officeart/2005/8/layout/list1"/>
    <dgm:cxn modelId="{C6456E23-2A07-45FE-8A28-1D669D0BEA9E}" type="presParOf" srcId="{1CB03D19-10A4-4A2D-969A-4E256C3ABAAF}" destId="{681655A4-54C2-4071-B404-0F25794A41E8}" srcOrd="0" destOrd="0" presId="urn:microsoft.com/office/officeart/2005/8/layout/list1"/>
    <dgm:cxn modelId="{D984E39C-6D4A-4AEF-9808-4C0D0FEA3B56}" type="presParOf" srcId="{681655A4-54C2-4071-B404-0F25794A41E8}" destId="{49CFD152-7F95-4372-918A-1D831D2A3ED1}" srcOrd="0" destOrd="0" presId="urn:microsoft.com/office/officeart/2005/8/layout/list1"/>
    <dgm:cxn modelId="{F3E49FD4-03B4-46CC-BC5D-CE30F5608878}" type="presParOf" srcId="{681655A4-54C2-4071-B404-0F25794A41E8}" destId="{D1B27D67-6C76-4795-B08A-C5A842B11236}" srcOrd="1" destOrd="0" presId="urn:microsoft.com/office/officeart/2005/8/layout/list1"/>
    <dgm:cxn modelId="{E39518FF-B8DC-46DA-B251-FE1B2D0D2309}" type="presParOf" srcId="{1CB03D19-10A4-4A2D-969A-4E256C3ABAAF}" destId="{C58E00D2-ED05-46CF-A6C8-BED5B8D0B1DD}" srcOrd="1" destOrd="0" presId="urn:microsoft.com/office/officeart/2005/8/layout/list1"/>
    <dgm:cxn modelId="{343E04D2-BCFF-48E6-9B6F-11822F73CE8E}" type="presParOf" srcId="{1CB03D19-10A4-4A2D-969A-4E256C3ABAAF}" destId="{F5C69E86-D1CE-406C-A186-3914668EE04F}" srcOrd="2"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E55A3B1-5D6C-4A36-B851-96B9466F8096}" type="doc">
      <dgm:prSet loTypeId="urn:microsoft.com/office/officeart/2005/8/layout/vList3#3" loCatId="list" qsTypeId="urn:microsoft.com/office/officeart/2005/8/quickstyle/3d1" qsCatId="3D" csTypeId="urn:microsoft.com/office/officeart/2005/8/colors/accent1_2" csCatId="accent1" phldr="1"/>
      <dgm:spPr/>
    </dgm:pt>
    <dgm:pt modelId="{247F9520-C7A0-4E0D-A60D-F8CE498E3467}">
      <dgm:prSet custT="1"/>
      <dgm:spPr>
        <a:gradFill flip="none" rotWithShape="0">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scene3d>
          <a:camera prst="orthographicFront"/>
          <a:lightRig rig="flat" dir="t"/>
        </a:scene3d>
        <a:sp3d prstMaterial="plastic">
          <a:bevelT w="120900" h="88900" prst="slope"/>
          <a:bevelB w="88900" h="31750" prst="angle"/>
        </a:sp3d>
      </dgm:spPr>
      <dgm:t>
        <a:bodyPr/>
        <a:lstStyle/>
        <a:p>
          <a:r>
            <a:rPr lang="en-US" altLang="en-US" sz="1800" b="1" dirty="0">
              <a:effectLst>
                <a:outerShdw blurRad="38100" dist="38100" dir="2700000" algn="tl">
                  <a:srgbClr val="000000">
                    <a:alpha val="43137"/>
                  </a:srgbClr>
                </a:outerShdw>
              </a:effectLst>
            </a:rPr>
            <a:t>Standard Product Power - 3 AC Line and 2 DC Bus Connections</a:t>
          </a:r>
        </a:p>
      </dgm:t>
    </dgm:pt>
    <dgm:pt modelId="{A9B3D251-97B4-46DE-8E43-84FE78DBCA65}" type="parTrans" cxnId="{3265CD98-0A2E-4890-A272-364935FDCB43}">
      <dgm:prSet/>
      <dgm:spPr/>
      <dgm:t>
        <a:bodyPr/>
        <a:lstStyle/>
        <a:p>
          <a:endParaRPr lang="en-US"/>
        </a:p>
      </dgm:t>
    </dgm:pt>
    <dgm:pt modelId="{DED8485C-8D08-43CC-ABFD-EDAEAEC5C540}" type="sibTrans" cxnId="{3265CD98-0A2E-4890-A272-364935FDCB43}">
      <dgm:prSet/>
      <dgm:spPr/>
      <dgm:t>
        <a:bodyPr/>
        <a:lstStyle/>
        <a:p>
          <a:endParaRPr lang="en-US"/>
        </a:p>
      </dgm:t>
    </dgm:pt>
    <dgm:pt modelId="{714C959A-FE9D-4354-81FF-964390A0DE5B}">
      <dgm:prSet custT="1"/>
      <dgm:spPr>
        <a:gradFill flip="none" rotWithShape="0">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scene3d>
          <a:camera prst="orthographicFront"/>
          <a:lightRig rig="flat" dir="t"/>
        </a:scene3d>
        <a:sp3d prstMaterial="plastic">
          <a:bevelT w="120900" h="88900" prst="slope"/>
          <a:bevelB w="88900" h="31750" prst="angle"/>
        </a:sp3d>
      </dgm:spPr>
      <dgm:t>
        <a:bodyPr/>
        <a:lstStyle/>
        <a:p>
          <a:pPr>
            <a:spcAft>
              <a:spcPts val="0"/>
            </a:spcAft>
          </a:pPr>
          <a:r>
            <a:rPr lang="en-US" altLang="en-US" sz="1400" b="1" dirty="0">
              <a:effectLst>
                <a:outerShdw blurRad="38100" dist="38100" dir="2700000" algn="tl">
                  <a:srgbClr val="000000">
                    <a:alpha val="43137"/>
                  </a:srgbClr>
                </a:outerShdw>
              </a:effectLst>
            </a:rPr>
            <a:t>Standard Unit Connectivity Make’s New Installations or Retrofits Easy and Non-Invasive to The Drive…</a:t>
          </a:r>
        </a:p>
        <a:p>
          <a:pPr>
            <a:spcAft>
              <a:spcPts val="0"/>
            </a:spcAft>
          </a:pPr>
          <a:r>
            <a:rPr lang="en-US" altLang="en-US" sz="1800" b="1" dirty="0">
              <a:effectLst>
                <a:outerShdw blurRad="38100" dist="38100" dir="2700000" algn="tl">
                  <a:srgbClr val="000000">
                    <a:alpha val="43137"/>
                  </a:srgbClr>
                </a:outerShdw>
              </a:effectLst>
            </a:rPr>
            <a:t>WE WON”T VOID A DRIVES WARRANTY!</a:t>
          </a:r>
        </a:p>
      </dgm:t>
    </dgm:pt>
    <dgm:pt modelId="{B05B8574-7ECD-43E4-90D3-8838BF3F68E6}" type="parTrans" cxnId="{C8174EF8-22A7-4D6E-8890-07B90C5A76FB}">
      <dgm:prSet/>
      <dgm:spPr/>
      <dgm:t>
        <a:bodyPr/>
        <a:lstStyle/>
        <a:p>
          <a:endParaRPr lang="en-US"/>
        </a:p>
      </dgm:t>
    </dgm:pt>
    <dgm:pt modelId="{801D8E63-B82A-417E-B8A8-7E2F17D0BEC9}" type="sibTrans" cxnId="{C8174EF8-22A7-4D6E-8890-07B90C5A76FB}">
      <dgm:prSet/>
      <dgm:spPr/>
      <dgm:t>
        <a:bodyPr/>
        <a:lstStyle/>
        <a:p>
          <a:endParaRPr lang="en-US"/>
        </a:p>
      </dgm:t>
    </dgm:pt>
    <dgm:pt modelId="{E5A1F0C7-DA20-4BCB-AEE7-4A6CE39E467D}">
      <dgm:prSet custT="1"/>
      <dgm:spPr>
        <a:gradFill flip="none" rotWithShape="0">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scene3d>
          <a:camera prst="orthographicFront"/>
          <a:lightRig rig="flat" dir="t"/>
        </a:scene3d>
        <a:sp3d prstMaterial="plastic">
          <a:bevelT w="120900" h="88900" prst="slope"/>
          <a:bevelB w="88900" h="31750" prst="angle"/>
        </a:sp3d>
      </dgm:spPr>
      <dgm:t>
        <a:bodyPr/>
        <a:lstStyle/>
        <a:p>
          <a:r>
            <a:rPr lang="en-US" altLang="en-US" sz="1600" b="1" dirty="0">
              <a:effectLst>
                <a:outerShdw blurRad="38100" dist="38100" dir="2700000" algn="tl">
                  <a:srgbClr val="000000">
                    <a:alpha val="43137"/>
                  </a:srgbClr>
                </a:outerShdw>
              </a:effectLst>
            </a:rPr>
            <a:t>Our Products Support all Line Voltages Worldwide</a:t>
          </a:r>
        </a:p>
      </dgm:t>
    </dgm:pt>
    <dgm:pt modelId="{1E80D79D-87F0-46C4-B061-9F2DBC280AE2}" type="parTrans" cxnId="{08F7AF3D-A995-4266-B5C3-82E3B32DC80E}">
      <dgm:prSet/>
      <dgm:spPr/>
      <dgm:t>
        <a:bodyPr/>
        <a:lstStyle/>
        <a:p>
          <a:endParaRPr lang="en-US"/>
        </a:p>
      </dgm:t>
    </dgm:pt>
    <dgm:pt modelId="{7FE3298C-363A-496C-B1F6-C75C510E8BAD}" type="sibTrans" cxnId="{08F7AF3D-A995-4266-B5C3-82E3B32DC80E}">
      <dgm:prSet/>
      <dgm:spPr/>
      <dgm:t>
        <a:bodyPr/>
        <a:lstStyle/>
        <a:p>
          <a:endParaRPr lang="en-US"/>
        </a:p>
      </dgm:t>
    </dgm:pt>
    <dgm:pt modelId="{41487043-19DE-45EC-A167-955C0DF72009}">
      <dgm:prSet custT="1"/>
      <dgm:spPr>
        <a:gradFill flip="none" rotWithShape="0">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scene3d>
          <a:camera prst="orthographicFront"/>
          <a:lightRig rig="flat" dir="t"/>
        </a:scene3d>
        <a:sp3d prstMaterial="plastic">
          <a:bevelT w="120900" h="88900" prst="slope"/>
          <a:bevelB w="88900" h="31750" prst="angle"/>
        </a:sp3d>
      </dgm:spPr>
      <dgm:t>
        <a:bodyPr/>
        <a:lstStyle/>
        <a:p>
          <a:r>
            <a:rPr lang="en-US" altLang="en-US" sz="1400" b="1" dirty="0">
              <a:effectLst>
                <a:outerShdw blurRad="38100" dist="38100" dir="2700000" algn="tl">
                  <a:srgbClr val="000000">
                    <a:alpha val="43137"/>
                  </a:srgbClr>
                </a:outerShdw>
              </a:effectLst>
            </a:rPr>
            <a:t>Enable Circuits, Ethernet Comms. or Control Power Options May Add a Few More Connections for Some Products</a:t>
          </a:r>
        </a:p>
      </dgm:t>
    </dgm:pt>
    <dgm:pt modelId="{271FEFD7-8665-4398-9B2E-8C1D705DBDF5}" type="parTrans" cxnId="{E33D75CD-F9BF-4B7E-8F7B-DA69A440438F}">
      <dgm:prSet/>
      <dgm:spPr/>
      <dgm:t>
        <a:bodyPr/>
        <a:lstStyle/>
        <a:p>
          <a:endParaRPr lang="en-US"/>
        </a:p>
      </dgm:t>
    </dgm:pt>
    <dgm:pt modelId="{7F0178FA-7C7E-430C-81EE-0E5841BAEDF5}" type="sibTrans" cxnId="{E33D75CD-F9BF-4B7E-8F7B-DA69A440438F}">
      <dgm:prSet/>
      <dgm:spPr/>
      <dgm:t>
        <a:bodyPr/>
        <a:lstStyle/>
        <a:p>
          <a:endParaRPr lang="en-US"/>
        </a:p>
      </dgm:t>
    </dgm:pt>
    <dgm:pt modelId="{81B45DCA-2016-4924-B740-4E029ACB3402}" type="pres">
      <dgm:prSet presAssocID="{BE55A3B1-5D6C-4A36-B851-96B9466F8096}" presName="linearFlow" presStyleCnt="0">
        <dgm:presLayoutVars>
          <dgm:dir/>
          <dgm:resizeHandles val="exact"/>
        </dgm:presLayoutVars>
      </dgm:prSet>
      <dgm:spPr/>
    </dgm:pt>
    <dgm:pt modelId="{9EE23577-C316-41EC-8AA9-B2C71E514A4A}" type="pres">
      <dgm:prSet presAssocID="{247F9520-C7A0-4E0D-A60D-F8CE498E3467}" presName="composite" presStyleCnt="0"/>
      <dgm:spPr/>
    </dgm:pt>
    <dgm:pt modelId="{6152FBAA-D7C8-4698-9D29-4C9B6BE44AAA}" type="pres">
      <dgm:prSet presAssocID="{247F9520-C7A0-4E0D-A60D-F8CE498E3467}" presName="imgShp" presStyleLbl="fgImgPlace1" presStyleIdx="0" presStyleCnt="4" custLinFactNeighborX="-99489" custLinFactNeighborY="4187"/>
      <dgm:spPr>
        <a:blipFill rotWithShape="0">
          <a:blip xmlns:r="http://schemas.openxmlformats.org/officeDocument/2006/relationships" r:embed="rId1"/>
          <a:stretch>
            <a:fillRect/>
          </a:stretch>
        </a:blipFill>
      </dgm:spPr>
    </dgm:pt>
    <dgm:pt modelId="{95ED5347-6793-4F93-9243-43477B1D0AD1}" type="pres">
      <dgm:prSet presAssocID="{247F9520-C7A0-4E0D-A60D-F8CE498E3467}" presName="txShp" presStyleLbl="node1" presStyleIdx="0" presStyleCnt="4" custScaleX="137487" custScaleY="125065">
        <dgm:presLayoutVars>
          <dgm:bulletEnabled val="1"/>
        </dgm:presLayoutVars>
      </dgm:prSet>
      <dgm:spPr/>
    </dgm:pt>
    <dgm:pt modelId="{A3DA9312-23A7-4E47-A89F-B4C8B4F2B709}" type="pres">
      <dgm:prSet presAssocID="{DED8485C-8D08-43CC-ABFD-EDAEAEC5C540}" presName="spacing" presStyleCnt="0"/>
      <dgm:spPr/>
    </dgm:pt>
    <dgm:pt modelId="{3F4B68F3-3D3A-4338-B891-DDDF3F555B54}" type="pres">
      <dgm:prSet presAssocID="{714C959A-FE9D-4354-81FF-964390A0DE5B}" presName="composite" presStyleCnt="0"/>
      <dgm:spPr/>
    </dgm:pt>
    <dgm:pt modelId="{6692EC0C-B3BD-4D9E-9B08-FE2B3CF35C98}" type="pres">
      <dgm:prSet presAssocID="{714C959A-FE9D-4354-81FF-964390A0DE5B}" presName="imgShp" presStyleLbl="fgImgPlace1" presStyleIdx="1" presStyleCnt="4" custScaleX="100297" custScaleY="112365" custLinFactNeighborX="-47419" custLinFactNeighborY="-1981"/>
      <dgm:spPr>
        <a:blipFill rotWithShape="0">
          <a:blip xmlns:r="http://schemas.openxmlformats.org/officeDocument/2006/relationships" r:embed="rId2"/>
          <a:stretch>
            <a:fillRect/>
          </a:stretch>
        </a:blipFill>
      </dgm:spPr>
    </dgm:pt>
    <dgm:pt modelId="{19533A8C-243C-4A1C-AC46-1B5DAB4A4195}" type="pres">
      <dgm:prSet presAssocID="{714C959A-FE9D-4354-81FF-964390A0DE5B}" presName="txShp" presStyleLbl="node1" presStyleIdx="1" presStyleCnt="4" custScaleX="136843" custScaleY="135101">
        <dgm:presLayoutVars>
          <dgm:bulletEnabled val="1"/>
        </dgm:presLayoutVars>
      </dgm:prSet>
      <dgm:spPr/>
    </dgm:pt>
    <dgm:pt modelId="{8DDA16B3-C396-4470-9D24-C3A445407FF3}" type="pres">
      <dgm:prSet presAssocID="{801D8E63-B82A-417E-B8A8-7E2F17D0BEC9}" presName="spacing" presStyleCnt="0"/>
      <dgm:spPr/>
    </dgm:pt>
    <dgm:pt modelId="{D499A80D-E60C-4116-83EB-BAEF8B5A29F1}" type="pres">
      <dgm:prSet presAssocID="{E5A1F0C7-DA20-4BCB-AEE7-4A6CE39E467D}" presName="composite" presStyleCnt="0"/>
      <dgm:spPr/>
    </dgm:pt>
    <dgm:pt modelId="{2BEB4D17-A7A1-4E75-B91E-918787755A52}" type="pres">
      <dgm:prSet presAssocID="{E5A1F0C7-DA20-4BCB-AEE7-4A6CE39E467D}" presName="imgShp" presStyleLbl="fgImgPlace1" presStyleIdx="2" presStyleCnt="4" custLinFactNeighborX="-99489" custLinFactNeighborY="-3687"/>
      <dgm:spPr>
        <a:blipFill rotWithShape="0">
          <a:blip xmlns:r="http://schemas.openxmlformats.org/officeDocument/2006/relationships" r:embed="rId3"/>
          <a:stretch>
            <a:fillRect/>
          </a:stretch>
        </a:blipFill>
      </dgm:spPr>
    </dgm:pt>
    <dgm:pt modelId="{E6772397-6198-447D-A11E-A5BCD555CC29}" type="pres">
      <dgm:prSet presAssocID="{E5A1F0C7-DA20-4BCB-AEE7-4A6CE39E467D}" presName="txShp" presStyleLbl="node1" presStyleIdx="2" presStyleCnt="4" custScaleX="137487">
        <dgm:presLayoutVars>
          <dgm:bulletEnabled val="1"/>
        </dgm:presLayoutVars>
      </dgm:prSet>
      <dgm:spPr/>
    </dgm:pt>
    <dgm:pt modelId="{6606E9B6-75B9-4123-A9B8-84CCEF71E787}" type="pres">
      <dgm:prSet presAssocID="{7FE3298C-363A-496C-B1F6-C75C510E8BAD}" presName="spacing" presStyleCnt="0"/>
      <dgm:spPr/>
    </dgm:pt>
    <dgm:pt modelId="{D3204DDC-C5EB-42C1-B28E-E2C3A7AEF8E2}" type="pres">
      <dgm:prSet presAssocID="{41487043-19DE-45EC-A167-955C0DF72009}" presName="composite" presStyleCnt="0"/>
      <dgm:spPr/>
    </dgm:pt>
    <dgm:pt modelId="{686C763C-5EBE-42C6-942B-6467DF8EF38F}" type="pres">
      <dgm:prSet presAssocID="{41487043-19DE-45EC-A167-955C0DF72009}" presName="imgShp" presStyleLbl="fgImgPlace1" presStyleIdx="3" presStyleCnt="4" custLinFactX="-11351" custLinFactNeighborX="-100000" custLinFactNeighborY="3499"/>
      <dgm:spPr>
        <a:blipFill rotWithShape="0">
          <a:blip xmlns:r="http://schemas.openxmlformats.org/officeDocument/2006/relationships" r:embed="rId4"/>
          <a:stretch>
            <a:fillRect/>
          </a:stretch>
        </a:blipFill>
      </dgm:spPr>
    </dgm:pt>
    <dgm:pt modelId="{36701B67-EB71-45E9-BBCE-AF7DC11315CB}" type="pres">
      <dgm:prSet presAssocID="{41487043-19DE-45EC-A167-955C0DF72009}" presName="txShp" presStyleLbl="node1" presStyleIdx="3" presStyleCnt="4" custScaleX="137487" custLinFactNeighborY="28587">
        <dgm:presLayoutVars>
          <dgm:bulletEnabled val="1"/>
        </dgm:presLayoutVars>
      </dgm:prSet>
      <dgm:spPr/>
    </dgm:pt>
  </dgm:ptLst>
  <dgm:cxnLst>
    <dgm:cxn modelId="{08F7AF3D-A995-4266-B5C3-82E3B32DC80E}" srcId="{BE55A3B1-5D6C-4A36-B851-96B9466F8096}" destId="{E5A1F0C7-DA20-4BCB-AEE7-4A6CE39E467D}" srcOrd="2" destOrd="0" parTransId="{1E80D79D-87F0-46C4-B061-9F2DBC280AE2}" sibTransId="{7FE3298C-363A-496C-B1F6-C75C510E8BAD}"/>
    <dgm:cxn modelId="{32A7F16C-62DC-4F20-9221-72D94B59E8BC}" type="presOf" srcId="{247F9520-C7A0-4E0D-A60D-F8CE498E3467}" destId="{95ED5347-6793-4F93-9243-43477B1D0AD1}" srcOrd="0" destOrd="0" presId="urn:microsoft.com/office/officeart/2005/8/layout/vList3#3"/>
    <dgm:cxn modelId="{94DF6F7F-BE03-4B3B-9F7E-3CD522E43456}" type="presOf" srcId="{41487043-19DE-45EC-A167-955C0DF72009}" destId="{36701B67-EB71-45E9-BBCE-AF7DC11315CB}" srcOrd="0" destOrd="0" presId="urn:microsoft.com/office/officeart/2005/8/layout/vList3#3"/>
    <dgm:cxn modelId="{10FFA891-5B20-4222-A483-95CC0A77615A}" type="presOf" srcId="{BE55A3B1-5D6C-4A36-B851-96B9466F8096}" destId="{81B45DCA-2016-4924-B740-4E029ACB3402}" srcOrd="0" destOrd="0" presId="urn:microsoft.com/office/officeart/2005/8/layout/vList3#3"/>
    <dgm:cxn modelId="{3265CD98-0A2E-4890-A272-364935FDCB43}" srcId="{BE55A3B1-5D6C-4A36-B851-96B9466F8096}" destId="{247F9520-C7A0-4E0D-A60D-F8CE498E3467}" srcOrd="0" destOrd="0" parTransId="{A9B3D251-97B4-46DE-8E43-84FE78DBCA65}" sibTransId="{DED8485C-8D08-43CC-ABFD-EDAEAEC5C540}"/>
    <dgm:cxn modelId="{81EC6A9A-224A-4C9C-A993-BFC9EEFE6BE8}" type="presOf" srcId="{714C959A-FE9D-4354-81FF-964390A0DE5B}" destId="{19533A8C-243C-4A1C-AC46-1B5DAB4A4195}" srcOrd="0" destOrd="0" presId="urn:microsoft.com/office/officeart/2005/8/layout/vList3#3"/>
    <dgm:cxn modelId="{056F17AC-07AA-4A29-A64E-24EDD8F759D7}" type="presOf" srcId="{E5A1F0C7-DA20-4BCB-AEE7-4A6CE39E467D}" destId="{E6772397-6198-447D-A11E-A5BCD555CC29}" srcOrd="0" destOrd="0" presId="urn:microsoft.com/office/officeart/2005/8/layout/vList3#3"/>
    <dgm:cxn modelId="{E33D75CD-F9BF-4B7E-8F7B-DA69A440438F}" srcId="{BE55A3B1-5D6C-4A36-B851-96B9466F8096}" destId="{41487043-19DE-45EC-A167-955C0DF72009}" srcOrd="3" destOrd="0" parTransId="{271FEFD7-8665-4398-9B2E-8C1D705DBDF5}" sibTransId="{7F0178FA-7C7E-430C-81EE-0E5841BAEDF5}"/>
    <dgm:cxn modelId="{C8174EF8-22A7-4D6E-8890-07B90C5A76FB}" srcId="{BE55A3B1-5D6C-4A36-B851-96B9466F8096}" destId="{714C959A-FE9D-4354-81FF-964390A0DE5B}" srcOrd="1" destOrd="0" parTransId="{B05B8574-7ECD-43E4-90D3-8838BF3F68E6}" sibTransId="{801D8E63-B82A-417E-B8A8-7E2F17D0BEC9}"/>
    <dgm:cxn modelId="{51AC957B-16D5-4D68-92C3-64F8BE65BA47}" type="presParOf" srcId="{81B45DCA-2016-4924-B740-4E029ACB3402}" destId="{9EE23577-C316-41EC-8AA9-B2C71E514A4A}" srcOrd="0" destOrd="0" presId="urn:microsoft.com/office/officeart/2005/8/layout/vList3#3"/>
    <dgm:cxn modelId="{CB4210B6-8B4C-4541-A925-6C91802BC259}" type="presParOf" srcId="{9EE23577-C316-41EC-8AA9-B2C71E514A4A}" destId="{6152FBAA-D7C8-4698-9D29-4C9B6BE44AAA}" srcOrd="0" destOrd="0" presId="urn:microsoft.com/office/officeart/2005/8/layout/vList3#3"/>
    <dgm:cxn modelId="{0B65BF52-D1DA-4EFF-B861-440DEA756ABE}" type="presParOf" srcId="{9EE23577-C316-41EC-8AA9-B2C71E514A4A}" destId="{95ED5347-6793-4F93-9243-43477B1D0AD1}" srcOrd="1" destOrd="0" presId="urn:microsoft.com/office/officeart/2005/8/layout/vList3#3"/>
    <dgm:cxn modelId="{E536D5B3-E665-4153-A547-3FE5EA155200}" type="presParOf" srcId="{81B45DCA-2016-4924-B740-4E029ACB3402}" destId="{A3DA9312-23A7-4E47-A89F-B4C8B4F2B709}" srcOrd="1" destOrd="0" presId="urn:microsoft.com/office/officeart/2005/8/layout/vList3#3"/>
    <dgm:cxn modelId="{3B0C136B-BD31-4918-9590-335A1C0A94C8}" type="presParOf" srcId="{81B45DCA-2016-4924-B740-4E029ACB3402}" destId="{3F4B68F3-3D3A-4338-B891-DDDF3F555B54}" srcOrd="2" destOrd="0" presId="urn:microsoft.com/office/officeart/2005/8/layout/vList3#3"/>
    <dgm:cxn modelId="{0D053005-18F7-4741-97F5-6A826FD0EF9D}" type="presParOf" srcId="{3F4B68F3-3D3A-4338-B891-DDDF3F555B54}" destId="{6692EC0C-B3BD-4D9E-9B08-FE2B3CF35C98}" srcOrd="0" destOrd="0" presId="urn:microsoft.com/office/officeart/2005/8/layout/vList3#3"/>
    <dgm:cxn modelId="{C0BA1178-50CF-4D81-8055-B1615B09A5B7}" type="presParOf" srcId="{3F4B68F3-3D3A-4338-B891-DDDF3F555B54}" destId="{19533A8C-243C-4A1C-AC46-1B5DAB4A4195}" srcOrd="1" destOrd="0" presId="urn:microsoft.com/office/officeart/2005/8/layout/vList3#3"/>
    <dgm:cxn modelId="{09952CA3-4C16-46D9-871B-03815737D6DE}" type="presParOf" srcId="{81B45DCA-2016-4924-B740-4E029ACB3402}" destId="{8DDA16B3-C396-4470-9D24-C3A445407FF3}" srcOrd="3" destOrd="0" presId="urn:microsoft.com/office/officeart/2005/8/layout/vList3#3"/>
    <dgm:cxn modelId="{46B85733-C9B3-46C9-9212-01A5A5B5A097}" type="presParOf" srcId="{81B45DCA-2016-4924-B740-4E029ACB3402}" destId="{D499A80D-E60C-4116-83EB-BAEF8B5A29F1}" srcOrd="4" destOrd="0" presId="urn:microsoft.com/office/officeart/2005/8/layout/vList3#3"/>
    <dgm:cxn modelId="{95C4D4E9-541E-4813-B6B8-FC7C96E84A47}" type="presParOf" srcId="{D499A80D-E60C-4116-83EB-BAEF8B5A29F1}" destId="{2BEB4D17-A7A1-4E75-B91E-918787755A52}" srcOrd="0" destOrd="0" presId="urn:microsoft.com/office/officeart/2005/8/layout/vList3#3"/>
    <dgm:cxn modelId="{6646A531-1A37-43E2-8995-A0BD3C4FD1E6}" type="presParOf" srcId="{D499A80D-E60C-4116-83EB-BAEF8B5A29F1}" destId="{E6772397-6198-447D-A11E-A5BCD555CC29}" srcOrd="1" destOrd="0" presId="urn:microsoft.com/office/officeart/2005/8/layout/vList3#3"/>
    <dgm:cxn modelId="{9480C0A3-7A0D-4857-A845-448B084781D9}" type="presParOf" srcId="{81B45DCA-2016-4924-B740-4E029ACB3402}" destId="{6606E9B6-75B9-4123-A9B8-84CCEF71E787}" srcOrd="5" destOrd="0" presId="urn:microsoft.com/office/officeart/2005/8/layout/vList3#3"/>
    <dgm:cxn modelId="{48E6BAB4-C626-4F33-9113-81782F8C1C61}" type="presParOf" srcId="{81B45DCA-2016-4924-B740-4E029ACB3402}" destId="{D3204DDC-C5EB-42C1-B28E-E2C3A7AEF8E2}" srcOrd="6" destOrd="0" presId="urn:microsoft.com/office/officeart/2005/8/layout/vList3#3"/>
    <dgm:cxn modelId="{EA869AEC-A878-4068-BDB7-76B5A5F99F8B}" type="presParOf" srcId="{D3204DDC-C5EB-42C1-B28E-E2C3A7AEF8E2}" destId="{686C763C-5EBE-42C6-942B-6467DF8EF38F}" srcOrd="0" destOrd="0" presId="urn:microsoft.com/office/officeart/2005/8/layout/vList3#3"/>
    <dgm:cxn modelId="{9AD1AA20-A313-49B1-B41D-CB6C3B8283A8}" type="presParOf" srcId="{D3204DDC-C5EB-42C1-B28E-E2C3A7AEF8E2}" destId="{36701B67-EB71-45E9-BBCE-AF7DC11315CB}" srcOrd="1" destOrd="0" presId="urn:microsoft.com/office/officeart/2005/8/layout/vList3#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EF89E7C6-CD74-4CC5-BDF2-4FCF53959F6E}" type="doc">
      <dgm:prSet loTypeId="urn:microsoft.com/office/officeart/2005/8/layout/list1" loCatId="list" qsTypeId="urn:microsoft.com/office/officeart/2005/8/quickstyle/simple4" qsCatId="simple" csTypeId="urn:microsoft.com/office/officeart/2005/8/colors/accent1_2" csCatId="accent1" phldr="1"/>
      <dgm:spPr/>
      <dgm:t>
        <a:bodyPr/>
        <a:lstStyle/>
        <a:p>
          <a:endParaRPr lang="en-US"/>
        </a:p>
      </dgm:t>
    </dgm:pt>
    <dgm:pt modelId="{9CBE6A8D-2C4C-4A40-9F8B-2EC4C7C10366}">
      <dgm:prSet phldrT="[Text]" custT="1"/>
      <dgm:spPr/>
      <dgm:t>
        <a:bodyPr/>
        <a:lstStyle/>
        <a:p>
          <a:pPr algn="ctr"/>
          <a:r>
            <a:rPr lang="en-US" sz="2400" b="1" dirty="0">
              <a:effectLst>
                <a:outerShdw blurRad="38100" dist="38100" dir="2700000" algn="tl">
                  <a:srgbClr val="000000">
                    <a:alpha val="43137"/>
                  </a:srgbClr>
                </a:outerShdw>
              </a:effectLst>
            </a:rPr>
            <a:t>Common Bus PS Features</a:t>
          </a:r>
        </a:p>
      </dgm:t>
    </dgm:pt>
    <dgm:pt modelId="{26F02BB0-88CD-4460-8B4A-9B86819F7A0B}" type="parTrans" cxnId="{B5579B44-851A-43E7-97D7-B3C2710B4D62}">
      <dgm:prSet/>
      <dgm:spPr/>
      <dgm:t>
        <a:bodyPr/>
        <a:lstStyle/>
        <a:p>
          <a:endParaRPr lang="en-US"/>
        </a:p>
      </dgm:t>
    </dgm:pt>
    <dgm:pt modelId="{32CEA214-82C2-432E-99CC-0135FAAD439C}" type="sibTrans" cxnId="{B5579B44-851A-43E7-97D7-B3C2710B4D62}">
      <dgm:prSet/>
      <dgm:spPr/>
      <dgm:t>
        <a:bodyPr/>
        <a:lstStyle/>
        <a:p>
          <a:endParaRPr lang="en-US"/>
        </a:p>
      </dgm:t>
    </dgm:pt>
    <dgm:pt modelId="{332D31CD-4864-424C-A9E1-65ED6D6502D3}">
      <dgm:prSet phldrT="[Text]" custT="1"/>
      <dgm:spPr/>
      <dgm:t>
        <a:bodyPr/>
        <a:lstStyle/>
        <a:p>
          <a:r>
            <a:rPr lang="en-US" sz="1800" b="1" dirty="0">
              <a:effectLst>
                <a:outerShdw blurRad="38100" dist="38100" dir="2700000" algn="tl">
                  <a:srgbClr val="000000">
                    <a:alpha val="43137"/>
                  </a:srgbClr>
                </a:outerShdw>
              </a:effectLst>
            </a:rPr>
            <a:t>DC Bus Can Share Circulating Energy</a:t>
          </a:r>
        </a:p>
      </dgm:t>
    </dgm:pt>
    <dgm:pt modelId="{28F87783-3944-4CCC-B331-5644536A2837}" type="parTrans" cxnId="{C4F40A92-B3C1-4F30-BC4E-09B2046BFBD5}">
      <dgm:prSet/>
      <dgm:spPr/>
      <dgm:t>
        <a:bodyPr/>
        <a:lstStyle/>
        <a:p>
          <a:endParaRPr lang="en-US"/>
        </a:p>
      </dgm:t>
    </dgm:pt>
    <dgm:pt modelId="{9FE787B6-209B-4E5B-8B28-48591BE7DAA1}" type="sibTrans" cxnId="{C4F40A92-B3C1-4F30-BC4E-09B2046BFBD5}">
      <dgm:prSet/>
      <dgm:spPr/>
      <dgm:t>
        <a:bodyPr/>
        <a:lstStyle/>
        <a:p>
          <a:endParaRPr lang="en-US"/>
        </a:p>
      </dgm:t>
    </dgm:pt>
    <dgm:pt modelId="{7ED4259A-A17B-48EC-8882-B86874DFBDA5}">
      <dgm:prSet phldrT="[Text]" custT="1"/>
      <dgm:spPr/>
      <dgm:t>
        <a:bodyPr/>
        <a:lstStyle/>
        <a:p>
          <a:r>
            <a:rPr lang="en-US" sz="1800" b="1" dirty="0">
              <a:effectLst>
                <a:outerShdw blurRad="38100" dist="38100" dir="2700000" algn="tl">
                  <a:srgbClr val="000000">
                    <a:alpha val="43137"/>
                  </a:srgbClr>
                </a:outerShdw>
              </a:effectLst>
            </a:rPr>
            <a:t>Only VFD DC Fed Inverters Required</a:t>
          </a:r>
        </a:p>
      </dgm:t>
    </dgm:pt>
    <dgm:pt modelId="{29EEE989-6321-49F0-A354-9D88E3E66BFF}" type="parTrans" cxnId="{594D0520-C641-4BE6-B15C-BFC3B172D54E}">
      <dgm:prSet/>
      <dgm:spPr/>
      <dgm:t>
        <a:bodyPr/>
        <a:lstStyle/>
        <a:p>
          <a:endParaRPr lang="en-US"/>
        </a:p>
      </dgm:t>
    </dgm:pt>
    <dgm:pt modelId="{A5F0324E-57C7-4ACE-9E6D-FDAB99A8F318}" type="sibTrans" cxnId="{594D0520-C641-4BE6-B15C-BFC3B172D54E}">
      <dgm:prSet/>
      <dgm:spPr/>
      <dgm:t>
        <a:bodyPr/>
        <a:lstStyle/>
        <a:p>
          <a:endParaRPr lang="en-US"/>
        </a:p>
      </dgm:t>
    </dgm:pt>
    <dgm:pt modelId="{411455F1-D123-46E3-A036-9FD0C944A7F1}">
      <dgm:prSet phldrT="[Text]" custT="1"/>
      <dgm:spPr/>
      <dgm:t>
        <a:bodyPr/>
        <a:lstStyle/>
        <a:p>
          <a:r>
            <a:rPr lang="en-US" sz="1800" b="1" dirty="0">
              <a:effectLst>
                <a:outerShdw blurRad="38100" dist="38100" dir="2700000" algn="tl">
                  <a:srgbClr val="000000">
                    <a:alpha val="43137"/>
                  </a:srgbClr>
                </a:outerShdw>
              </a:effectLst>
            </a:rPr>
            <a:t>M3713SC Or M3713DM With M3645 Line Regen</a:t>
          </a:r>
        </a:p>
      </dgm:t>
    </dgm:pt>
    <dgm:pt modelId="{711543CC-246D-4A04-ADF6-A141EFEB932F}" type="parTrans" cxnId="{F76C5519-DDE7-4404-9A25-AA0B1819F288}">
      <dgm:prSet/>
      <dgm:spPr/>
      <dgm:t>
        <a:bodyPr/>
        <a:lstStyle/>
        <a:p>
          <a:endParaRPr lang="en-US"/>
        </a:p>
      </dgm:t>
    </dgm:pt>
    <dgm:pt modelId="{A07257DC-447D-4366-97AD-0F2E56EE582B}" type="sibTrans" cxnId="{F76C5519-DDE7-4404-9A25-AA0B1819F288}">
      <dgm:prSet/>
      <dgm:spPr/>
      <dgm:t>
        <a:bodyPr/>
        <a:lstStyle/>
        <a:p>
          <a:endParaRPr lang="en-US"/>
        </a:p>
      </dgm:t>
    </dgm:pt>
    <dgm:pt modelId="{27AE82AF-EBAC-41FC-80AC-30BA63323CD0}">
      <dgm:prSet phldrT="[Text]" custT="1"/>
      <dgm:spPr/>
      <dgm:t>
        <a:bodyPr/>
        <a:lstStyle/>
        <a:p>
          <a:r>
            <a:rPr lang="en-US" sz="1800" b="1" dirty="0">
              <a:effectLst>
                <a:outerShdw blurRad="38100" dist="38100" dir="2700000" algn="tl">
                  <a:srgbClr val="000000">
                    <a:alpha val="43137"/>
                  </a:srgbClr>
                </a:outerShdw>
              </a:effectLst>
            </a:rPr>
            <a:t>Sized to Total regen Current On DC Bus With Multiple Drive Common Bus</a:t>
          </a:r>
        </a:p>
      </dgm:t>
    </dgm:pt>
    <dgm:pt modelId="{2E2712F9-F599-4AE5-BAF4-C299E0A93DF0}" type="parTrans" cxnId="{AD0528BC-B988-4E9C-80D9-2F5A6A398CC2}">
      <dgm:prSet/>
      <dgm:spPr/>
      <dgm:t>
        <a:bodyPr/>
        <a:lstStyle/>
        <a:p>
          <a:endParaRPr lang="en-US"/>
        </a:p>
      </dgm:t>
    </dgm:pt>
    <dgm:pt modelId="{439F1985-9994-4093-8468-7982FC719820}" type="sibTrans" cxnId="{AD0528BC-B988-4E9C-80D9-2F5A6A398CC2}">
      <dgm:prSet/>
      <dgm:spPr/>
      <dgm:t>
        <a:bodyPr/>
        <a:lstStyle/>
        <a:p>
          <a:endParaRPr lang="en-US"/>
        </a:p>
      </dgm:t>
    </dgm:pt>
    <dgm:pt modelId="{D8B890D7-87B9-412A-8141-ADD773A953CA}">
      <dgm:prSet phldrT="[Text]" custT="1"/>
      <dgm:spPr/>
      <dgm:t>
        <a:bodyPr/>
        <a:lstStyle/>
        <a:p>
          <a:r>
            <a:rPr lang="en-US" sz="1800" b="1" dirty="0">
              <a:effectLst>
                <a:outerShdw blurRad="38100" dist="38100" dir="2700000" algn="tl">
                  <a:srgbClr val="000000">
                    <a:alpha val="43137"/>
                  </a:srgbClr>
                </a:outerShdw>
              </a:effectLst>
            </a:rPr>
            <a:t>SC Version - Single Pre-charge for Multiple Drives</a:t>
          </a:r>
        </a:p>
      </dgm:t>
    </dgm:pt>
    <dgm:pt modelId="{9FBE80FA-A062-4BDF-8566-8933D7CA2EB6}" type="parTrans" cxnId="{9A3C8997-0505-45A9-BFD5-914E58CBC80B}">
      <dgm:prSet/>
      <dgm:spPr/>
      <dgm:t>
        <a:bodyPr/>
        <a:lstStyle/>
        <a:p>
          <a:endParaRPr lang="en-US"/>
        </a:p>
      </dgm:t>
    </dgm:pt>
    <dgm:pt modelId="{453CD975-8C3E-4166-AF09-C5BDB52AD051}" type="sibTrans" cxnId="{9A3C8997-0505-45A9-BFD5-914E58CBC80B}">
      <dgm:prSet/>
      <dgm:spPr/>
      <dgm:t>
        <a:bodyPr/>
        <a:lstStyle/>
        <a:p>
          <a:endParaRPr lang="en-US"/>
        </a:p>
      </dgm:t>
    </dgm:pt>
    <dgm:pt modelId="{731DDB77-1139-4C61-8F3C-6549F2D654A9}" type="pres">
      <dgm:prSet presAssocID="{EF89E7C6-CD74-4CC5-BDF2-4FCF53959F6E}" presName="linear" presStyleCnt="0">
        <dgm:presLayoutVars>
          <dgm:dir/>
          <dgm:animLvl val="lvl"/>
          <dgm:resizeHandles val="exact"/>
        </dgm:presLayoutVars>
      </dgm:prSet>
      <dgm:spPr/>
    </dgm:pt>
    <dgm:pt modelId="{FCB98CDB-2CD0-473D-8D81-0EB5F84DFE74}" type="pres">
      <dgm:prSet presAssocID="{9CBE6A8D-2C4C-4A40-9F8B-2EC4C7C10366}" presName="parentLin" presStyleCnt="0"/>
      <dgm:spPr/>
    </dgm:pt>
    <dgm:pt modelId="{E5B48134-ECF0-490B-B8EE-3E1B8FC35B50}" type="pres">
      <dgm:prSet presAssocID="{9CBE6A8D-2C4C-4A40-9F8B-2EC4C7C10366}" presName="parentLeftMargin" presStyleLbl="node1" presStyleIdx="0" presStyleCnt="1"/>
      <dgm:spPr/>
    </dgm:pt>
    <dgm:pt modelId="{ED98B5EC-B31A-4CC1-A103-377785298E81}" type="pres">
      <dgm:prSet presAssocID="{9CBE6A8D-2C4C-4A40-9F8B-2EC4C7C10366}" presName="parentText" presStyleLbl="node1" presStyleIdx="0" presStyleCnt="1" custScaleX="126637" custScaleY="36267" custLinFactNeighborX="8628" custLinFactNeighborY="-25995">
        <dgm:presLayoutVars>
          <dgm:chMax val="0"/>
          <dgm:bulletEnabled val="1"/>
        </dgm:presLayoutVars>
      </dgm:prSet>
      <dgm:spPr/>
    </dgm:pt>
    <dgm:pt modelId="{941E3BF2-C3F8-412D-BBA4-85147B396230}" type="pres">
      <dgm:prSet presAssocID="{9CBE6A8D-2C4C-4A40-9F8B-2EC4C7C10366}" presName="negativeSpace" presStyleCnt="0"/>
      <dgm:spPr/>
    </dgm:pt>
    <dgm:pt modelId="{4B2D2E25-99FF-4309-9778-5D15F33E77BA}" type="pres">
      <dgm:prSet presAssocID="{9CBE6A8D-2C4C-4A40-9F8B-2EC4C7C10366}" presName="childText" presStyleLbl="conFgAcc1" presStyleIdx="0" presStyleCnt="1" custScaleY="73774" custLinFactNeighborX="298" custLinFactNeighborY="34057">
        <dgm:presLayoutVars>
          <dgm:bulletEnabled val="1"/>
        </dgm:presLayoutVars>
      </dgm:prSet>
      <dgm:spPr/>
    </dgm:pt>
  </dgm:ptLst>
  <dgm:cxnLst>
    <dgm:cxn modelId="{F76C5519-DDE7-4404-9A25-AA0B1819F288}" srcId="{9CBE6A8D-2C4C-4A40-9F8B-2EC4C7C10366}" destId="{411455F1-D123-46E3-A036-9FD0C944A7F1}" srcOrd="1" destOrd="0" parTransId="{711543CC-246D-4A04-ADF6-A141EFEB932F}" sibTransId="{A07257DC-447D-4366-97AD-0F2E56EE582B}"/>
    <dgm:cxn modelId="{594D0520-C641-4BE6-B15C-BFC3B172D54E}" srcId="{9CBE6A8D-2C4C-4A40-9F8B-2EC4C7C10366}" destId="{7ED4259A-A17B-48EC-8882-B86874DFBDA5}" srcOrd="0" destOrd="0" parTransId="{29EEE989-6321-49F0-A354-9D88E3E66BFF}" sibTransId="{A5F0324E-57C7-4ACE-9E6D-FDAB99A8F318}"/>
    <dgm:cxn modelId="{777AD220-F586-4836-AE2E-B16F1EAC6672}" type="presOf" srcId="{411455F1-D123-46E3-A036-9FD0C944A7F1}" destId="{4B2D2E25-99FF-4309-9778-5D15F33E77BA}" srcOrd="0" destOrd="1" presId="urn:microsoft.com/office/officeart/2005/8/layout/list1"/>
    <dgm:cxn modelId="{F4290B2C-99F8-4295-9BE8-771D55DA95F3}" type="presOf" srcId="{9CBE6A8D-2C4C-4A40-9F8B-2EC4C7C10366}" destId="{ED98B5EC-B31A-4CC1-A103-377785298E81}" srcOrd="1" destOrd="0" presId="urn:microsoft.com/office/officeart/2005/8/layout/list1"/>
    <dgm:cxn modelId="{B5579B44-851A-43E7-97D7-B3C2710B4D62}" srcId="{EF89E7C6-CD74-4CC5-BDF2-4FCF53959F6E}" destId="{9CBE6A8D-2C4C-4A40-9F8B-2EC4C7C10366}" srcOrd="0" destOrd="0" parTransId="{26F02BB0-88CD-4460-8B4A-9B86819F7A0B}" sibTransId="{32CEA214-82C2-432E-99CC-0135FAAD439C}"/>
    <dgm:cxn modelId="{C4F40A92-B3C1-4F30-BC4E-09B2046BFBD5}" srcId="{9CBE6A8D-2C4C-4A40-9F8B-2EC4C7C10366}" destId="{332D31CD-4864-424C-A9E1-65ED6D6502D3}" srcOrd="2" destOrd="0" parTransId="{28F87783-3944-4CCC-B331-5644536A2837}" sibTransId="{9FE787B6-209B-4E5B-8B28-48591BE7DAA1}"/>
    <dgm:cxn modelId="{9A3C8997-0505-45A9-BFD5-914E58CBC80B}" srcId="{9CBE6A8D-2C4C-4A40-9F8B-2EC4C7C10366}" destId="{D8B890D7-87B9-412A-8141-ADD773A953CA}" srcOrd="4" destOrd="0" parTransId="{9FBE80FA-A062-4BDF-8566-8933D7CA2EB6}" sibTransId="{453CD975-8C3E-4166-AF09-C5BDB52AD051}"/>
    <dgm:cxn modelId="{FAC04FB5-7D4E-4E22-B525-C44E37542CC9}" type="presOf" srcId="{9CBE6A8D-2C4C-4A40-9F8B-2EC4C7C10366}" destId="{E5B48134-ECF0-490B-B8EE-3E1B8FC35B50}" srcOrd="0" destOrd="0" presId="urn:microsoft.com/office/officeart/2005/8/layout/list1"/>
    <dgm:cxn modelId="{57B361BB-D31D-493A-9765-86ACFDD96BDC}" type="presOf" srcId="{27AE82AF-EBAC-41FC-80AC-30BA63323CD0}" destId="{4B2D2E25-99FF-4309-9778-5D15F33E77BA}" srcOrd="0" destOrd="3" presId="urn:microsoft.com/office/officeart/2005/8/layout/list1"/>
    <dgm:cxn modelId="{AD0528BC-B988-4E9C-80D9-2F5A6A398CC2}" srcId="{9CBE6A8D-2C4C-4A40-9F8B-2EC4C7C10366}" destId="{27AE82AF-EBAC-41FC-80AC-30BA63323CD0}" srcOrd="3" destOrd="0" parTransId="{2E2712F9-F599-4AE5-BAF4-C299E0A93DF0}" sibTransId="{439F1985-9994-4093-8468-7982FC719820}"/>
    <dgm:cxn modelId="{CAF2BDC9-E293-4DF6-AF04-6B3F0E6FD2FA}" type="presOf" srcId="{332D31CD-4864-424C-A9E1-65ED6D6502D3}" destId="{4B2D2E25-99FF-4309-9778-5D15F33E77BA}" srcOrd="0" destOrd="2" presId="urn:microsoft.com/office/officeart/2005/8/layout/list1"/>
    <dgm:cxn modelId="{3486B6D8-4FA4-4120-902C-A58BCEED5B79}" type="presOf" srcId="{EF89E7C6-CD74-4CC5-BDF2-4FCF53959F6E}" destId="{731DDB77-1139-4C61-8F3C-6549F2D654A9}" srcOrd="0" destOrd="0" presId="urn:microsoft.com/office/officeart/2005/8/layout/list1"/>
    <dgm:cxn modelId="{91053FDD-BD73-4BAA-9056-6B71BD8A1366}" type="presOf" srcId="{D8B890D7-87B9-412A-8141-ADD773A953CA}" destId="{4B2D2E25-99FF-4309-9778-5D15F33E77BA}" srcOrd="0" destOrd="4" presId="urn:microsoft.com/office/officeart/2005/8/layout/list1"/>
    <dgm:cxn modelId="{CEF6A3F0-C790-4A83-AA26-769CE42485D3}" type="presOf" srcId="{7ED4259A-A17B-48EC-8882-B86874DFBDA5}" destId="{4B2D2E25-99FF-4309-9778-5D15F33E77BA}" srcOrd="0" destOrd="0" presId="urn:microsoft.com/office/officeart/2005/8/layout/list1"/>
    <dgm:cxn modelId="{E6A462D1-EEB9-4F38-84E6-FD502D27C558}" type="presParOf" srcId="{731DDB77-1139-4C61-8F3C-6549F2D654A9}" destId="{FCB98CDB-2CD0-473D-8D81-0EB5F84DFE74}" srcOrd="0" destOrd="0" presId="urn:microsoft.com/office/officeart/2005/8/layout/list1"/>
    <dgm:cxn modelId="{7A9BC4A3-2798-434F-839E-3F21888BB5B9}" type="presParOf" srcId="{FCB98CDB-2CD0-473D-8D81-0EB5F84DFE74}" destId="{E5B48134-ECF0-490B-B8EE-3E1B8FC35B50}" srcOrd="0" destOrd="0" presId="urn:microsoft.com/office/officeart/2005/8/layout/list1"/>
    <dgm:cxn modelId="{8634A386-6B00-4D9E-AF7E-6EF3011B3DB0}" type="presParOf" srcId="{FCB98CDB-2CD0-473D-8D81-0EB5F84DFE74}" destId="{ED98B5EC-B31A-4CC1-A103-377785298E81}" srcOrd="1" destOrd="0" presId="urn:microsoft.com/office/officeart/2005/8/layout/list1"/>
    <dgm:cxn modelId="{5A8E0679-EF0B-4926-AB82-FF9F18DBE6B4}" type="presParOf" srcId="{731DDB77-1139-4C61-8F3C-6549F2D654A9}" destId="{941E3BF2-C3F8-412D-BBA4-85147B396230}" srcOrd="1" destOrd="0" presId="urn:microsoft.com/office/officeart/2005/8/layout/list1"/>
    <dgm:cxn modelId="{4AC23518-33FC-4597-8B11-554058797880}" type="presParOf" srcId="{731DDB77-1139-4C61-8F3C-6549F2D654A9}" destId="{4B2D2E25-99FF-4309-9778-5D15F33E77BA}" srcOrd="2"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EF89E7C6-CD74-4CC5-BDF2-4FCF53959F6E}" type="doc">
      <dgm:prSet loTypeId="urn:microsoft.com/office/officeart/2005/8/layout/list1" loCatId="list" qsTypeId="urn:microsoft.com/office/officeart/2005/8/quickstyle/simple4" qsCatId="simple" csTypeId="urn:microsoft.com/office/officeart/2005/8/colors/accent1_2" csCatId="accent1" phldr="1"/>
      <dgm:spPr/>
      <dgm:t>
        <a:bodyPr/>
        <a:lstStyle/>
        <a:p>
          <a:endParaRPr lang="en-US"/>
        </a:p>
      </dgm:t>
    </dgm:pt>
    <dgm:pt modelId="{9CBE6A8D-2C4C-4A40-9F8B-2EC4C7C10366}">
      <dgm:prSet phldrT="[Text]" custT="1"/>
      <dgm:spPr/>
      <dgm:t>
        <a:bodyPr/>
        <a:lstStyle/>
        <a:p>
          <a:pPr algn="ctr"/>
          <a:r>
            <a:rPr lang="en-US" sz="1600" b="1" baseline="0" dirty="0">
              <a:effectLst>
                <a:outerShdw blurRad="38100" dist="38100" dir="2700000" algn="tl">
                  <a:srgbClr val="000000">
                    <a:alpha val="43137"/>
                  </a:srgbClr>
                </a:outerShdw>
              </a:effectLst>
            </a:rPr>
            <a:t>M3545P &amp; M3645P Line Regen</a:t>
          </a:r>
        </a:p>
      </dgm:t>
    </dgm:pt>
    <dgm:pt modelId="{26F02BB0-88CD-4460-8B4A-9B86819F7A0B}" type="parTrans" cxnId="{B5579B44-851A-43E7-97D7-B3C2710B4D62}">
      <dgm:prSet/>
      <dgm:spPr/>
      <dgm:t>
        <a:bodyPr/>
        <a:lstStyle/>
        <a:p>
          <a:endParaRPr lang="en-US"/>
        </a:p>
      </dgm:t>
    </dgm:pt>
    <dgm:pt modelId="{32CEA214-82C2-432E-99CC-0135FAAD439C}" type="sibTrans" cxnId="{B5579B44-851A-43E7-97D7-B3C2710B4D62}">
      <dgm:prSet/>
      <dgm:spPr/>
      <dgm:t>
        <a:bodyPr/>
        <a:lstStyle/>
        <a:p>
          <a:endParaRPr lang="en-US"/>
        </a:p>
      </dgm:t>
    </dgm:pt>
    <dgm:pt modelId="{9C7841C0-2A6F-4B68-96E8-643D00C65CB8}">
      <dgm:prSet custT="1"/>
      <dgm:spPr/>
      <dgm:t>
        <a:bodyPr/>
        <a:lstStyle/>
        <a:p>
          <a:r>
            <a:rPr lang="en-US" sz="1400" b="1" dirty="0">
              <a:effectLst>
                <a:outerShdw blurRad="38100" dist="38100" dir="2700000" algn="tl">
                  <a:srgbClr val="000000">
                    <a:alpha val="43137"/>
                  </a:srgbClr>
                </a:outerShdw>
              </a:effectLst>
            </a:rPr>
            <a:t>M3645P – 30A, 50A, 100A, 300A</a:t>
          </a:r>
        </a:p>
      </dgm:t>
    </dgm:pt>
    <dgm:pt modelId="{9E0D036F-98B2-468F-8BBD-F600694C0AA4}" type="parTrans" cxnId="{F8E0A24B-E114-424F-9BF5-0C3F92504361}">
      <dgm:prSet/>
      <dgm:spPr/>
      <dgm:t>
        <a:bodyPr/>
        <a:lstStyle/>
        <a:p>
          <a:endParaRPr lang="en-US"/>
        </a:p>
      </dgm:t>
    </dgm:pt>
    <dgm:pt modelId="{0443D95A-5DE5-47A1-8B62-656F26CBFA6F}" type="sibTrans" cxnId="{F8E0A24B-E114-424F-9BF5-0C3F92504361}">
      <dgm:prSet/>
      <dgm:spPr/>
      <dgm:t>
        <a:bodyPr/>
        <a:lstStyle/>
        <a:p>
          <a:endParaRPr lang="en-US"/>
        </a:p>
      </dgm:t>
    </dgm:pt>
    <dgm:pt modelId="{427ABA0A-D3BE-43E2-84DA-27FC43B00D77}">
      <dgm:prSet custT="1"/>
      <dgm:spPr/>
      <dgm:t>
        <a:bodyPr/>
        <a:lstStyle/>
        <a:p>
          <a:r>
            <a:rPr lang="en-US" sz="1400" b="1" dirty="0">
              <a:effectLst>
                <a:outerShdw blurRad="38100" dist="38100" dir="2700000" algn="tl">
                  <a:srgbClr val="000000">
                    <a:alpha val="43137"/>
                  </a:srgbClr>
                </a:outerShdw>
              </a:effectLst>
            </a:rPr>
            <a:t>Only Drives Inverter Section is Required</a:t>
          </a:r>
        </a:p>
      </dgm:t>
    </dgm:pt>
    <dgm:pt modelId="{AA20DFB7-44EE-4971-9588-0763BF3A42F1}" type="parTrans" cxnId="{9F9B60F6-8771-4D8F-BD32-45959A1A4107}">
      <dgm:prSet/>
      <dgm:spPr/>
      <dgm:t>
        <a:bodyPr/>
        <a:lstStyle/>
        <a:p>
          <a:endParaRPr lang="en-US"/>
        </a:p>
      </dgm:t>
    </dgm:pt>
    <dgm:pt modelId="{5220CD21-BDA3-42DD-BBE4-637FB5B624E5}" type="sibTrans" cxnId="{9F9B60F6-8771-4D8F-BD32-45959A1A4107}">
      <dgm:prSet/>
      <dgm:spPr/>
      <dgm:t>
        <a:bodyPr/>
        <a:lstStyle/>
        <a:p>
          <a:endParaRPr lang="en-US"/>
        </a:p>
      </dgm:t>
    </dgm:pt>
    <dgm:pt modelId="{F17AB773-1979-4AE1-84BA-313BAC94C9AA}">
      <dgm:prSet custT="1"/>
      <dgm:spPr/>
      <dgm:t>
        <a:bodyPr/>
        <a:lstStyle/>
        <a:p>
          <a:r>
            <a:rPr lang="en-US" sz="1400" b="1" dirty="0">
              <a:effectLst>
                <a:outerShdw blurRad="38100" dist="38100" dir="2700000" algn="tl">
                  <a:srgbClr val="000000">
                    <a:alpha val="43137"/>
                  </a:srgbClr>
                </a:outerShdw>
              </a:effectLst>
            </a:rPr>
            <a:t>Separate Pre-charge Module Option</a:t>
          </a:r>
        </a:p>
      </dgm:t>
    </dgm:pt>
    <dgm:pt modelId="{DB60F02B-3187-4FD6-9456-49F4516341E9}" type="parTrans" cxnId="{2D2DFBBC-9EE1-4F54-95B3-96B32C62A55B}">
      <dgm:prSet/>
      <dgm:spPr/>
      <dgm:t>
        <a:bodyPr/>
        <a:lstStyle/>
        <a:p>
          <a:endParaRPr lang="en-US"/>
        </a:p>
      </dgm:t>
    </dgm:pt>
    <dgm:pt modelId="{232FCB66-0C7E-48FE-9A73-B6123E26AB85}" type="sibTrans" cxnId="{2D2DFBBC-9EE1-4F54-95B3-96B32C62A55B}">
      <dgm:prSet/>
      <dgm:spPr/>
      <dgm:t>
        <a:bodyPr/>
        <a:lstStyle/>
        <a:p>
          <a:endParaRPr lang="en-US"/>
        </a:p>
      </dgm:t>
    </dgm:pt>
    <dgm:pt modelId="{4E7EE6E9-250C-4D84-9029-E34A10EA537E}">
      <dgm:prSet custT="1"/>
      <dgm:spPr/>
      <dgm:t>
        <a:bodyPr/>
        <a:lstStyle/>
        <a:p>
          <a:r>
            <a:rPr lang="en-US" sz="1400" b="1" dirty="0">
              <a:effectLst>
                <a:outerShdw blurRad="38100" dist="38100" dir="2700000" algn="tl">
                  <a:srgbClr val="000000">
                    <a:alpha val="43137"/>
                  </a:srgbClr>
                </a:outerShdw>
              </a:effectLst>
            </a:rPr>
            <a:t>No Diode Sharing is Required </a:t>
          </a:r>
        </a:p>
      </dgm:t>
    </dgm:pt>
    <dgm:pt modelId="{B8335DAF-CD52-4CD2-87FA-840A2FB1E0A8}" type="parTrans" cxnId="{C2B819EA-06BE-4E29-AA81-85BC92D4E61A}">
      <dgm:prSet/>
      <dgm:spPr/>
      <dgm:t>
        <a:bodyPr/>
        <a:lstStyle/>
        <a:p>
          <a:endParaRPr lang="en-US"/>
        </a:p>
      </dgm:t>
    </dgm:pt>
    <dgm:pt modelId="{30FD10EB-28CE-4ACA-998E-F184896DD750}" type="sibTrans" cxnId="{C2B819EA-06BE-4E29-AA81-85BC92D4E61A}">
      <dgm:prSet/>
      <dgm:spPr/>
      <dgm:t>
        <a:bodyPr/>
        <a:lstStyle/>
        <a:p>
          <a:endParaRPr lang="en-US"/>
        </a:p>
      </dgm:t>
    </dgm:pt>
    <dgm:pt modelId="{38B51708-E69B-4AC7-9F75-970D3E73E362}">
      <dgm:prSet custT="1"/>
      <dgm:spPr/>
      <dgm:t>
        <a:bodyPr/>
        <a:lstStyle/>
        <a:p>
          <a:r>
            <a:rPr lang="en-US" sz="1400" b="1" dirty="0">
              <a:effectLst>
                <a:outerShdw blurRad="38100" dist="38100" dir="2700000" algn="tl">
                  <a:srgbClr val="000000">
                    <a:alpha val="43137"/>
                  </a:srgbClr>
                </a:outerShdw>
              </a:effectLst>
            </a:rPr>
            <a:t>Internal Line Reactor 5% 30 to 100A Units</a:t>
          </a:r>
        </a:p>
      </dgm:t>
    </dgm:pt>
    <dgm:pt modelId="{23A044EE-B7A7-430E-90F1-6AB28252DC01}" type="parTrans" cxnId="{44A4D5B1-648E-4824-8145-79996A6C4844}">
      <dgm:prSet/>
      <dgm:spPr/>
      <dgm:t>
        <a:bodyPr/>
        <a:lstStyle/>
        <a:p>
          <a:endParaRPr lang="en-US"/>
        </a:p>
      </dgm:t>
    </dgm:pt>
    <dgm:pt modelId="{83ED092A-7D45-4B9B-8EAD-06F8E40D3F1F}" type="sibTrans" cxnId="{44A4D5B1-648E-4824-8145-79996A6C4844}">
      <dgm:prSet/>
      <dgm:spPr/>
      <dgm:t>
        <a:bodyPr/>
        <a:lstStyle/>
        <a:p>
          <a:endParaRPr lang="en-US"/>
        </a:p>
      </dgm:t>
    </dgm:pt>
    <dgm:pt modelId="{9B57C055-D1C5-4C2E-B75B-B3E08D1743B4}">
      <dgm:prSet custT="1"/>
      <dgm:spPr/>
      <dgm:t>
        <a:bodyPr/>
        <a:lstStyle/>
        <a:p>
          <a:r>
            <a:rPr lang="en-US" sz="1400" b="1" dirty="0">
              <a:effectLst>
                <a:outerShdw blurRad="38100" dist="38100" dir="2700000" algn="tl">
                  <a:srgbClr val="000000">
                    <a:alpha val="43137"/>
                  </a:srgbClr>
                </a:outerShdw>
              </a:effectLst>
            </a:rPr>
            <a:t>300A Separate Line Reactor, Choke </a:t>
          </a:r>
        </a:p>
      </dgm:t>
    </dgm:pt>
    <dgm:pt modelId="{88657326-C67C-4C02-AA39-7E20BB43425C}" type="parTrans" cxnId="{410B2A2C-BEA8-49BF-B181-A6E6052BA5AC}">
      <dgm:prSet/>
      <dgm:spPr/>
      <dgm:t>
        <a:bodyPr/>
        <a:lstStyle/>
        <a:p>
          <a:endParaRPr lang="en-US"/>
        </a:p>
      </dgm:t>
    </dgm:pt>
    <dgm:pt modelId="{FE2A493C-A13F-49D8-BEC3-E7CA9C107996}" type="sibTrans" cxnId="{410B2A2C-BEA8-49BF-B181-A6E6052BA5AC}">
      <dgm:prSet/>
      <dgm:spPr/>
      <dgm:t>
        <a:bodyPr/>
        <a:lstStyle/>
        <a:p>
          <a:endParaRPr lang="en-US"/>
        </a:p>
      </dgm:t>
    </dgm:pt>
    <dgm:pt modelId="{2798DAF0-3671-41FA-AAC4-FB3C6224716D}">
      <dgm:prSet custT="1"/>
      <dgm:spPr/>
      <dgm:t>
        <a:bodyPr/>
        <a:lstStyle/>
        <a:p>
          <a:r>
            <a:rPr lang="en-US" sz="1400" b="1" dirty="0">
              <a:effectLst>
                <a:outerShdw blurRad="38100" dist="38100" dir="2700000" algn="tl">
                  <a:srgbClr val="000000">
                    <a:alpha val="43137"/>
                  </a:srgbClr>
                </a:outerShdw>
              </a:effectLst>
            </a:rPr>
            <a:t>AC &amp; DC Fusing Kits (less $$)</a:t>
          </a:r>
        </a:p>
      </dgm:t>
    </dgm:pt>
    <dgm:pt modelId="{05A2760D-7D53-4DDC-8011-C2ACFEB6C7DC}" type="parTrans" cxnId="{BEAAAD73-310B-4068-B31F-1816EF659C8D}">
      <dgm:prSet/>
      <dgm:spPr/>
      <dgm:t>
        <a:bodyPr/>
        <a:lstStyle/>
        <a:p>
          <a:endParaRPr lang="en-US"/>
        </a:p>
      </dgm:t>
    </dgm:pt>
    <dgm:pt modelId="{16A992E9-3A6C-421C-BEB0-C45F1263D660}" type="sibTrans" cxnId="{BEAAAD73-310B-4068-B31F-1816EF659C8D}">
      <dgm:prSet/>
      <dgm:spPr/>
      <dgm:t>
        <a:bodyPr/>
        <a:lstStyle/>
        <a:p>
          <a:endParaRPr lang="en-US"/>
        </a:p>
      </dgm:t>
    </dgm:pt>
    <dgm:pt modelId="{29CB8AE5-918E-4DAE-A874-12D5C6800FB3}">
      <dgm:prSet phldrT="[Text]" custT="1"/>
      <dgm:spPr/>
      <dgm:t>
        <a:bodyPr/>
        <a:lstStyle/>
        <a:p>
          <a:pPr algn="l"/>
          <a:r>
            <a:rPr lang="en-US" sz="1400" b="1" dirty="0">
              <a:effectLst>
                <a:outerShdw blurRad="38100" dist="38100" dir="2700000" algn="tl">
                  <a:srgbClr val="000000">
                    <a:alpha val="43137"/>
                  </a:srgbClr>
                </a:outerShdw>
              </a:effectLst>
            </a:rPr>
            <a:t>M3545P – 15A 100%</a:t>
          </a:r>
          <a:endParaRPr lang="en-US" sz="1400" b="1" baseline="0" dirty="0">
            <a:effectLst>
              <a:outerShdw blurRad="38100" dist="38100" dir="2700000" algn="tl">
                <a:srgbClr val="000000">
                  <a:alpha val="43137"/>
                </a:srgbClr>
              </a:outerShdw>
            </a:effectLst>
          </a:endParaRPr>
        </a:p>
      </dgm:t>
    </dgm:pt>
    <dgm:pt modelId="{FAA1776A-21A9-45E4-B588-6DEBC116631C}" type="parTrans" cxnId="{BF3DEE6E-2B32-4F0D-AE59-3EE31068CB32}">
      <dgm:prSet/>
      <dgm:spPr/>
      <dgm:t>
        <a:bodyPr/>
        <a:lstStyle/>
        <a:p>
          <a:endParaRPr lang="en-US"/>
        </a:p>
      </dgm:t>
    </dgm:pt>
    <dgm:pt modelId="{F101C8CD-5D5D-4534-9770-41F8AB2B9C4F}" type="sibTrans" cxnId="{BF3DEE6E-2B32-4F0D-AE59-3EE31068CB32}">
      <dgm:prSet/>
      <dgm:spPr/>
      <dgm:t>
        <a:bodyPr/>
        <a:lstStyle/>
        <a:p>
          <a:endParaRPr lang="en-US"/>
        </a:p>
      </dgm:t>
    </dgm:pt>
    <dgm:pt modelId="{0D2C4AD4-07A9-409E-B808-CA0B30FAC56F}">
      <dgm:prSet custT="1"/>
      <dgm:spPr/>
      <dgm:t>
        <a:bodyPr/>
        <a:lstStyle/>
        <a:p>
          <a:r>
            <a:rPr lang="en-US" sz="1400" b="1" dirty="0">
              <a:effectLst>
                <a:outerShdw blurRad="38100" dist="38100" dir="2700000" algn="tl">
                  <a:srgbClr val="000000">
                    <a:alpha val="43137"/>
                  </a:srgbClr>
                </a:outerShdw>
              </a:effectLst>
            </a:rPr>
            <a:t>150% 60 Seconds</a:t>
          </a:r>
        </a:p>
      </dgm:t>
    </dgm:pt>
    <dgm:pt modelId="{D9E96A2E-181E-40C8-A70A-046D9100F5CE}" type="parTrans" cxnId="{EBCD27E4-268B-4A18-A769-724EDC4300FA}">
      <dgm:prSet/>
      <dgm:spPr/>
      <dgm:t>
        <a:bodyPr/>
        <a:lstStyle/>
        <a:p>
          <a:endParaRPr lang="en-US"/>
        </a:p>
      </dgm:t>
    </dgm:pt>
    <dgm:pt modelId="{24CDDD71-FA3C-4B09-99F0-FC53A61F3665}" type="sibTrans" cxnId="{EBCD27E4-268B-4A18-A769-724EDC4300FA}">
      <dgm:prSet/>
      <dgm:spPr/>
      <dgm:t>
        <a:bodyPr/>
        <a:lstStyle/>
        <a:p>
          <a:endParaRPr lang="en-US"/>
        </a:p>
      </dgm:t>
    </dgm:pt>
    <dgm:pt modelId="{7F0C3715-3614-4043-AE42-83AD4ABBAFF6}">
      <dgm:prSet phldrT="[Text]" custT="1"/>
      <dgm:spPr/>
      <dgm:t>
        <a:bodyPr/>
        <a:lstStyle/>
        <a:p>
          <a:pPr algn="l"/>
          <a:r>
            <a:rPr lang="en-US" sz="1400" b="1" dirty="0">
              <a:effectLst>
                <a:outerShdw blurRad="38100" dist="38100" dir="2700000" algn="tl">
                  <a:srgbClr val="000000">
                    <a:alpha val="43137"/>
                  </a:srgbClr>
                </a:outerShdw>
              </a:effectLst>
            </a:rPr>
            <a:t>22A Peak for 60 Seconds</a:t>
          </a:r>
          <a:endParaRPr lang="en-US" sz="1400" b="1" baseline="0" dirty="0">
            <a:effectLst>
              <a:outerShdw blurRad="38100" dist="38100" dir="2700000" algn="tl">
                <a:srgbClr val="000000">
                  <a:alpha val="43137"/>
                </a:srgbClr>
              </a:outerShdw>
            </a:effectLst>
          </a:endParaRPr>
        </a:p>
      </dgm:t>
    </dgm:pt>
    <dgm:pt modelId="{3904FBF4-2727-4633-B4CA-DEADED17792F}" type="parTrans" cxnId="{7D343B9F-13FB-4208-AA27-E3E80E3A647F}">
      <dgm:prSet/>
      <dgm:spPr/>
      <dgm:t>
        <a:bodyPr/>
        <a:lstStyle/>
        <a:p>
          <a:endParaRPr lang="en-US"/>
        </a:p>
      </dgm:t>
    </dgm:pt>
    <dgm:pt modelId="{796EA2BF-68F0-44F3-8130-40A79044FADE}" type="sibTrans" cxnId="{7D343B9F-13FB-4208-AA27-E3E80E3A647F}">
      <dgm:prSet/>
      <dgm:spPr/>
      <dgm:t>
        <a:bodyPr/>
        <a:lstStyle/>
        <a:p>
          <a:endParaRPr lang="en-US"/>
        </a:p>
      </dgm:t>
    </dgm:pt>
    <dgm:pt modelId="{EE9ED78A-B4EB-48BE-B1B8-D326759CBC02}">
      <dgm:prSet custT="1"/>
      <dgm:spPr/>
      <dgm:t>
        <a:bodyPr/>
        <a:lstStyle/>
        <a:p>
          <a:r>
            <a:rPr lang="en-US" sz="1400" b="1" dirty="0">
              <a:effectLst>
                <a:outerShdw blurRad="38100" dist="38100" dir="2700000" algn="tl">
                  <a:srgbClr val="000000">
                    <a:alpha val="43137"/>
                  </a:srgbClr>
                </a:outerShdw>
              </a:effectLst>
            </a:rPr>
            <a:t>MOV Module</a:t>
          </a:r>
        </a:p>
      </dgm:t>
    </dgm:pt>
    <dgm:pt modelId="{98AEE526-8587-4545-B7A5-3C0DA772DD91}" type="parTrans" cxnId="{3C2CBDDB-8F6F-4FB6-8BE3-739C07F9F18D}">
      <dgm:prSet/>
      <dgm:spPr/>
      <dgm:t>
        <a:bodyPr/>
        <a:lstStyle/>
        <a:p>
          <a:endParaRPr lang="en-US"/>
        </a:p>
      </dgm:t>
    </dgm:pt>
    <dgm:pt modelId="{6F63C949-8248-466C-9455-A5FEC279DDC3}" type="sibTrans" cxnId="{3C2CBDDB-8F6F-4FB6-8BE3-739C07F9F18D}">
      <dgm:prSet/>
      <dgm:spPr/>
      <dgm:t>
        <a:bodyPr/>
        <a:lstStyle/>
        <a:p>
          <a:endParaRPr lang="en-US"/>
        </a:p>
      </dgm:t>
    </dgm:pt>
    <dgm:pt modelId="{2BBCE4FF-06D0-4FD6-99AB-819DE1A62832}">
      <dgm:prSet phldrT="[Text]" custT="1"/>
      <dgm:spPr/>
      <dgm:t>
        <a:bodyPr/>
        <a:lstStyle/>
        <a:p>
          <a:pPr algn="l"/>
          <a:r>
            <a:rPr lang="en-US" sz="1400" b="1" baseline="0" dirty="0">
              <a:effectLst>
                <a:outerShdw blurRad="38100" dist="38100" dir="2700000" algn="tl">
                  <a:srgbClr val="000000">
                    <a:alpha val="43137"/>
                  </a:srgbClr>
                </a:outerShdw>
              </a:effectLst>
            </a:rPr>
            <a:t>Turns Standard Drive Regenerative</a:t>
          </a:r>
        </a:p>
      </dgm:t>
    </dgm:pt>
    <dgm:pt modelId="{C4E671F7-AC33-47D9-8126-2ADFE88DBD5E}" type="parTrans" cxnId="{7891D652-C2AF-40A6-A3BC-7E0EAEE0124E}">
      <dgm:prSet/>
      <dgm:spPr/>
      <dgm:t>
        <a:bodyPr/>
        <a:lstStyle/>
        <a:p>
          <a:endParaRPr lang="en-US"/>
        </a:p>
      </dgm:t>
    </dgm:pt>
    <dgm:pt modelId="{5494878B-6190-45FD-B129-B4AB82007A65}" type="sibTrans" cxnId="{7891D652-C2AF-40A6-A3BC-7E0EAEE0124E}">
      <dgm:prSet/>
      <dgm:spPr/>
      <dgm:t>
        <a:bodyPr/>
        <a:lstStyle/>
        <a:p>
          <a:endParaRPr lang="en-US"/>
        </a:p>
      </dgm:t>
    </dgm:pt>
    <dgm:pt modelId="{731DDB77-1139-4C61-8F3C-6549F2D654A9}" type="pres">
      <dgm:prSet presAssocID="{EF89E7C6-CD74-4CC5-BDF2-4FCF53959F6E}" presName="linear" presStyleCnt="0">
        <dgm:presLayoutVars>
          <dgm:dir/>
          <dgm:animLvl val="lvl"/>
          <dgm:resizeHandles val="exact"/>
        </dgm:presLayoutVars>
      </dgm:prSet>
      <dgm:spPr/>
    </dgm:pt>
    <dgm:pt modelId="{FCB98CDB-2CD0-473D-8D81-0EB5F84DFE74}" type="pres">
      <dgm:prSet presAssocID="{9CBE6A8D-2C4C-4A40-9F8B-2EC4C7C10366}" presName="parentLin" presStyleCnt="0"/>
      <dgm:spPr/>
    </dgm:pt>
    <dgm:pt modelId="{E5B48134-ECF0-490B-B8EE-3E1B8FC35B50}" type="pres">
      <dgm:prSet presAssocID="{9CBE6A8D-2C4C-4A40-9F8B-2EC4C7C10366}" presName="parentLeftMargin" presStyleLbl="node1" presStyleIdx="0" presStyleCnt="1"/>
      <dgm:spPr/>
    </dgm:pt>
    <dgm:pt modelId="{ED98B5EC-B31A-4CC1-A103-377785298E81}" type="pres">
      <dgm:prSet presAssocID="{9CBE6A8D-2C4C-4A40-9F8B-2EC4C7C10366}" presName="parentText" presStyleLbl="node1" presStyleIdx="0" presStyleCnt="1" custScaleX="98779" custScaleY="27129" custLinFactNeighborX="89336" custLinFactNeighborY="-50598">
        <dgm:presLayoutVars>
          <dgm:chMax val="0"/>
          <dgm:bulletEnabled val="1"/>
        </dgm:presLayoutVars>
      </dgm:prSet>
      <dgm:spPr/>
    </dgm:pt>
    <dgm:pt modelId="{941E3BF2-C3F8-412D-BBA4-85147B396230}" type="pres">
      <dgm:prSet presAssocID="{9CBE6A8D-2C4C-4A40-9F8B-2EC4C7C10366}" presName="negativeSpace" presStyleCnt="0"/>
      <dgm:spPr/>
    </dgm:pt>
    <dgm:pt modelId="{4B2D2E25-99FF-4309-9778-5D15F33E77BA}" type="pres">
      <dgm:prSet presAssocID="{9CBE6A8D-2C4C-4A40-9F8B-2EC4C7C10366}" presName="childText" presStyleLbl="conFgAcc1" presStyleIdx="0" presStyleCnt="1" custScaleX="85208" custScaleY="70291" custLinFactNeighborX="88" custLinFactNeighborY="-10618">
        <dgm:presLayoutVars>
          <dgm:bulletEnabled val="1"/>
        </dgm:presLayoutVars>
      </dgm:prSet>
      <dgm:spPr/>
    </dgm:pt>
  </dgm:ptLst>
  <dgm:cxnLst>
    <dgm:cxn modelId="{AC23B30C-51E2-4A2F-B2A0-E3CABC7AE8F4}" type="presOf" srcId="{9B57C055-D1C5-4C2E-B75B-B3E08D1743B4}" destId="{4B2D2E25-99FF-4309-9778-5D15F33E77BA}" srcOrd="0" destOrd="9" presId="urn:microsoft.com/office/officeart/2005/8/layout/list1"/>
    <dgm:cxn modelId="{1A674017-66D8-4F1D-959D-0AF4A2BD9184}" type="presOf" srcId="{0D2C4AD4-07A9-409E-B808-CA0B30FAC56F}" destId="{4B2D2E25-99FF-4309-9778-5D15F33E77BA}" srcOrd="0" destOrd="4" presId="urn:microsoft.com/office/officeart/2005/8/layout/list1"/>
    <dgm:cxn modelId="{410B2A2C-BEA8-49BF-B181-A6E6052BA5AC}" srcId="{9CBE6A8D-2C4C-4A40-9F8B-2EC4C7C10366}" destId="{9B57C055-D1C5-4C2E-B75B-B3E08D1743B4}" srcOrd="9" destOrd="0" parTransId="{88657326-C67C-4C02-AA39-7E20BB43425C}" sibTransId="{FE2A493C-A13F-49D8-BEC3-E7CA9C107996}"/>
    <dgm:cxn modelId="{E9F36B35-76F7-4B17-AC08-F486DF064DE1}" type="presOf" srcId="{29CB8AE5-918E-4DAE-A874-12D5C6800FB3}" destId="{4B2D2E25-99FF-4309-9778-5D15F33E77BA}" srcOrd="0" destOrd="1" presId="urn:microsoft.com/office/officeart/2005/8/layout/list1"/>
    <dgm:cxn modelId="{B5579B44-851A-43E7-97D7-B3C2710B4D62}" srcId="{EF89E7C6-CD74-4CC5-BDF2-4FCF53959F6E}" destId="{9CBE6A8D-2C4C-4A40-9F8B-2EC4C7C10366}" srcOrd="0" destOrd="0" parTransId="{26F02BB0-88CD-4460-8B4A-9B86819F7A0B}" sibTransId="{32CEA214-82C2-432E-99CC-0135FAAD439C}"/>
    <dgm:cxn modelId="{F8E0A24B-E114-424F-9BF5-0C3F92504361}" srcId="{9CBE6A8D-2C4C-4A40-9F8B-2EC4C7C10366}" destId="{9C7841C0-2A6F-4B68-96E8-643D00C65CB8}" srcOrd="3" destOrd="0" parTransId="{9E0D036F-98B2-468F-8BBD-F600694C0AA4}" sibTransId="{0443D95A-5DE5-47A1-8B62-656F26CBFA6F}"/>
    <dgm:cxn modelId="{BF3DEE6E-2B32-4F0D-AE59-3EE31068CB32}" srcId="{9CBE6A8D-2C4C-4A40-9F8B-2EC4C7C10366}" destId="{29CB8AE5-918E-4DAE-A874-12D5C6800FB3}" srcOrd="1" destOrd="0" parTransId="{FAA1776A-21A9-45E4-B588-6DEBC116631C}" sibTransId="{F101C8CD-5D5D-4534-9770-41F8AB2B9C4F}"/>
    <dgm:cxn modelId="{7891D652-C2AF-40A6-A3BC-7E0EAEE0124E}" srcId="{9CBE6A8D-2C4C-4A40-9F8B-2EC4C7C10366}" destId="{2BBCE4FF-06D0-4FD6-99AB-819DE1A62832}" srcOrd="0" destOrd="0" parTransId="{C4E671F7-AC33-47D9-8126-2ADFE88DBD5E}" sibTransId="{5494878B-6190-45FD-B129-B4AB82007A65}"/>
    <dgm:cxn modelId="{263B9773-AE95-4169-9D78-F62424A6CD9B}" type="presOf" srcId="{2BBCE4FF-06D0-4FD6-99AB-819DE1A62832}" destId="{4B2D2E25-99FF-4309-9778-5D15F33E77BA}" srcOrd="0" destOrd="0" presId="urn:microsoft.com/office/officeart/2005/8/layout/list1"/>
    <dgm:cxn modelId="{BEAAAD73-310B-4068-B31F-1816EF659C8D}" srcId="{9CBE6A8D-2C4C-4A40-9F8B-2EC4C7C10366}" destId="{2798DAF0-3671-41FA-AAC4-FB3C6224716D}" srcOrd="11" destOrd="0" parTransId="{05A2760D-7D53-4DDC-8011-C2ACFEB6C7DC}" sibTransId="{16A992E9-3A6C-421C-BEB0-C45F1263D660}"/>
    <dgm:cxn modelId="{7D343B9F-13FB-4208-AA27-E3E80E3A647F}" srcId="{9CBE6A8D-2C4C-4A40-9F8B-2EC4C7C10366}" destId="{7F0C3715-3614-4043-AE42-83AD4ABBAFF6}" srcOrd="2" destOrd="0" parTransId="{3904FBF4-2727-4633-B4CA-DEADED17792F}" sibTransId="{796EA2BF-68F0-44F3-8130-40A79044FADE}"/>
    <dgm:cxn modelId="{719ED9A9-F4E0-4446-B165-E72BDE7923F8}" type="presOf" srcId="{9CBE6A8D-2C4C-4A40-9F8B-2EC4C7C10366}" destId="{E5B48134-ECF0-490B-B8EE-3E1B8FC35B50}" srcOrd="0" destOrd="0" presId="urn:microsoft.com/office/officeart/2005/8/layout/list1"/>
    <dgm:cxn modelId="{D93557AC-FA4F-44B9-83D2-520053D6B760}" type="presOf" srcId="{EE9ED78A-B4EB-48BE-B1B8-D326759CBC02}" destId="{4B2D2E25-99FF-4309-9778-5D15F33E77BA}" srcOrd="0" destOrd="10" presId="urn:microsoft.com/office/officeart/2005/8/layout/list1"/>
    <dgm:cxn modelId="{9F243AAF-B0CA-4BB6-B2FA-D21A95F18A88}" type="presOf" srcId="{2798DAF0-3671-41FA-AAC4-FB3C6224716D}" destId="{4B2D2E25-99FF-4309-9778-5D15F33E77BA}" srcOrd="0" destOrd="11" presId="urn:microsoft.com/office/officeart/2005/8/layout/list1"/>
    <dgm:cxn modelId="{44A4D5B1-648E-4824-8145-79996A6C4844}" srcId="{9CBE6A8D-2C4C-4A40-9F8B-2EC4C7C10366}" destId="{38B51708-E69B-4AC7-9F75-970D3E73E362}" srcOrd="8" destOrd="0" parTransId="{23A044EE-B7A7-430E-90F1-6AB28252DC01}" sibTransId="{83ED092A-7D45-4B9B-8EAD-06F8E40D3F1F}"/>
    <dgm:cxn modelId="{CAF5BDB4-5269-4602-90E9-4D0905610C5A}" type="presOf" srcId="{9CBE6A8D-2C4C-4A40-9F8B-2EC4C7C10366}" destId="{ED98B5EC-B31A-4CC1-A103-377785298E81}" srcOrd="1" destOrd="0" presId="urn:microsoft.com/office/officeart/2005/8/layout/list1"/>
    <dgm:cxn modelId="{6E1FF8B8-F90D-412C-875C-2C242DF4675E}" type="presOf" srcId="{9C7841C0-2A6F-4B68-96E8-643D00C65CB8}" destId="{4B2D2E25-99FF-4309-9778-5D15F33E77BA}" srcOrd="0" destOrd="3" presId="urn:microsoft.com/office/officeart/2005/8/layout/list1"/>
    <dgm:cxn modelId="{2D2DFBBC-9EE1-4F54-95B3-96B32C62A55B}" srcId="{9CBE6A8D-2C4C-4A40-9F8B-2EC4C7C10366}" destId="{F17AB773-1979-4AE1-84BA-313BAC94C9AA}" srcOrd="6" destOrd="0" parTransId="{DB60F02B-3187-4FD6-9456-49F4516341E9}" sibTransId="{232FCB66-0C7E-48FE-9A73-B6123E26AB85}"/>
    <dgm:cxn modelId="{A64FB3CB-38DD-422D-B136-24E3BF7B6B0F}" type="presOf" srcId="{F17AB773-1979-4AE1-84BA-313BAC94C9AA}" destId="{4B2D2E25-99FF-4309-9778-5D15F33E77BA}" srcOrd="0" destOrd="6" presId="urn:microsoft.com/office/officeart/2005/8/layout/list1"/>
    <dgm:cxn modelId="{12C4A6D7-2CD2-4982-99BB-0FD6B87FAAB4}" type="presOf" srcId="{38B51708-E69B-4AC7-9F75-970D3E73E362}" destId="{4B2D2E25-99FF-4309-9778-5D15F33E77BA}" srcOrd="0" destOrd="8" presId="urn:microsoft.com/office/officeart/2005/8/layout/list1"/>
    <dgm:cxn modelId="{3C2CBDDB-8F6F-4FB6-8BE3-739C07F9F18D}" srcId="{9CBE6A8D-2C4C-4A40-9F8B-2EC4C7C10366}" destId="{EE9ED78A-B4EB-48BE-B1B8-D326759CBC02}" srcOrd="10" destOrd="0" parTransId="{98AEE526-8587-4545-B7A5-3C0DA772DD91}" sibTransId="{6F63C949-8248-466C-9455-A5FEC279DDC3}"/>
    <dgm:cxn modelId="{FCBFFADE-AA27-4FAA-A1AA-A11C9BC41177}" type="presOf" srcId="{427ABA0A-D3BE-43E2-84DA-27FC43B00D77}" destId="{4B2D2E25-99FF-4309-9778-5D15F33E77BA}" srcOrd="0" destOrd="5" presId="urn:microsoft.com/office/officeart/2005/8/layout/list1"/>
    <dgm:cxn modelId="{EBCD27E4-268B-4A18-A769-724EDC4300FA}" srcId="{9CBE6A8D-2C4C-4A40-9F8B-2EC4C7C10366}" destId="{0D2C4AD4-07A9-409E-B808-CA0B30FAC56F}" srcOrd="4" destOrd="0" parTransId="{D9E96A2E-181E-40C8-A70A-046D9100F5CE}" sibTransId="{24CDDD71-FA3C-4B09-99F0-FC53A61F3665}"/>
    <dgm:cxn modelId="{C2B819EA-06BE-4E29-AA81-85BC92D4E61A}" srcId="{9CBE6A8D-2C4C-4A40-9F8B-2EC4C7C10366}" destId="{4E7EE6E9-250C-4D84-9029-E34A10EA537E}" srcOrd="7" destOrd="0" parTransId="{B8335DAF-CD52-4CD2-87FA-840A2FB1E0A8}" sibTransId="{30FD10EB-28CE-4ACA-998E-F184896DD750}"/>
    <dgm:cxn modelId="{35500EF1-02AC-4352-9895-E922FEC95448}" type="presOf" srcId="{EF89E7C6-CD74-4CC5-BDF2-4FCF53959F6E}" destId="{731DDB77-1139-4C61-8F3C-6549F2D654A9}" srcOrd="0" destOrd="0" presId="urn:microsoft.com/office/officeart/2005/8/layout/list1"/>
    <dgm:cxn modelId="{25E735F4-AE10-4B39-9BEF-7FCE88FF383A}" type="presOf" srcId="{7F0C3715-3614-4043-AE42-83AD4ABBAFF6}" destId="{4B2D2E25-99FF-4309-9778-5D15F33E77BA}" srcOrd="0" destOrd="2" presId="urn:microsoft.com/office/officeart/2005/8/layout/list1"/>
    <dgm:cxn modelId="{9F9B60F6-8771-4D8F-BD32-45959A1A4107}" srcId="{9CBE6A8D-2C4C-4A40-9F8B-2EC4C7C10366}" destId="{427ABA0A-D3BE-43E2-84DA-27FC43B00D77}" srcOrd="5" destOrd="0" parTransId="{AA20DFB7-44EE-4971-9588-0763BF3A42F1}" sibTransId="{5220CD21-BDA3-42DD-BBE4-637FB5B624E5}"/>
    <dgm:cxn modelId="{06516DF6-3601-4EC3-B036-1649C300109A}" type="presOf" srcId="{4E7EE6E9-250C-4D84-9029-E34A10EA537E}" destId="{4B2D2E25-99FF-4309-9778-5D15F33E77BA}" srcOrd="0" destOrd="7" presId="urn:microsoft.com/office/officeart/2005/8/layout/list1"/>
    <dgm:cxn modelId="{957DDC68-A718-4448-BB56-2E6081011836}" type="presParOf" srcId="{731DDB77-1139-4C61-8F3C-6549F2D654A9}" destId="{FCB98CDB-2CD0-473D-8D81-0EB5F84DFE74}" srcOrd="0" destOrd="0" presId="urn:microsoft.com/office/officeart/2005/8/layout/list1"/>
    <dgm:cxn modelId="{7BCE2956-0D92-4CA9-8CA8-04128A9095AE}" type="presParOf" srcId="{FCB98CDB-2CD0-473D-8D81-0EB5F84DFE74}" destId="{E5B48134-ECF0-490B-B8EE-3E1B8FC35B50}" srcOrd="0" destOrd="0" presId="urn:microsoft.com/office/officeart/2005/8/layout/list1"/>
    <dgm:cxn modelId="{42DDECF0-7031-46D9-82C1-4CFF192C8618}" type="presParOf" srcId="{FCB98CDB-2CD0-473D-8D81-0EB5F84DFE74}" destId="{ED98B5EC-B31A-4CC1-A103-377785298E81}" srcOrd="1" destOrd="0" presId="urn:microsoft.com/office/officeart/2005/8/layout/list1"/>
    <dgm:cxn modelId="{16C60901-A727-4FBA-8BDB-2C5382A5AEA1}" type="presParOf" srcId="{731DDB77-1139-4C61-8F3C-6549F2D654A9}" destId="{941E3BF2-C3F8-412D-BBA4-85147B396230}" srcOrd="1" destOrd="0" presId="urn:microsoft.com/office/officeart/2005/8/layout/list1"/>
    <dgm:cxn modelId="{42D04ECD-A2F8-464F-874E-840A1C5C597D}" type="presParOf" srcId="{731DDB77-1139-4C61-8F3C-6549F2D654A9}" destId="{4B2D2E25-99FF-4309-9778-5D15F33E77BA}" srcOrd="2"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EF89E7C6-CD74-4CC5-BDF2-4FCF53959F6E}" type="doc">
      <dgm:prSet loTypeId="urn:microsoft.com/office/officeart/2005/8/layout/list1" loCatId="list" qsTypeId="urn:microsoft.com/office/officeart/2005/8/quickstyle/simple4" qsCatId="simple" csTypeId="urn:microsoft.com/office/officeart/2005/8/colors/accent1_2" csCatId="accent1" phldr="1"/>
      <dgm:spPr/>
      <dgm:t>
        <a:bodyPr/>
        <a:lstStyle/>
        <a:p>
          <a:endParaRPr lang="en-US"/>
        </a:p>
      </dgm:t>
    </dgm:pt>
    <dgm:pt modelId="{9CBE6A8D-2C4C-4A40-9F8B-2EC4C7C10366}">
      <dgm:prSet phldrT="[Text]" custT="1"/>
      <dgm:spPr/>
      <dgm:t>
        <a:bodyPr/>
        <a:lstStyle/>
        <a:p>
          <a:pPr algn="ctr"/>
          <a:r>
            <a:rPr lang="en-US" sz="2400" b="1" dirty="0">
              <a:effectLst>
                <a:outerShdw blurRad="38100" dist="38100" dir="2700000" algn="tl">
                  <a:srgbClr val="000000">
                    <a:alpha val="43137"/>
                  </a:srgbClr>
                </a:outerShdw>
              </a:effectLst>
            </a:rPr>
            <a:t>Sharing Diodes</a:t>
          </a:r>
        </a:p>
      </dgm:t>
    </dgm:pt>
    <dgm:pt modelId="{26F02BB0-88CD-4460-8B4A-9B86819F7A0B}" type="parTrans" cxnId="{B5579B44-851A-43E7-97D7-B3C2710B4D62}">
      <dgm:prSet/>
      <dgm:spPr/>
      <dgm:t>
        <a:bodyPr/>
        <a:lstStyle/>
        <a:p>
          <a:endParaRPr lang="en-US"/>
        </a:p>
      </dgm:t>
    </dgm:pt>
    <dgm:pt modelId="{32CEA214-82C2-432E-99CC-0135FAAD439C}" type="sibTrans" cxnId="{B5579B44-851A-43E7-97D7-B3C2710B4D62}">
      <dgm:prSet/>
      <dgm:spPr/>
      <dgm:t>
        <a:bodyPr/>
        <a:lstStyle/>
        <a:p>
          <a:endParaRPr lang="en-US"/>
        </a:p>
      </dgm:t>
    </dgm:pt>
    <dgm:pt modelId="{A88F0FF1-5AB5-4595-896D-70D3E2D0A327}">
      <dgm:prSet phldrT="[Text]" custT="1"/>
      <dgm:spPr/>
      <dgm:t>
        <a:bodyPr/>
        <a:lstStyle/>
        <a:p>
          <a:r>
            <a:rPr lang="en-US" sz="1600" b="1" dirty="0">
              <a:effectLst>
                <a:outerShdw blurRad="38100" dist="38100" dir="2700000" algn="tl">
                  <a:srgbClr val="000000">
                    <a:alpha val="43137"/>
                  </a:srgbClr>
                </a:outerShdw>
              </a:effectLst>
            </a:rPr>
            <a:t>Common Drive DC Bus</a:t>
          </a:r>
        </a:p>
      </dgm:t>
    </dgm:pt>
    <dgm:pt modelId="{E758ADBB-B8FF-4685-9C94-C7B81BBE565D}" type="parTrans" cxnId="{9B60D9CA-BFF0-42E9-B85F-9C93D1040A82}">
      <dgm:prSet/>
      <dgm:spPr/>
      <dgm:t>
        <a:bodyPr/>
        <a:lstStyle/>
        <a:p>
          <a:endParaRPr lang="en-US"/>
        </a:p>
      </dgm:t>
    </dgm:pt>
    <dgm:pt modelId="{BC71701D-3F03-4982-B67C-A3FE53B1DDF1}" type="sibTrans" cxnId="{9B60D9CA-BFF0-42E9-B85F-9C93D1040A82}">
      <dgm:prSet/>
      <dgm:spPr/>
      <dgm:t>
        <a:bodyPr/>
        <a:lstStyle/>
        <a:p>
          <a:endParaRPr lang="en-US"/>
        </a:p>
      </dgm:t>
    </dgm:pt>
    <dgm:pt modelId="{7419945A-D50E-451F-915D-8399DE8727CF}">
      <dgm:prSet phldrT="[Text]" custT="1"/>
      <dgm:spPr/>
      <dgm:t>
        <a:bodyPr/>
        <a:lstStyle/>
        <a:p>
          <a:r>
            <a:rPr lang="en-US" sz="1600" b="1" dirty="0">
              <a:effectLst>
                <a:outerShdw blurRad="38100" dist="38100" dir="2700000" algn="tl">
                  <a:srgbClr val="000000">
                    <a:alpha val="43137"/>
                  </a:srgbClr>
                </a:outerShdw>
              </a:effectLst>
            </a:rPr>
            <a:t>M3345CBM</a:t>
          </a:r>
        </a:p>
      </dgm:t>
    </dgm:pt>
    <dgm:pt modelId="{FD800B46-AAA4-417B-801B-6D090E8E76AF}" type="parTrans" cxnId="{15DD5716-47E4-43F9-BD47-FF5CD41A2B25}">
      <dgm:prSet/>
      <dgm:spPr/>
      <dgm:t>
        <a:bodyPr/>
        <a:lstStyle/>
        <a:p>
          <a:endParaRPr lang="en-US"/>
        </a:p>
      </dgm:t>
    </dgm:pt>
    <dgm:pt modelId="{905502F4-D680-493B-8E10-6A0B53BD17CE}" type="sibTrans" cxnId="{15DD5716-47E4-43F9-BD47-FF5CD41A2B25}">
      <dgm:prSet/>
      <dgm:spPr/>
      <dgm:t>
        <a:bodyPr/>
        <a:lstStyle/>
        <a:p>
          <a:endParaRPr lang="en-US"/>
        </a:p>
      </dgm:t>
    </dgm:pt>
    <dgm:pt modelId="{BC111BDA-0467-4C4D-94BA-4C2CCDBD57B7}">
      <dgm:prSet phldrT="[Text]" custT="1"/>
      <dgm:spPr/>
      <dgm:t>
        <a:bodyPr/>
        <a:lstStyle/>
        <a:p>
          <a:r>
            <a:rPr lang="en-US" sz="1600" b="1" dirty="0">
              <a:effectLst>
                <a:outerShdw blurRad="38100" dist="38100" dir="2700000" algn="tl">
                  <a:srgbClr val="000000">
                    <a:alpha val="43137"/>
                  </a:srgbClr>
                </a:outerShdw>
              </a:effectLst>
            </a:rPr>
            <a:t>Separate AC Feeds For Each Drive Rectifier </a:t>
          </a:r>
        </a:p>
      </dgm:t>
    </dgm:pt>
    <dgm:pt modelId="{70901821-AB8F-425D-B7A4-F85FACA80A9B}" type="parTrans" cxnId="{DDB4C783-9ACE-4CDA-9BD6-73D763CA86A0}">
      <dgm:prSet/>
      <dgm:spPr/>
      <dgm:t>
        <a:bodyPr/>
        <a:lstStyle/>
        <a:p>
          <a:endParaRPr lang="en-US"/>
        </a:p>
      </dgm:t>
    </dgm:pt>
    <dgm:pt modelId="{38220131-60F9-4F07-862D-DA7E43CA208A}" type="sibTrans" cxnId="{DDB4C783-9ACE-4CDA-9BD6-73D763CA86A0}">
      <dgm:prSet/>
      <dgm:spPr/>
      <dgm:t>
        <a:bodyPr/>
        <a:lstStyle/>
        <a:p>
          <a:endParaRPr lang="en-US"/>
        </a:p>
      </dgm:t>
    </dgm:pt>
    <dgm:pt modelId="{B0897007-7027-4B5F-BA63-2722639187A2}">
      <dgm:prSet phldrT="[Text]" custT="1"/>
      <dgm:spPr/>
      <dgm:t>
        <a:bodyPr/>
        <a:lstStyle/>
        <a:p>
          <a:r>
            <a:rPr lang="en-US" sz="1600" b="1" dirty="0">
              <a:effectLst>
                <a:outerShdw blurRad="38100" dist="38100" dir="2700000" algn="tl">
                  <a:srgbClr val="000000">
                    <a:alpha val="43137"/>
                  </a:srgbClr>
                </a:outerShdw>
              </a:effectLst>
            </a:rPr>
            <a:t>Diode Drops on DC+ and DC</a:t>
          </a:r>
        </a:p>
      </dgm:t>
    </dgm:pt>
    <dgm:pt modelId="{C08C4C81-190E-468A-899B-EF64F54BCDBE}" type="parTrans" cxnId="{5FA56243-6491-4EE5-8FA8-378BE397502C}">
      <dgm:prSet/>
      <dgm:spPr/>
      <dgm:t>
        <a:bodyPr/>
        <a:lstStyle/>
        <a:p>
          <a:endParaRPr lang="en-US"/>
        </a:p>
      </dgm:t>
    </dgm:pt>
    <dgm:pt modelId="{CBAA1530-F193-4316-9A96-91667A6F0872}" type="sibTrans" cxnId="{5FA56243-6491-4EE5-8FA8-378BE397502C}">
      <dgm:prSet/>
      <dgm:spPr/>
      <dgm:t>
        <a:bodyPr/>
        <a:lstStyle/>
        <a:p>
          <a:endParaRPr lang="en-US"/>
        </a:p>
      </dgm:t>
    </dgm:pt>
    <dgm:pt modelId="{3343DCBE-CA81-4F4D-8B66-A9FBC88DB417}">
      <dgm:prSet phldrT="[Text]" custT="1"/>
      <dgm:spPr/>
      <dgm:t>
        <a:bodyPr/>
        <a:lstStyle/>
        <a:p>
          <a:r>
            <a:rPr lang="en-US" sz="1600" b="1" dirty="0">
              <a:effectLst>
                <a:outerShdw blurRad="38100" dist="38100" dir="2700000" algn="tl">
                  <a:srgbClr val="000000">
                    <a:alpha val="43137"/>
                  </a:srgbClr>
                </a:outerShdw>
              </a:effectLst>
            </a:rPr>
            <a:t>Diodes Help Control Circulating Currents From Larger Drives For Protecting Smaller Drives on DC Bus During Pre-charge</a:t>
          </a:r>
        </a:p>
      </dgm:t>
    </dgm:pt>
    <dgm:pt modelId="{7813CEE5-8469-4570-845B-F5114D32E954}" type="parTrans" cxnId="{297A8E43-9E88-49F0-B79E-EEB2AE692684}">
      <dgm:prSet/>
      <dgm:spPr/>
      <dgm:t>
        <a:bodyPr/>
        <a:lstStyle/>
        <a:p>
          <a:endParaRPr lang="en-US"/>
        </a:p>
      </dgm:t>
    </dgm:pt>
    <dgm:pt modelId="{1B6F8F1A-61C8-481F-9AC8-FC0EC24B992D}" type="sibTrans" cxnId="{297A8E43-9E88-49F0-B79E-EEB2AE692684}">
      <dgm:prSet/>
      <dgm:spPr/>
      <dgm:t>
        <a:bodyPr/>
        <a:lstStyle/>
        <a:p>
          <a:endParaRPr lang="en-US"/>
        </a:p>
      </dgm:t>
    </dgm:pt>
    <dgm:pt modelId="{D99A6A3C-E20E-4150-88C5-FF3A98FA5E8C}">
      <dgm:prSet phldrT="[Text]" custT="1"/>
      <dgm:spPr/>
      <dgm:t>
        <a:bodyPr/>
        <a:lstStyle/>
        <a:p>
          <a:r>
            <a:rPr lang="en-US" sz="1600" b="1" dirty="0">
              <a:effectLst>
                <a:outerShdw blurRad="38100" dist="38100" dir="2700000" algn="tl">
                  <a:srgbClr val="000000">
                    <a:alpha val="43137"/>
                  </a:srgbClr>
                </a:outerShdw>
              </a:effectLst>
            </a:rPr>
            <a:t>Single Over Voltage or Under Voltage Solution Can Cover Total Of Drives On The Common Bus</a:t>
          </a:r>
        </a:p>
      </dgm:t>
    </dgm:pt>
    <dgm:pt modelId="{9A8A77E2-6FC4-4365-BD7A-28E2BE05C2C7}" type="parTrans" cxnId="{D0A2E38C-7B5B-4AC8-AF45-1F68BB47457D}">
      <dgm:prSet/>
      <dgm:spPr/>
      <dgm:t>
        <a:bodyPr/>
        <a:lstStyle/>
        <a:p>
          <a:endParaRPr lang="en-US"/>
        </a:p>
      </dgm:t>
    </dgm:pt>
    <dgm:pt modelId="{2B1935EB-8013-4BAE-A64E-A6E05E334E0F}" type="sibTrans" cxnId="{D0A2E38C-7B5B-4AC8-AF45-1F68BB47457D}">
      <dgm:prSet/>
      <dgm:spPr/>
      <dgm:t>
        <a:bodyPr/>
        <a:lstStyle/>
        <a:p>
          <a:endParaRPr lang="en-US"/>
        </a:p>
      </dgm:t>
    </dgm:pt>
    <dgm:pt modelId="{731DDB77-1139-4C61-8F3C-6549F2D654A9}" type="pres">
      <dgm:prSet presAssocID="{EF89E7C6-CD74-4CC5-BDF2-4FCF53959F6E}" presName="linear" presStyleCnt="0">
        <dgm:presLayoutVars>
          <dgm:dir/>
          <dgm:animLvl val="lvl"/>
          <dgm:resizeHandles val="exact"/>
        </dgm:presLayoutVars>
      </dgm:prSet>
      <dgm:spPr/>
    </dgm:pt>
    <dgm:pt modelId="{FCB98CDB-2CD0-473D-8D81-0EB5F84DFE74}" type="pres">
      <dgm:prSet presAssocID="{9CBE6A8D-2C4C-4A40-9F8B-2EC4C7C10366}" presName="parentLin" presStyleCnt="0"/>
      <dgm:spPr/>
    </dgm:pt>
    <dgm:pt modelId="{E5B48134-ECF0-490B-B8EE-3E1B8FC35B50}" type="pres">
      <dgm:prSet presAssocID="{9CBE6A8D-2C4C-4A40-9F8B-2EC4C7C10366}" presName="parentLeftMargin" presStyleLbl="node1" presStyleIdx="0" presStyleCnt="1"/>
      <dgm:spPr/>
    </dgm:pt>
    <dgm:pt modelId="{ED98B5EC-B31A-4CC1-A103-377785298E81}" type="pres">
      <dgm:prSet presAssocID="{9CBE6A8D-2C4C-4A40-9F8B-2EC4C7C10366}" presName="parentText" presStyleLbl="node1" presStyleIdx="0" presStyleCnt="1" custScaleY="20496" custLinFactX="3988" custLinFactNeighborX="100000" custLinFactNeighborY="-38295">
        <dgm:presLayoutVars>
          <dgm:chMax val="0"/>
          <dgm:bulletEnabled val="1"/>
        </dgm:presLayoutVars>
      </dgm:prSet>
      <dgm:spPr/>
    </dgm:pt>
    <dgm:pt modelId="{941E3BF2-C3F8-412D-BBA4-85147B396230}" type="pres">
      <dgm:prSet presAssocID="{9CBE6A8D-2C4C-4A40-9F8B-2EC4C7C10366}" presName="negativeSpace" presStyleCnt="0"/>
      <dgm:spPr/>
    </dgm:pt>
    <dgm:pt modelId="{4B2D2E25-99FF-4309-9778-5D15F33E77BA}" type="pres">
      <dgm:prSet presAssocID="{9CBE6A8D-2C4C-4A40-9F8B-2EC4C7C10366}" presName="childText" presStyleLbl="conFgAcc1" presStyleIdx="0" presStyleCnt="1" custScaleY="69227" custLinFactNeighborX="-3635" custLinFactNeighborY="2758">
        <dgm:presLayoutVars>
          <dgm:bulletEnabled val="1"/>
        </dgm:presLayoutVars>
      </dgm:prSet>
      <dgm:spPr/>
    </dgm:pt>
  </dgm:ptLst>
  <dgm:cxnLst>
    <dgm:cxn modelId="{EDC48306-2809-48EE-A395-889D8DD5414F}" type="presOf" srcId="{B0897007-7027-4B5F-BA63-2722639187A2}" destId="{4B2D2E25-99FF-4309-9778-5D15F33E77BA}" srcOrd="0" destOrd="3" presId="urn:microsoft.com/office/officeart/2005/8/layout/list1"/>
    <dgm:cxn modelId="{15DD5716-47E4-43F9-BD47-FF5CD41A2B25}" srcId="{9CBE6A8D-2C4C-4A40-9F8B-2EC4C7C10366}" destId="{7419945A-D50E-451F-915D-8399DE8727CF}" srcOrd="0" destOrd="0" parTransId="{FD800B46-AAA4-417B-801B-6D090E8E76AF}" sibTransId="{905502F4-D680-493B-8E10-6A0B53BD17CE}"/>
    <dgm:cxn modelId="{5FA56243-6491-4EE5-8FA8-378BE397502C}" srcId="{9CBE6A8D-2C4C-4A40-9F8B-2EC4C7C10366}" destId="{B0897007-7027-4B5F-BA63-2722639187A2}" srcOrd="3" destOrd="0" parTransId="{C08C4C81-190E-468A-899B-EF64F54BCDBE}" sibTransId="{CBAA1530-F193-4316-9A96-91667A6F0872}"/>
    <dgm:cxn modelId="{297A8E43-9E88-49F0-B79E-EEB2AE692684}" srcId="{9CBE6A8D-2C4C-4A40-9F8B-2EC4C7C10366}" destId="{3343DCBE-CA81-4F4D-8B66-A9FBC88DB417}" srcOrd="4" destOrd="0" parTransId="{7813CEE5-8469-4570-845B-F5114D32E954}" sibTransId="{1B6F8F1A-61C8-481F-9AC8-FC0EC24B992D}"/>
    <dgm:cxn modelId="{B5579B44-851A-43E7-97D7-B3C2710B4D62}" srcId="{EF89E7C6-CD74-4CC5-BDF2-4FCF53959F6E}" destId="{9CBE6A8D-2C4C-4A40-9F8B-2EC4C7C10366}" srcOrd="0" destOrd="0" parTransId="{26F02BB0-88CD-4460-8B4A-9B86819F7A0B}" sibTransId="{32CEA214-82C2-432E-99CC-0135FAAD439C}"/>
    <dgm:cxn modelId="{F399044D-1186-40BD-B2CD-F3044CEA7542}" type="presOf" srcId="{3343DCBE-CA81-4F4D-8B66-A9FBC88DB417}" destId="{4B2D2E25-99FF-4309-9778-5D15F33E77BA}" srcOrd="0" destOrd="4" presId="urn:microsoft.com/office/officeart/2005/8/layout/list1"/>
    <dgm:cxn modelId="{4B00E054-CBF6-4AD3-ABA5-3BA73E1B9D7A}" type="presOf" srcId="{BC111BDA-0467-4C4D-94BA-4C2CCDBD57B7}" destId="{4B2D2E25-99FF-4309-9778-5D15F33E77BA}" srcOrd="0" destOrd="1" presId="urn:microsoft.com/office/officeart/2005/8/layout/list1"/>
    <dgm:cxn modelId="{646B0C58-8477-4AB0-A77B-ACE3E910E4F8}" type="presOf" srcId="{EF89E7C6-CD74-4CC5-BDF2-4FCF53959F6E}" destId="{731DDB77-1139-4C61-8F3C-6549F2D654A9}" srcOrd="0" destOrd="0" presId="urn:microsoft.com/office/officeart/2005/8/layout/list1"/>
    <dgm:cxn modelId="{DDB4C783-9ACE-4CDA-9BD6-73D763CA86A0}" srcId="{9CBE6A8D-2C4C-4A40-9F8B-2EC4C7C10366}" destId="{BC111BDA-0467-4C4D-94BA-4C2CCDBD57B7}" srcOrd="1" destOrd="0" parTransId="{70901821-AB8F-425D-B7A4-F85FACA80A9B}" sibTransId="{38220131-60F9-4F07-862D-DA7E43CA208A}"/>
    <dgm:cxn modelId="{D0A2E38C-7B5B-4AC8-AF45-1F68BB47457D}" srcId="{9CBE6A8D-2C4C-4A40-9F8B-2EC4C7C10366}" destId="{D99A6A3C-E20E-4150-88C5-FF3A98FA5E8C}" srcOrd="5" destOrd="0" parTransId="{9A8A77E2-6FC4-4365-BD7A-28E2BE05C2C7}" sibTransId="{2B1935EB-8013-4BAE-A64E-A6E05E334E0F}"/>
    <dgm:cxn modelId="{E4F4A191-2E7A-4702-82A1-81255437B7F4}" type="presOf" srcId="{A88F0FF1-5AB5-4595-896D-70D3E2D0A327}" destId="{4B2D2E25-99FF-4309-9778-5D15F33E77BA}" srcOrd="0" destOrd="2" presId="urn:microsoft.com/office/officeart/2005/8/layout/list1"/>
    <dgm:cxn modelId="{E4AD92C5-84EB-4ACD-A108-A52C3561194B}" type="presOf" srcId="{7419945A-D50E-451F-915D-8399DE8727CF}" destId="{4B2D2E25-99FF-4309-9778-5D15F33E77BA}" srcOrd="0" destOrd="0" presId="urn:microsoft.com/office/officeart/2005/8/layout/list1"/>
    <dgm:cxn modelId="{9B60D9CA-BFF0-42E9-B85F-9C93D1040A82}" srcId="{9CBE6A8D-2C4C-4A40-9F8B-2EC4C7C10366}" destId="{A88F0FF1-5AB5-4595-896D-70D3E2D0A327}" srcOrd="2" destOrd="0" parTransId="{E758ADBB-B8FF-4685-9C94-C7B81BBE565D}" sibTransId="{BC71701D-3F03-4982-B67C-A3FE53B1DDF1}"/>
    <dgm:cxn modelId="{86F1A1DF-4885-49EB-91F5-F0681890554E}" type="presOf" srcId="{9CBE6A8D-2C4C-4A40-9F8B-2EC4C7C10366}" destId="{ED98B5EC-B31A-4CC1-A103-377785298E81}" srcOrd="1" destOrd="0" presId="urn:microsoft.com/office/officeart/2005/8/layout/list1"/>
    <dgm:cxn modelId="{6AB2ECE9-3B58-494E-ADC5-BD835A67B7E9}" type="presOf" srcId="{D99A6A3C-E20E-4150-88C5-FF3A98FA5E8C}" destId="{4B2D2E25-99FF-4309-9778-5D15F33E77BA}" srcOrd="0" destOrd="5" presId="urn:microsoft.com/office/officeart/2005/8/layout/list1"/>
    <dgm:cxn modelId="{D7C202EF-4C8D-4CC6-8A08-16D33273D999}" type="presOf" srcId="{9CBE6A8D-2C4C-4A40-9F8B-2EC4C7C10366}" destId="{E5B48134-ECF0-490B-B8EE-3E1B8FC35B50}" srcOrd="0" destOrd="0" presId="urn:microsoft.com/office/officeart/2005/8/layout/list1"/>
    <dgm:cxn modelId="{D403B9E4-713F-4C00-806B-060E9442715A}" type="presParOf" srcId="{731DDB77-1139-4C61-8F3C-6549F2D654A9}" destId="{FCB98CDB-2CD0-473D-8D81-0EB5F84DFE74}" srcOrd="0" destOrd="0" presId="urn:microsoft.com/office/officeart/2005/8/layout/list1"/>
    <dgm:cxn modelId="{B3304CD6-1C92-41E6-94DC-C51F70D5B603}" type="presParOf" srcId="{FCB98CDB-2CD0-473D-8D81-0EB5F84DFE74}" destId="{E5B48134-ECF0-490B-B8EE-3E1B8FC35B50}" srcOrd="0" destOrd="0" presId="urn:microsoft.com/office/officeart/2005/8/layout/list1"/>
    <dgm:cxn modelId="{A348642B-63AF-46D7-9457-492B1F51527A}" type="presParOf" srcId="{FCB98CDB-2CD0-473D-8D81-0EB5F84DFE74}" destId="{ED98B5EC-B31A-4CC1-A103-377785298E81}" srcOrd="1" destOrd="0" presId="urn:microsoft.com/office/officeart/2005/8/layout/list1"/>
    <dgm:cxn modelId="{1A3F6422-A840-4B4D-B044-9C919B6D184C}" type="presParOf" srcId="{731DDB77-1139-4C61-8F3C-6549F2D654A9}" destId="{941E3BF2-C3F8-412D-BBA4-85147B396230}" srcOrd="1" destOrd="0" presId="urn:microsoft.com/office/officeart/2005/8/layout/list1"/>
    <dgm:cxn modelId="{CA7942A8-67F0-4A38-8872-CCF0896FEEE6}" type="presParOf" srcId="{731DDB77-1139-4C61-8F3C-6549F2D654A9}" destId="{4B2D2E25-99FF-4309-9778-5D15F33E77BA}" srcOrd="2"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7713BACB-2C5E-4C4F-A798-A2A6EE659613}" type="doc">
      <dgm:prSet loTypeId="urn:microsoft.com/office/officeart/2005/8/layout/list1" loCatId="list" qsTypeId="urn:microsoft.com/office/officeart/2005/8/quickstyle/simple4" qsCatId="simple" csTypeId="urn:microsoft.com/office/officeart/2005/8/colors/accent1_2" csCatId="accent1" phldr="1"/>
      <dgm:spPr/>
      <dgm:t>
        <a:bodyPr/>
        <a:lstStyle/>
        <a:p>
          <a:endParaRPr lang="en-US"/>
        </a:p>
      </dgm:t>
    </dgm:pt>
    <dgm:pt modelId="{9EE87C1C-DDF4-4FB0-978D-FFD5DC1740DF}">
      <dgm:prSet custT="1"/>
      <dgm:spPr/>
      <dgm:t>
        <a:bodyPr/>
        <a:lstStyle/>
        <a:p>
          <a:pPr algn="ctr"/>
          <a:r>
            <a:rPr lang="en-US" sz="2400" b="1" dirty="0">
              <a:effectLst>
                <a:outerShdw blurRad="38100" dist="38100" dir="2700000" algn="tl">
                  <a:srgbClr val="000000">
                    <a:alpha val="43137"/>
                  </a:srgbClr>
                </a:outerShdw>
              </a:effectLst>
            </a:rPr>
            <a:t>M3712 Single Phase Power Supply</a:t>
          </a:r>
        </a:p>
      </dgm:t>
    </dgm:pt>
    <dgm:pt modelId="{9E016051-6E83-4494-AB63-175271BA5F18}" type="parTrans" cxnId="{8AA434FC-6F3E-490F-8A4D-D56C82101D22}">
      <dgm:prSet/>
      <dgm:spPr/>
      <dgm:t>
        <a:bodyPr/>
        <a:lstStyle/>
        <a:p>
          <a:endParaRPr lang="en-US"/>
        </a:p>
      </dgm:t>
    </dgm:pt>
    <dgm:pt modelId="{D3B53DAC-055D-4B90-80C1-8A5C0DE701E9}" type="sibTrans" cxnId="{8AA434FC-6F3E-490F-8A4D-D56C82101D22}">
      <dgm:prSet/>
      <dgm:spPr/>
      <dgm:t>
        <a:bodyPr/>
        <a:lstStyle/>
        <a:p>
          <a:endParaRPr lang="en-US"/>
        </a:p>
      </dgm:t>
    </dgm:pt>
    <dgm:pt modelId="{02FA47D7-7E20-405A-9658-8E8EBEB25A46}">
      <dgm:prSet custT="1"/>
      <dgm:spPr/>
      <dgm:t>
        <a:bodyPr/>
        <a:lstStyle/>
        <a:p>
          <a:pPr algn="l"/>
          <a:r>
            <a:rPr lang="en-US" sz="2000" b="1" dirty="0">
              <a:effectLst>
                <a:outerShdw blurRad="38100" dist="38100" dir="2700000" algn="tl">
                  <a:srgbClr val="000000">
                    <a:alpha val="43137"/>
                  </a:srgbClr>
                </a:outerShdw>
              </a:effectLst>
            </a:rPr>
            <a:t>3-phase Drives/Motors Must Be De-rated 50-70% for Use With Single Phase Power</a:t>
          </a:r>
        </a:p>
      </dgm:t>
    </dgm:pt>
    <dgm:pt modelId="{8C5D5083-7DA0-4C53-B320-CA40C5AB5CC4}" type="parTrans" cxnId="{12C1757F-53CC-45CD-B7ED-293EAA6A8582}">
      <dgm:prSet/>
      <dgm:spPr/>
      <dgm:t>
        <a:bodyPr/>
        <a:lstStyle/>
        <a:p>
          <a:endParaRPr lang="en-US"/>
        </a:p>
      </dgm:t>
    </dgm:pt>
    <dgm:pt modelId="{90F20358-2F5B-4A16-8C5B-2C6E3F783021}" type="sibTrans" cxnId="{12C1757F-53CC-45CD-B7ED-293EAA6A8582}">
      <dgm:prSet/>
      <dgm:spPr/>
      <dgm:t>
        <a:bodyPr/>
        <a:lstStyle/>
        <a:p>
          <a:endParaRPr lang="en-US"/>
        </a:p>
      </dgm:t>
    </dgm:pt>
    <dgm:pt modelId="{8FA6AA2F-6315-496A-882E-4133D55A9FE5}">
      <dgm:prSet custT="1"/>
      <dgm:spPr/>
      <dgm:t>
        <a:bodyPr/>
        <a:lstStyle/>
        <a:p>
          <a:pPr algn="l"/>
          <a:r>
            <a:rPr lang="en-US" sz="2000" b="1" dirty="0">
              <a:effectLst>
                <a:outerShdw blurRad="38100" dist="38100" dir="2700000" algn="tl">
                  <a:srgbClr val="000000">
                    <a:alpha val="43137"/>
                  </a:srgbClr>
                </a:outerShdw>
              </a:effectLst>
            </a:rPr>
            <a:t>Output Drive DC Bus Power</a:t>
          </a:r>
        </a:p>
      </dgm:t>
    </dgm:pt>
    <dgm:pt modelId="{8BC55826-D86C-4E55-8E53-EBD84100A18A}" type="parTrans" cxnId="{6426C8B1-D4C9-4EF5-8787-BDF0A7E9C7C6}">
      <dgm:prSet/>
      <dgm:spPr/>
      <dgm:t>
        <a:bodyPr/>
        <a:lstStyle/>
        <a:p>
          <a:endParaRPr lang="en-US"/>
        </a:p>
      </dgm:t>
    </dgm:pt>
    <dgm:pt modelId="{5ED3AB94-129C-41D9-8064-DDB3D44A5685}" type="sibTrans" cxnId="{6426C8B1-D4C9-4EF5-8787-BDF0A7E9C7C6}">
      <dgm:prSet/>
      <dgm:spPr/>
      <dgm:t>
        <a:bodyPr/>
        <a:lstStyle/>
        <a:p>
          <a:endParaRPr lang="en-US"/>
        </a:p>
      </dgm:t>
    </dgm:pt>
    <dgm:pt modelId="{3E16EC24-BF30-4D76-93C6-7C82919A08CA}">
      <dgm:prSet custT="1"/>
      <dgm:spPr/>
      <dgm:t>
        <a:bodyPr/>
        <a:lstStyle/>
        <a:p>
          <a:pPr algn="l"/>
          <a:r>
            <a:rPr lang="en-US" sz="2000" b="1" dirty="0">
              <a:effectLst>
                <a:outerShdw blurRad="38100" dist="38100" dir="2700000" algn="tl">
                  <a:srgbClr val="000000">
                    <a:alpha val="43137"/>
                  </a:srgbClr>
                </a:outerShdw>
              </a:effectLst>
            </a:rPr>
            <a:t>Can Parallel</a:t>
          </a:r>
        </a:p>
      </dgm:t>
    </dgm:pt>
    <dgm:pt modelId="{568A8B5A-6C2E-40E2-B4B8-D6BF190121FB}" type="parTrans" cxnId="{526006A4-2B2D-4E95-B945-E579115DA768}">
      <dgm:prSet/>
      <dgm:spPr/>
      <dgm:t>
        <a:bodyPr/>
        <a:lstStyle/>
        <a:p>
          <a:endParaRPr lang="en-US"/>
        </a:p>
      </dgm:t>
    </dgm:pt>
    <dgm:pt modelId="{F96A67D7-FC02-4A9A-844E-AD5FC46BDE99}" type="sibTrans" cxnId="{526006A4-2B2D-4E95-B945-E579115DA768}">
      <dgm:prSet/>
      <dgm:spPr/>
      <dgm:t>
        <a:bodyPr/>
        <a:lstStyle/>
        <a:p>
          <a:endParaRPr lang="en-US"/>
        </a:p>
      </dgm:t>
    </dgm:pt>
    <dgm:pt modelId="{9A259EFF-8D31-47F1-BC08-48F48EC841F7}">
      <dgm:prSet custT="1"/>
      <dgm:spPr/>
      <dgm:t>
        <a:bodyPr/>
        <a:lstStyle/>
        <a:p>
          <a:pPr algn="l"/>
          <a:r>
            <a:rPr lang="en-US" sz="2000" b="1" dirty="0">
              <a:effectLst>
                <a:outerShdw blurRad="38100" dist="38100" dir="2700000" algn="tl">
                  <a:srgbClr val="000000">
                    <a:alpha val="43137"/>
                  </a:srgbClr>
                </a:outerShdw>
              </a:effectLst>
            </a:rPr>
            <a:t>Input 230VAC and 460VAC</a:t>
          </a:r>
        </a:p>
      </dgm:t>
    </dgm:pt>
    <dgm:pt modelId="{53F7F289-A8D9-4ED3-8816-C0D375965252}" type="parTrans" cxnId="{927E55D7-0118-43BF-9838-437F74442398}">
      <dgm:prSet/>
      <dgm:spPr/>
      <dgm:t>
        <a:bodyPr/>
        <a:lstStyle/>
        <a:p>
          <a:endParaRPr lang="en-US"/>
        </a:p>
      </dgm:t>
    </dgm:pt>
    <dgm:pt modelId="{63A0897C-A9BB-4359-AD69-196ED202B617}" type="sibTrans" cxnId="{927E55D7-0118-43BF-9838-437F74442398}">
      <dgm:prSet/>
      <dgm:spPr/>
      <dgm:t>
        <a:bodyPr/>
        <a:lstStyle/>
        <a:p>
          <a:endParaRPr lang="en-US"/>
        </a:p>
      </dgm:t>
    </dgm:pt>
    <dgm:pt modelId="{6730E98D-27E5-466C-AC7D-B8EC1D2F90FC}">
      <dgm:prSet phldrT="[Text]" custT="1"/>
      <dgm:spPr/>
      <dgm:t>
        <a:bodyPr/>
        <a:lstStyle/>
        <a:p>
          <a:pPr algn="l"/>
          <a:r>
            <a:rPr lang="en-US" sz="2000" b="1" dirty="0">
              <a:effectLst>
                <a:outerShdw blurRad="38100" dist="38100" dir="2700000" algn="tl">
                  <a:srgbClr val="000000">
                    <a:alpha val="43137"/>
                  </a:srgbClr>
                </a:outerShdw>
              </a:effectLst>
            </a:rPr>
            <a:t>Multiple DC Bus Connected Drive One M3712</a:t>
          </a:r>
        </a:p>
      </dgm:t>
    </dgm:pt>
    <dgm:pt modelId="{3A743E1C-53AA-4BF3-96B3-913F73B4AB53}" type="parTrans" cxnId="{3472A1E7-A78E-409A-9595-652E9034365F}">
      <dgm:prSet/>
      <dgm:spPr/>
      <dgm:t>
        <a:bodyPr/>
        <a:lstStyle/>
        <a:p>
          <a:endParaRPr lang="en-US"/>
        </a:p>
      </dgm:t>
    </dgm:pt>
    <dgm:pt modelId="{DD6FB393-BC60-43DB-A116-60002EE76F19}" type="sibTrans" cxnId="{3472A1E7-A78E-409A-9595-652E9034365F}">
      <dgm:prSet/>
      <dgm:spPr/>
      <dgm:t>
        <a:bodyPr/>
        <a:lstStyle/>
        <a:p>
          <a:endParaRPr lang="en-US"/>
        </a:p>
      </dgm:t>
    </dgm:pt>
    <dgm:pt modelId="{5CFC068F-BA36-4397-86D1-3C4BB488F241}">
      <dgm:prSet custT="1"/>
      <dgm:spPr/>
      <dgm:t>
        <a:bodyPr/>
        <a:lstStyle/>
        <a:p>
          <a:pPr algn="l"/>
          <a:endParaRPr lang="en-US" sz="2000" b="1" dirty="0">
            <a:effectLst>
              <a:outerShdw blurRad="38100" dist="38100" dir="2700000" algn="tl">
                <a:srgbClr val="000000">
                  <a:alpha val="43137"/>
                </a:srgbClr>
              </a:outerShdw>
            </a:effectLst>
          </a:endParaRPr>
        </a:p>
      </dgm:t>
    </dgm:pt>
    <dgm:pt modelId="{61A68DA4-6D0A-473B-AB6C-88FD17D62264}" type="parTrans" cxnId="{213F0ED8-2167-414A-BAEE-E93B9B06D04D}">
      <dgm:prSet/>
      <dgm:spPr/>
      <dgm:t>
        <a:bodyPr/>
        <a:lstStyle/>
        <a:p>
          <a:endParaRPr lang="en-US"/>
        </a:p>
      </dgm:t>
    </dgm:pt>
    <dgm:pt modelId="{FBA9F70E-7D03-4687-B98D-785066E7D924}" type="sibTrans" cxnId="{213F0ED8-2167-414A-BAEE-E93B9B06D04D}">
      <dgm:prSet/>
      <dgm:spPr/>
      <dgm:t>
        <a:bodyPr/>
        <a:lstStyle/>
        <a:p>
          <a:endParaRPr lang="en-US"/>
        </a:p>
      </dgm:t>
    </dgm:pt>
    <dgm:pt modelId="{06666212-EA88-496F-B9E1-3C288529F9E5}">
      <dgm:prSet custT="1"/>
      <dgm:spPr/>
      <dgm:t>
        <a:bodyPr/>
        <a:lstStyle/>
        <a:p>
          <a:pPr algn="l"/>
          <a:r>
            <a:rPr lang="en-US" sz="2000" b="1" dirty="0">
              <a:effectLst>
                <a:outerShdw blurRad="38100" dist="38100" dir="2700000" algn="tl">
                  <a:srgbClr val="000000">
                    <a:alpha val="43137"/>
                  </a:srgbClr>
                </a:outerShdw>
              </a:effectLst>
            </a:rPr>
            <a:t>With the M3712 Single Phase Power Supply, NO Drive or Motor De-rate Needed</a:t>
          </a:r>
        </a:p>
      </dgm:t>
    </dgm:pt>
    <dgm:pt modelId="{BDA82579-89BA-4315-8394-7DCD9DF91F43}" type="parTrans" cxnId="{0CF537B1-4724-441E-9629-37639FCD26EA}">
      <dgm:prSet/>
      <dgm:spPr/>
      <dgm:t>
        <a:bodyPr/>
        <a:lstStyle/>
        <a:p>
          <a:endParaRPr lang="en-US"/>
        </a:p>
      </dgm:t>
    </dgm:pt>
    <dgm:pt modelId="{2BE0EAC9-4EE5-4193-ACA6-A0B5D978355B}" type="sibTrans" cxnId="{0CF537B1-4724-441E-9629-37639FCD26EA}">
      <dgm:prSet/>
      <dgm:spPr/>
      <dgm:t>
        <a:bodyPr/>
        <a:lstStyle/>
        <a:p>
          <a:endParaRPr lang="en-US"/>
        </a:p>
      </dgm:t>
    </dgm:pt>
    <dgm:pt modelId="{63109757-AC35-4085-B506-77737E40EE73}">
      <dgm:prSet custT="1"/>
      <dgm:spPr/>
      <dgm:t>
        <a:bodyPr/>
        <a:lstStyle/>
        <a:p>
          <a:pPr algn="l"/>
          <a:r>
            <a:rPr lang="en-US" sz="2000" b="1" dirty="0">
              <a:effectLst>
                <a:outerShdw blurRad="38100" dist="38100" dir="2700000" algn="tl">
                  <a:srgbClr val="000000">
                    <a:alpha val="43137"/>
                  </a:srgbClr>
                </a:outerShdw>
              </a:effectLst>
            </a:rPr>
            <a:t>30, 50, 75, 125Hp</a:t>
          </a:r>
        </a:p>
      </dgm:t>
    </dgm:pt>
    <dgm:pt modelId="{92552027-820B-4710-AB48-80FB2EFD3B35}" type="parTrans" cxnId="{A760696C-ADEB-4523-85AC-29D90FEC2949}">
      <dgm:prSet/>
      <dgm:spPr/>
      <dgm:t>
        <a:bodyPr/>
        <a:lstStyle/>
        <a:p>
          <a:endParaRPr lang="en-US"/>
        </a:p>
      </dgm:t>
    </dgm:pt>
    <dgm:pt modelId="{EB2220B8-CF3E-4AC4-A5C7-B93C86144A77}" type="sibTrans" cxnId="{A760696C-ADEB-4523-85AC-29D90FEC2949}">
      <dgm:prSet/>
      <dgm:spPr/>
      <dgm:t>
        <a:bodyPr/>
        <a:lstStyle/>
        <a:p>
          <a:endParaRPr lang="en-US"/>
        </a:p>
      </dgm:t>
    </dgm:pt>
    <dgm:pt modelId="{1CB03D19-10A4-4A2D-969A-4E256C3ABAAF}" type="pres">
      <dgm:prSet presAssocID="{7713BACB-2C5E-4C4F-A798-A2A6EE659613}" presName="linear" presStyleCnt="0">
        <dgm:presLayoutVars>
          <dgm:dir/>
          <dgm:animLvl val="lvl"/>
          <dgm:resizeHandles val="exact"/>
        </dgm:presLayoutVars>
      </dgm:prSet>
      <dgm:spPr/>
    </dgm:pt>
    <dgm:pt modelId="{56435551-BE92-4A40-BE27-90DF45F18BC3}" type="pres">
      <dgm:prSet presAssocID="{9EE87C1C-DDF4-4FB0-978D-FFD5DC1740DF}" presName="parentLin" presStyleCnt="0"/>
      <dgm:spPr/>
    </dgm:pt>
    <dgm:pt modelId="{5F83043D-7F46-4E88-9B74-AA15304D0E04}" type="pres">
      <dgm:prSet presAssocID="{9EE87C1C-DDF4-4FB0-978D-FFD5DC1740DF}" presName="parentLeftMargin" presStyleLbl="node1" presStyleIdx="0" presStyleCnt="1"/>
      <dgm:spPr/>
    </dgm:pt>
    <dgm:pt modelId="{A521F728-A42F-41A1-92CD-AB48231F9B0A}" type="pres">
      <dgm:prSet presAssocID="{9EE87C1C-DDF4-4FB0-978D-FFD5DC1740DF}" presName="parentText" presStyleLbl="node1" presStyleIdx="0" presStyleCnt="1" custScaleX="124900" custScaleY="28477" custLinFactNeighborX="1735" custLinFactNeighborY="-24044">
        <dgm:presLayoutVars>
          <dgm:chMax val="0"/>
          <dgm:bulletEnabled val="1"/>
        </dgm:presLayoutVars>
      </dgm:prSet>
      <dgm:spPr/>
    </dgm:pt>
    <dgm:pt modelId="{7286E9BE-385D-4ED8-848B-0500C32830BC}" type="pres">
      <dgm:prSet presAssocID="{9EE87C1C-DDF4-4FB0-978D-FFD5DC1740DF}" presName="negativeSpace" presStyleCnt="0"/>
      <dgm:spPr/>
    </dgm:pt>
    <dgm:pt modelId="{4796304F-5FF2-4DE6-B30A-AD151F240F16}" type="pres">
      <dgm:prSet presAssocID="{9EE87C1C-DDF4-4FB0-978D-FFD5DC1740DF}" presName="childText" presStyleLbl="conFgAcc1" presStyleIdx="0" presStyleCnt="1" custScaleX="99638" custScaleY="74758" custLinFactNeighborX="366" custLinFactNeighborY="7333">
        <dgm:presLayoutVars>
          <dgm:bulletEnabled val="1"/>
        </dgm:presLayoutVars>
      </dgm:prSet>
      <dgm:spPr/>
    </dgm:pt>
  </dgm:ptLst>
  <dgm:cxnLst>
    <dgm:cxn modelId="{8C86920C-B4ED-4E51-8B90-CD83D4B04F85}" type="presOf" srcId="{02FA47D7-7E20-405A-9658-8E8EBEB25A46}" destId="{4796304F-5FF2-4DE6-B30A-AD151F240F16}" srcOrd="0" destOrd="1" presId="urn:microsoft.com/office/officeart/2005/8/layout/list1"/>
    <dgm:cxn modelId="{F1640114-1E09-40EB-80C5-015B027D13CD}" type="presOf" srcId="{9EE87C1C-DDF4-4FB0-978D-FFD5DC1740DF}" destId="{5F83043D-7F46-4E88-9B74-AA15304D0E04}" srcOrd="0" destOrd="0" presId="urn:microsoft.com/office/officeart/2005/8/layout/list1"/>
    <dgm:cxn modelId="{70545423-C696-4AA6-BA87-9B04F70B3ABE}" type="presOf" srcId="{5CFC068F-BA36-4397-86D1-3C4BB488F241}" destId="{4796304F-5FF2-4DE6-B30A-AD151F240F16}" srcOrd="0" destOrd="0" presId="urn:microsoft.com/office/officeart/2005/8/layout/list1"/>
    <dgm:cxn modelId="{6082C423-84E2-4544-8E08-1EEE2E266303}" type="presOf" srcId="{9EE87C1C-DDF4-4FB0-978D-FFD5DC1740DF}" destId="{A521F728-A42F-41A1-92CD-AB48231F9B0A}" srcOrd="1" destOrd="0" presId="urn:microsoft.com/office/officeart/2005/8/layout/list1"/>
    <dgm:cxn modelId="{6D73813C-E869-465F-AB16-7DCF7532DBA5}" type="presOf" srcId="{8FA6AA2F-6315-496A-882E-4133D55A9FE5}" destId="{4796304F-5FF2-4DE6-B30A-AD151F240F16}" srcOrd="0" destOrd="4" presId="urn:microsoft.com/office/officeart/2005/8/layout/list1"/>
    <dgm:cxn modelId="{A760696C-ADEB-4523-85AC-29D90FEC2949}" srcId="{9EE87C1C-DDF4-4FB0-978D-FFD5DC1740DF}" destId="{63109757-AC35-4085-B506-77737E40EE73}" srcOrd="5" destOrd="0" parTransId="{92552027-820B-4710-AB48-80FB2EFD3B35}" sibTransId="{EB2220B8-CF3E-4AC4-A5C7-B93C86144A77}"/>
    <dgm:cxn modelId="{12C1757F-53CC-45CD-B7ED-293EAA6A8582}" srcId="{9EE87C1C-DDF4-4FB0-978D-FFD5DC1740DF}" destId="{02FA47D7-7E20-405A-9658-8E8EBEB25A46}" srcOrd="1" destOrd="0" parTransId="{8C5D5083-7DA0-4C53-B320-CA40C5AB5CC4}" sibTransId="{90F20358-2F5B-4A16-8C5B-2C6E3F783021}"/>
    <dgm:cxn modelId="{DD58EF85-08A0-40AE-AF17-B76777383BAF}" type="presOf" srcId="{9A259EFF-8D31-47F1-BC08-48F48EC841F7}" destId="{4796304F-5FF2-4DE6-B30A-AD151F240F16}" srcOrd="0" destOrd="3" presId="urn:microsoft.com/office/officeart/2005/8/layout/list1"/>
    <dgm:cxn modelId="{526006A4-2B2D-4E95-B945-E579115DA768}" srcId="{9EE87C1C-DDF4-4FB0-978D-FFD5DC1740DF}" destId="{3E16EC24-BF30-4D76-93C6-7C82919A08CA}" srcOrd="6" destOrd="0" parTransId="{568A8B5A-6C2E-40E2-B4B8-D6BF190121FB}" sibTransId="{F96A67D7-FC02-4A9A-844E-AD5FC46BDE99}"/>
    <dgm:cxn modelId="{492CF4A4-44EC-4AA2-9A67-6EA94119762F}" type="presOf" srcId="{3E16EC24-BF30-4D76-93C6-7C82919A08CA}" destId="{4796304F-5FF2-4DE6-B30A-AD151F240F16}" srcOrd="0" destOrd="6" presId="urn:microsoft.com/office/officeart/2005/8/layout/list1"/>
    <dgm:cxn modelId="{0CF537B1-4724-441E-9629-37639FCD26EA}" srcId="{9EE87C1C-DDF4-4FB0-978D-FFD5DC1740DF}" destId="{06666212-EA88-496F-B9E1-3C288529F9E5}" srcOrd="2" destOrd="0" parTransId="{BDA82579-89BA-4315-8394-7DCD9DF91F43}" sibTransId="{2BE0EAC9-4EE5-4193-ACA6-A0B5D978355B}"/>
    <dgm:cxn modelId="{6426C8B1-D4C9-4EF5-8787-BDF0A7E9C7C6}" srcId="{9EE87C1C-DDF4-4FB0-978D-FFD5DC1740DF}" destId="{8FA6AA2F-6315-496A-882E-4133D55A9FE5}" srcOrd="4" destOrd="0" parTransId="{8BC55826-D86C-4E55-8E53-EBD84100A18A}" sibTransId="{5ED3AB94-129C-41D9-8064-DDB3D44A5685}"/>
    <dgm:cxn modelId="{927E55D7-0118-43BF-9838-437F74442398}" srcId="{9EE87C1C-DDF4-4FB0-978D-FFD5DC1740DF}" destId="{9A259EFF-8D31-47F1-BC08-48F48EC841F7}" srcOrd="3" destOrd="0" parTransId="{53F7F289-A8D9-4ED3-8816-C0D375965252}" sibTransId="{63A0897C-A9BB-4359-AD69-196ED202B617}"/>
    <dgm:cxn modelId="{213F0ED8-2167-414A-BAEE-E93B9B06D04D}" srcId="{9EE87C1C-DDF4-4FB0-978D-FFD5DC1740DF}" destId="{5CFC068F-BA36-4397-86D1-3C4BB488F241}" srcOrd="0" destOrd="0" parTransId="{61A68DA4-6D0A-473B-AB6C-88FD17D62264}" sibTransId="{FBA9F70E-7D03-4687-B98D-785066E7D924}"/>
    <dgm:cxn modelId="{9800D2D9-4031-487B-898F-B845AC1FA035}" type="presOf" srcId="{6730E98D-27E5-466C-AC7D-B8EC1D2F90FC}" destId="{4796304F-5FF2-4DE6-B30A-AD151F240F16}" srcOrd="0" destOrd="7" presId="urn:microsoft.com/office/officeart/2005/8/layout/list1"/>
    <dgm:cxn modelId="{AE6ED6E2-FEE5-4638-93FA-61ED3BB3D998}" type="presOf" srcId="{63109757-AC35-4085-B506-77737E40EE73}" destId="{4796304F-5FF2-4DE6-B30A-AD151F240F16}" srcOrd="0" destOrd="5" presId="urn:microsoft.com/office/officeart/2005/8/layout/list1"/>
    <dgm:cxn modelId="{3C1181E7-6CBC-4671-AA5A-A4692FEC1FA5}" type="presOf" srcId="{06666212-EA88-496F-B9E1-3C288529F9E5}" destId="{4796304F-5FF2-4DE6-B30A-AD151F240F16}" srcOrd="0" destOrd="2" presId="urn:microsoft.com/office/officeart/2005/8/layout/list1"/>
    <dgm:cxn modelId="{3472A1E7-A78E-409A-9595-652E9034365F}" srcId="{9EE87C1C-DDF4-4FB0-978D-FFD5DC1740DF}" destId="{6730E98D-27E5-466C-AC7D-B8EC1D2F90FC}" srcOrd="7" destOrd="0" parTransId="{3A743E1C-53AA-4BF3-96B3-913F73B4AB53}" sibTransId="{DD6FB393-BC60-43DB-A116-60002EE76F19}"/>
    <dgm:cxn modelId="{72BA42E8-03AA-4E2A-84E7-8BD9ADA53C29}" type="presOf" srcId="{7713BACB-2C5E-4C4F-A798-A2A6EE659613}" destId="{1CB03D19-10A4-4A2D-969A-4E256C3ABAAF}" srcOrd="0" destOrd="0" presId="urn:microsoft.com/office/officeart/2005/8/layout/list1"/>
    <dgm:cxn modelId="{8AA434FC-6F3E-490F-8A4D-D56C82101D22}" srcId="{7713BACB-2C5E-4C4F-A798-A2A6EE659613}" destId="{9EE87C1C-DDF4-4FB0-978D-FFD5DC1740DF}" srcOrd="0" destOrd="0" parTransId="{9E016051-6E83-4494-AB63-175271BA5F18}" sibTransId="{D3B53DAC-055D-4B90-80C1-8A5C0DE701E9}"/>
    <dgm:cxn modelId="{CBFCA9F5-3F7C-45B3-B71F-3FD3AF57FE68}" type="presParOf" srcId="{1CB03D19-10A4-4A2D-969A-4E256C3ABAAF}" destId="{56435551-BE92-4A40-BE27-90DF45F18BC3}" srcOrd="0" destOrd="0" presId="urn:microsoft.com/office/officeart/2005/8/layout/list1"/>
    <dgm:cxn modelId="{DB13DB8E-2AAC-4A00-95E3-45EADA84E46E}" type="presParOf" srcId="{56435551-BE92-4A40-BE27-90DF45F18BC3}" destId="{5F83043D-7F46-4E88-9B74-AA15304D0E04}" srcOrd="0" destOrd="0" presId="urn:microsoft.com/office/officeart/2005/8/layout/list1"/>
    <dgm:cxn modelId="{C77D900D-AEAC-4199-8BDC-510E1E5C238D}" type="presParOf" srcId="{56435551-BE92-4A40-BE27-90DF45F18BC3}" destId="{A521F728-A42F-41A1-92CD-AB48231F9B0A}" srcOrd="1" destOrd="0" presId="urn:microsoft.com/office/officeart/2005/8/layout/list1"/>
    <dgm:cxn modelId="{7388982B-61E1-4B8C-A955-F6BD9869B9ED}" type="presParOf" srcId="{1CB03D19-10A4-4A2D-969A-4E256C3ABAAF}" destId="{7286E9BE-385D-4ED8-848B-0500C32830BC}" srcOrd="1" destOrd="0" presId="urn:microsoft.com/office/officeart/2005/8/layout/list1"/>
    <dgm:cxn modelId="{FD004DC7-7FCE-4C59-8560-B861D55E6D07}" type="presParOf" srcId="{1CB03D19-10A4-4A2D-969A-4E256C3ABAAF}" destId="{4796304F-5FF2-4DE6-B30A-AD151F240F16}" srcOrd="2"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3E343489-BBB8-4626-BFEC-76A01FF7391B}" type="doc">
      <dgm:prSet loTypeId="urn:microsoft.com/office/officeart/2005/8/layout/list1" loCatId="list" qsTypeId="urn:microsoft.com/office/officeart/2005/8/quickstyle/3d2" qsCatId="3D" csTypeId="urn:microsoft.com/office/officeart/2005/8/colors/accent1_2" csCatId="accent1" phldr="1"/>
      <dgm:spPr/>
      <dgm:t>
        <a:bodyPr/>
        <a:lstStyle/>
        <a:p>
          <a:endParaRPr lang="en-US"/>
        </a:p>
      </dgm:t>
    </dgm:pt>
    <dgm:pt modelId="{EDB3C25E-5144-4943-8EA5-926628566472}">
      <dgm:prSet custT="1"/>
      <dgm:spPr/>
      <dgm:t>
        <a:bodyPr/>
        <a:lstStyle/>
        <a:p>
          <a:pPr algn="ctr">
            <a:spcAft>
              <a:spcPts val="0"/>
            </a:spcAft>
          </a:pPr>
          <a:r>
            <a:rPr lang="en-US" altLang="ja-JP" sz="1600" b="1" dirty="0">
              <a:effectLst>
                <a:outerShdw blurRad="38100" dist="38100" dir="2700000" algn="tl">
                  <a:srgbClr val="000000">
                    <a:alpha val="43137"/>
                  </a:srgbClr>
                </a:outerShdw>
              </a:effectLst>
            </a:rPr>
            <a:t>Losses Due To Drive Under Voltage Events</a:t>
          </a:r>
        </a:p>
      </dgm:t>
    </dgm:pt>
    <dgm:pt modelId="{35A47AA9-CF62-40C7-AC04-41437CCCC574}" type="parTrans" cxnId="{FD8CC757-1EA2-472A-AF1E-58288C65AF69}">
      <dgm:prSet/>
      <dgm:spPr/>
      <dgm:t>
        <a:bodyPr/>
        <a:lstStyle/>
        <a:p>
          <a:endParaRPr lang="en-US"/>
        </a:p>
      </dgm:t>
    </dgm:pt>
    <dgm:pt modelId="{DCAA5A1F-56D0-4930-93C2-D3B62A818420}" type="sibTrans" cxnId="{FD8CC757-1EA2-472A-AF1E-58288C65AF69}">
      <dgm:prSet/>
      <dgm:spPr/>
      <dgm:t>
        <a:bodyPr/>
        <a:lstStyle/>
        <a:p>
          <a:endParaRPr lang="en-US"/>
        </a:p>
      </dgm:t>
    </dgm:pt>
    <dgm:pt modelId="{D857F899-1CC7-4F58-ACF6-F53C9BA1B02A}">
      <dgm:prSet/>
      <dgm:spPr/>
      <dgm:t>
        <a:bodyPr/>
        <a:lstStyle/>
        <a:p>
          <a:r>
            <a:rPr lang="en-US" altLang="ja-JP" b="1" dirty="0">
              <a:effectLst>
                <a:outerShdw blurRad="38100" dist="38100" dir="2700000" algn="tl">
                  <a:srgbClr val="000000">
                    <a:alpha val="43137"/>
                  </a:srgbClr>
                </a:outerShdw>
              </a:effectLst>
            </a:rPr>
            <a:t>Lost Product Revenue</a:t>
          </a:r>
        </a:p>
      </dgm:t>
    </dgm:pt>
    <dgm:pt modelId="{B49DA94A-B428-456B-A111-73707684F11D}" type="parTrans" cxnId="{E11B3139-88E2-4989-976D-4AFD1E9CB5DA}">
      <dgm:prSet/>
      <dgm:spPr/>
      <dgm:t>
        <a:bodyPr/>
        <a:lstStyle/>
        <a:p>
          <a:endParaRPr lang="en-US"/>
        </a:p>
      </dgm:t>
    </dgm:pt>
    <dgm:pt modelId="{599793C6-D35B-4AF6-9402-8C63C0B33A3D}" type="sibTrans" cxnId="{E11B3139-88E2-4989-976D-4AFD1E9CB5DA}">
      <dgm:prSet/>
      <dgm:spPr/>
      <dgm:t>
        <a:bodyPr/>
        <a:lstStyle/>
        <a:p>
          <a:endParaRPr lang="en-US"/>
        </a:p>
      </dgm:t>
    </dgm:pt>
    <dgm:pt modelId="{5CEEF1F7-26EC-4210-9EA6-39921C53C9FF}">
      <dgm:prSet/>
      <dgm:spPr/>
      <dgm:t>
        <a:bodyPr/>
        <a:lstStyle/>
        <a:p>
          <a:r>
            <a:rPr lang="en-US" altLang="ja-JP" b="1" dirty="0">
              <a:effectLst>
                <a:outerShdw blurRad="38100" dist="38100" dir="2700000" algn="tl">
                  <a:srgbClr val="000000">
                    <a:alpha val="43137"/>
                  </a:srgbClr>
                </a:outerShdw>
              </a:effectLst>
            </a:rPr>
            <a:t>Non-Productive Personnel</a:t>
          </a:r>
        </a:p>
      </dgm:t>
    </dgm:pt>
    <dgm:pt modelId="{AB8AD7D0-6AB8-4074-BAF8-38F49C249C89}" type="parTrans" cxnId="{9FCB904A-D306-49B8-90BC-CFA9CA1B5F12}">
      <dgm:prSet/>
      <dgm:spPr/>
      <dgm:t>
        <a:bodyPr/>
        <a:lstStyle/>
        <a:p>
          <a:endParaRPr lang="en-US"/>
        </a:p>
      </dgm:t>
    </dgm:pt>
    <dgm:pt modelId="{9EFC7038-8E4B-44F7-867D-34C2902209AE}" type="sibTrans" cxnId="{9FCB904A-D306-49B8-90BC-CFA9CA1B5F12}">
      <dgm:prSet/>
      <dgm:spPr/>
      <dgm:t>
        <a:bodyPr/>
        <a:lstStyle/>
        <a:p>
          <a:endParaRPr lang="en-US"/>
        </a:p>
      </dgm:t>
    </dgm:pt>
    <dgm:pt modelId="{EA0B15BB-7A32-43D8-8BE9-C7729F403278}">
      <dgm:prSet/>
      <dgm:spPr/>
      <dgm:t>
        <a:bodyPr/>
        <a:lstStyle/>
        <a:p>
          <a:r>
            <a:rPr lang="en-US" altLang="ja-JP" b="1" dirty="0">
              <a:effectLst>
                <a:outerShdw blurRad="38100" dist="38100" dir="2700000" algn="tl">
                  <a:srgbClr val="000000">
                    <a:alpha val="43137"/>
                  </a:srgbClr>
                </a:outerShdw>
              </a:effectLst>
            </a:rPr>
            <a:t>Damaged Process Machinery</a:t>
          </a:r>
        </a:p>
      </dgm:t>
    </dgm:pt>
    <dgm:pt modelId="{97D60D36-4040-441E-8B91-2E97CD03E79C}" type="parTrans" cxnId="{085D055D-0788-4EDE-97DB-44C74F41FD85}">
      <dgm:prSet/>
      <dgm:spPr/>
      <dgm:t>
        <a:bodyPr/>
        <a:lstStyle/>
        <a:p>
          <a:endParaRPr lang="en-US"/>
        </a:p>
      </dgm:t>
    </dgm:pt>
    <dgm:pt modelId="{6E81F390-A0D4-4C14-A89A-11B8117DB0DF}" type="sibTrans" cxnId="{085D055D-0788-4EDE-97DB-44C74F41FD85}">
      <dgm:prSet/>
      <dgm:spPr/>
      <dgm:t>
        <a:bodyPr/>
        <a:lstStyle/>
        <a:p>
          <a:endParaRPr lang="en-US"/>
        </a:p>
      </dgm:t>
    </dgm:pt>
    <dgm:pt modelId="{7DAB041E-BF0D-4535-9466-E4393240323A}">
      <dgm:prSet/>
      <dgm:spPr/>
      <dgm:t>
        <a:bodyPr/>
        <a:lstStyle/>
        <a:p>
          <a:r>
            <a:rPr lang="en-US" altLang="ja-JP" b="1" dirty="0">
              <a:effectLst>
                <a:outerShdw blurRad="38100" dist="38100" dir="2700000" algn="tl">
                  <a:srgbClr val="000000">
                    <a:alpha val="43137"/>
                  </a:srgbClr>
                </a:outerShdw>
              </a:effectLst>
            </a:rPr>
            <a:t>Reworking Equipment</a:t>
          </a:r>
        </a:p>
      </dgm:t>
    </dgm:pt>
    <dgm:pt modelId="{0C2F7B79-29A1-497D-B942-4C2F95206F3D}" type="parTrans" cxnId="{EB3F16C1-43F7-4160-9F39-AC1222CCFAAA}">
      <dgm:prSet/>
      <dgm:spPr/>
      <dgm:t>
        <a:bodyPr/>
        <a:lstStyle/>
        <a:p>
          <a:endParaRPr lang="en-US"/>
        </a:p>
      </dgm:t>
    </dgm:pt>
    <dgm:pt modelId="{F68520ED-6F0F-4019-AF19-6BBD98F939F7}" type="sibTrans" cxnId="{EB3F16C1-43F7-4160-9F39-AC1222CCFAAA}">
      <dgm:prSet/>
      <dgm:spPr/>
      <dgm:t>
        <a:bodyPr/>
        <a:lstStyle/>
        <a:p>
          <a:endParaRPr lang="en-US"/>
        </a:p>
      </dgm:t>
    </dgm:pt>
    <dgm:pt modelId="{5614C63B-ECED-4367-9E1B-4B3EC40B1E39}">
      <dgm:prSet/>
      <dgm:spPr/>
      <dgm:t>
        <a:bodyPr/>
        <a:lstStyle/>
        <a:p>
          <a:r>
            <a:rPr lang="en-US" altLang="ja-JP" b="1" dirty="0">
              <a:effectLst>
                <a:outerShdw blurRad="38100" dist="38100" dir="2700000" algn="tl">
                  <a:srgbClr val="000000">
                    <a:alpha val="43137"/>
                  </a:srgbClr>
                </a:outerShdw>
              </a:effectLst>
            </a:rPr>
            <a:t>Restarting Equipment</a:t>
          </a:r>
        </a:p>
      </dgm:t>
    </dgm:pt>
    <dgm:pt modelId="{9B9BBC19-F244-42FB-B033-74926C832FF4}" type="parTrans" cxnId="{BC339552-1C11-4B1B-B297-C534A7D4E891}">
      <dgm:prSet/>
      <dgm:spPr/>
      <dgm:t>
        <a:bodyPr/>
        <a:lstStyle/>
        <a:p>
          <a:endParaRPr lang="en-US"/>
        </a:p>
      </dgm:t>
    </dgm:pt>
    <dgm:pt modelId="{F41E5DDB-5857-43C8-B626-895EF0628C83}" type="sibTrans" cxnId="{BC339552-1C11-4B1B-B297-C534A7D4E891}">
      <dgm:prSet/>
      <dgm:spPr/>
      <dgm:t>
        <a:bodyPr/>
        <a:lstStyle/>
        <a:p>
          <a:endParaRPr lang="en-US"/>
        </a:p>
      </dgm:t>
    </dgm:pt>
    <dgm:pt modelId="{58F69F24-4E1D-4202-8F0F-49A892EC7CBE}">
      <dgm:prSet/>
      <dgm:spPr/>
      <dgm:t>
        <a:bodyPr/>
        <a:lstStyle/>
        <a:p>
          <a:r>
            <a:rPr lang="en-US" altLang="ja-JP" b="1" dirty="0">
              <a:effectLst>
                <a:outerShdw blurRad="38100" dist="38100" dir="2700000" algn="tl">
                  <a:srgbClr val="000000">
                    <a:alpha val="43137"/>
                  </a:srgbClr>
                </a:outerShdw>
              </a:effectLst>
            </a:rPr>
            <a:t>Costly Cleanups</a:t>
          </a:r>
        </a:p>
      </dgm:t>
    </dgm:pt>
    <dgm:pt modelId="{90BA9B71-5FFB-476E-BAEA-E4F9C59332CC}" type="parTrans" cxnId="{AEB92B28-5500-4F70-9316-E45D62CD030C}">
      <dgm:prSet/>
      <dgm:spPr/>
      <dgm:t>
        <a:bodyPr/>
        <a:lstStyle/>
        <a:p>
          <a:endParaRPr lang="en-US"/>
        </a:p>
      </dgm:t>
    </dgm:pt>
    <dgm:pt modelId="{16FF9CF6-F2CA-474C-AE87-B7D378CF7F1E}" type="sibTrans" cxnId="{AEB92B28-5500-4F70-9316-E45D62CD030C}">
      <dgm:prSet/>
      <dgm:spPr/>
      <dgm:t>
        <a:bodyPr/>
        <a:lstStyle/>
        <a:p>
          <a:endParaRPr lang="en-US"/>
        </a:p>
      </dgm:t>
    </dgm:pt>
    <dgm:pt modelId="{C4E7460B-ABAF-4EC6-9131-E02F8CEC31CB}">
      <dgm:prSet/>
      <dgm:spPr/>
      <dgm:t>
        <a:bodyPr/>
        <a:lstStyle/>
        <a:p>
          <a:r>
            <a:rPr lang="en-US" altLang="ja-JP" b="1" dirty="0">
              <a:effectLst>
                <a:outerShdw blurRad="38100" dist="38100" dir="2700000" algn="tl">
                  <a:srgbClr val="000000">
                    <a:alpha val="43137"/>
                  </a:srgbClr>
                </a:outerShdw>
              </a:effectLst>
            </a:rPr>
            <a:t>Drive Repair</a:t>
          </a:r>
        </a:p>
      </dgm:t>
    </dgm:pt>
    <dgm:pt modelId="{C2D0B232-EC89-4B9B-89C0-083283FFC9E8}" type="parTrans" cxnId="{18115B6A-4A3F-4EDB-8864-C8759F9E2F05}">
      <dgm:prSet/>
      <dgm:spPr/>
      <dgm:t>
        <a:bodyPr/>
        <a:lstStyle/>
        <a:p>
          <a:endParaRPr lang="en-US"/>
        </a:p>
      </dgm:t>
    </dgm:pt>
    <dgm:pt modelId="{D04E841D-CA3B-458D-9E6F-2E0CB44C5618}" type="sibTrans" cxnId="{18115B6A-4A3F-4EDB-8864-C8759F9E2F05}">
      <dgm:prSet/>
      <dgm:spPr/>
      <dgm:t>
        <a:bodyPr/>
        <a:lstStyle/>
        <a:p>
          <a:endParaRPr lang="en-US"/>
        </a:p>
      </dgm:t>
    </dgm:pt>
    <dgm:pt modelId="{45B68569-EDBC-4FF0-896C-B7896179227F}">
      <dgm:prSet/>
      <dgm:spPr/>
      <dgm:t>
        <a:bodyPr/>
        <a:lstStyle/>
        <a:p>
          <a:r>
            <a:rPr lang="en-US" altLang="ja-JP" b="1" dirty="0">
              <a:effectLst>
                <a:outerShdw blurRad="38100" dist="38100" dir="2700000" algn="tl">
                  <a:srgbClr val="000000">
                    <a:alpha val="43137"/>
                  </a:srgbClr>
                </a:outerShdw>
              </a:effectLst>
            </a:rPr>
            <a:t>Hazardous Personnel Conditions</a:t>
          </a:r>
        </a:p>
      </dgm:t>
    </dgm:pt>
    <dgm:pt modelId="{5EED1D4F-1AB4-45EB-9EA9-C477F5B9F54B}" type="parTrans" cxnId="{630686F9-F0E2-44BD-AC81-92420912A4AF}">
      <dgm:prSet/>
      <dgm:spPr/>
      <dgm:t>
        <a:bodyPr/>
        <a:lstStyle/>
        <a:p>
          <a:endParaRPr lang="en-US"/>
        </a:p>
      </dgm:t>
    </dgm:pt>
    <dgm:pt modelId="{01705234-01EC-4964-B641-4F3E692E9F93}" type="sibTrans" cxnId="{630686F9-F0E2-44BD-AC81-92420912A4AF}">
      <dgm:prSet/>
      <dgm:spPr/>
      <dgm:t>
        <a:bodyPr/>
        <a:lstStyle/>
        <a:p>
          <a:endParaRPr lang="en-US"/>
        </a:p>
      </dgm:t>
    </dgm:pt>
    <dgm:pt modelId="{DDBB86AA-43C6-44C6-963F-07EFE0642C8D}" type="pres">
      <dgm:prSet presAssocID="{3E343489-BBB8-4626-BFEC-76A01FF7391B}" presName="linear" presStyleCnt="0">
        <dgm:presLayoutVars>
          <dgm:dir/>
          <dgm:animLvl val="lvl"/>
          <dgm:resizeHandles val="exact"/>
        </dgm:presLayoutVars>
      </dgm:prSet>
      <dgm:spPr/>
    </dgm:pt>
    <dgm:pt modelId="{C38C7600-D294-4014-AE99-F9A2DFB83525}" type="pres">
      <dgm:prSet presAssocID="{EDB3C25E-5144-4943-8EA5-926628566472}" presName="parentLin" presStyleCnt="0"/>
      <dgm:spPr/>
    </dgm:pt>
    <dgm:pt modelId="{B38F80DB-027B-4D79-BB1E-54F30382DC5D}" type="pres">
      <dgm:prSet presAssocID="{EDB3C25E-5144-4943-8EA5-926628566472}" presName="parentLeftMargin" presStyleLbl="node1" presStyleIdx="0" presStyleCnt="1"/>
      <dgm:spPr/>
    </dgm:pt>
    <dgm:pt modelId="{D2DF6A5C-A510-4FA4-83D6-B63E98D0F35A}" type="pres">
      <dgm:prSet presAssocID="{EDB3C25E-5144-4943-8EA5-926628566472}" presName="parentText" presStyleLbl="node1" presStyleIdx="0" presStyleCnt="1" custScaleX="134859" custLinFactNeighborX="-41532" custLinFactNeighborY="1706">
        <dgm:presLayoutVars>
          <dgm:chMax val="0"/>
          <dgm:bulletEnabled val="1"/>
        </dgm:presLayoutVars>
      </dgm:prSet>
      <dgm:spPr/>
    </dgm:pt>
    <dgm:pt modelId="{F67C8ADE-5D1A-469A-95CE-8A3E02FFD4C9}" type="pres">
      <dgm:prSet presAssocID="{EDB3C25E-5144-4943-8EA5-926628566472}" presName="negativeSpace" presStyleCnt="0"/>
      <dgm:spPr/>
    </dgm:pt>
    <dgm:pt modelId="{6FE1F7D0-5F57-45AB-B593-BD872D6C8615}" type="pres">
      <dgm:prSet presAssocID="{EDB3C25E-5144-4943-8EA5-926628566472}" presName="childText" presStyleLbl="conFgAcc1" presStyleIdx="0" presStyleCnt="1" custLinFactNeighborX="13893" custLinFactNeighborY="72439">
        <dgm:presLayoutVars>
          <dgm:bulletEnabled val="1"/>
        </dgm:presLayoutVars>
      </dgm:prSet>
      <dgm:spPr/>
    </dgm:pt>
  </dgm:ptLst>
  <dgm:cxnLst>
    <dgm:cxn modelId="{AEB92B28-5500-4F70-9316-E45D62CD030C}" srcId="{EDB3C25E-5144-4943-8EA5-926628566472}" destId="{58F69F24-4E1D-4202-8F0F-49A892EC7CBE}" srcOrd="7" destOrd="0" parTransId="{90BA9B71-5FFB-476E-BAEA-E4F9C59332CC}" sibTransId="{16FF9CF6-F2CA-474C-AE87-B7D378CF7F1E}"/>
    <dgm:cxn modelId="{E11B3139-88E2-4989-976D-4AFD1E9CB5DA}" srcId="{EDB3C25E-5144-4943-8EA5-926628566472}" destId="{D857F899-1CC7-4F58-ACF6-F53C9BA1B02A}" srcOrd="1" destOrd="0" parTransId="{B49DA94A-B428-456B-A111-73707684F11D}" sibTransId="{599793C6-D35B-4AF6-9402-8C63C0B33A3D}"/>
    <dgm:cxn modelId="{7BBA673F-C335-4E49-B3FA-FA04FD4873BF}" type="presOf" srcId="{5CEEF1F7-26EC-4210-9EA6-39921C53C9FF}" destId="{6FE1F7D0-5F57-45AB-B593-BD872D6C8615}" srcOrd="0" destOrd="2" presId="urn:microsoft.com/office/officeart/2005/8/layout/list1"/>
    <dgm:cxn modelId="{085D055D-0788-4EDE-97DB-44C74F41FD85}" srcId="{EDB3C25E-5144-4943-8EA5-926628566472}" destId="{EA0B15BB-7A32-43D8-8BE9-C7729F403278}" srcOrd="4" destOrd="0" parTransId="{97D60D36-4040-441E-8B91-2E97CD03E79C}" sibTransId="{6E81F390-A0D4-4C14-A89A-11B8117DB0DF}"/>
    <dgm:cxn modelId="{88159B41-0550-498E-B660-7295C74B4771}" type="presOf" srcId="{C4E7460B-ABAF-4EC6-9131-E02F8CEC31CB}" destId="{6FE1F7D0-5F57-45AB-B593-BD872D6C8615}" srcOrd="0" destOrd="3" presId="urn:microsoft.com/office/officeart/2005/8/layout/list1"/>
    <dgm:cxn modelId="{18115B6A-4A3F-4EDB-8864-C8759F9E2F05}" srcId="{EDB3C25E-5144-4943-8EA5-926628566472}" destId="{C4E7460B-ABAF-4EC6-9131-E02F8CEC31CB}" srcOrd="3" destOrd="0" parTransId="{C2D0B232-EC89-4B9B-89C0-083283FFC9E8}" sibTransId="{D04E841D-CA3B-458D-9E6F-2E0CB44C5618}"/>
    <dgm:cxn modelId="{9FCB904A-D306-49B8-90BC-CFA9CA1B5F12}" srcId="{EDB3C25E-5144-4943-8EA5-926628566472}" destId="{5CEEF1F7-26EC-4210-9EA6-39921C53C9FF}" srcOrd="2" destOrd="0" parTransId="{AB8AD7D0-6AB8-4074-BAF8-38F49C249C89}" sibTransId="{9EFC7038-8E4B-44F7-867D-34C2902209AE}"/>
    <dgm:cxn modelId="{BC339552-1C11-4B1B-B297-C534A7D4E891}" srcId="{EDB3C25E-5144-4943-8EA5-926628566472}" destId="{5614C63B-ECED-4367-9E1B-4B3EC40B1E39}" srcOrd="6" destOrd="0" parTransId="{9B9BBC19-F244-42FB-B033-74926C832FF4}" sibTransId="{F41E5DDB-5857-43C8-B626-895EF0628C83}"/>
    <dgm:cxn modelId="{4D5B7776-57BC-4554-9D37-5F2950FB4A98}" type="presOf" srcId="{5614C63B-ECED-4367-9E1B-4B3EC40B1E39}" destId="{6FE1F7D0-5F57-45AB-B593-BD872D6C8615}" srcOrd="0" destOrd="6" presId="urn:microsoft.com/office/officeart/2005/8/layout/list1"/>
    <dgm:cxn modelId="{FD8CC757-1EA2-472A-AF1E-58288C65AF69}" srcId="{3E343489-BBB8-4626-BFEC-76A01FF7391B}" destId="{EDB3C25E-5144-4943-8EA5-926628566472}" srcOrd="0" destOrd="0" parTransId="{35A47AA9-CF62-40C7-AC04-41437CCCC574}" sibTransId="{DCAA5A1F-56D0-4930-93C2-D3B62A818420}"/>
    <dgm:cxn modelId="{8ADF5C58-F074-484F-ADB1-25A65320D371}" type="presOf" srcId="{EDB3C25E-5144-4943-8EA5-926628566472}" destId="{B38F80DB-027B-4D79-BB1E-54F30382DC5D}" srcOrd="0" destOrd="0" presId="urn:microsoft.com/office/officeart/2005/8/layout/list1"/>
    <dgm:cxn modelId="{4F236C91-8457-4B47-97DF-A6BFCAEC2824}" type="presOf" srcId="{3E343489-BBB8-4626-BFEC-76A01FF7391B}" destId="{DDBB86AA-43C6-44C6-963F-07EFE0642C8D}" srcOrd="0" destOrd="0" presId="urn:microsoft.com/office/officeart/2005/8/layout/list1"/>
    <dgm:cxn modelId="{F258919F-8C4D-487B-900B-516467351709}" type="presOf" srcId="{D857F899-1CC7-4F58-ACF6-F53C9BA1B02A}" destId="{6FE1F7D0-5F57-45AB-B593-BD872D6C8615}" srcOrd="0" destOrd="1" presId="urn:microsoft.com/office/officeart/2005/8/layout/list1"/>
    <dgm:cxn modelId="{D48E72A8-D256-4BC8-8FA8-AB3CD1FC0E82}" type="presOf" srcId="{EDB3C25E-5144-4943-8EA5-926628566472}" destId="{D2DF6A5C-A510-4FA4-83D6-B63E98D0F35A}" srcOrd="1" destOrd="0" presId="urn:microsoft.com/office/officeart/2005/8/layout/list1"/>
    <dgm:cxn modelId="{EB3F16C1-43F7-4160-9F39-AC1222CCFAAA}" srcId="{EDB3C25E-5144-4943-8EA5-926628566472}" destId="{7DAB041E-BF0D-4535-9466-E4393240323A}" srcOrd="5" destOrd="0" parTransId="{0C2F7B79-29A1-497D-B942-4C2F95206F3D}" sibTransId="{F68520ED-6F0F-4019-AF19-6BBD98F939F7}"/>
    <dgm:cxn modelId="{189044C4-E198-43BA-BAEE-614D7E7B0B5E}" type="presOf" srcId="{58F69F24-4E1D-4202-8F0F-49A892EC7CBE}" destId="{6FE1F7D0-5F57-45AB-B593-BD872D6C8615}" srcOrd="0" destOrd="7" presId="urn:microsoft.com/office/officeart/2005/8/layout/list1"/>
    <dgm:cxn modelId="{C7C0D2C5-0161-4598-ABA8-D3CD740CBAAE}" type="presOf" srcId="{7DAB041E-BF0D-4535-9466-E4393240323A}" destId="{6FE1F7D0-5F57-45AB-B593-BD872D6C8615}" srcOrd="0" destOrd="5" presId="urn:microsoft.com/office/officeart/2005/8/layout/list1"/>
    <dgm:cxn modelId="{9F131DDB-F28B-4130-9EDE-AA0F18C75483}" type="presOf" srcId="{EA0B15BB-7A32-43D8-8BE9-C7729F403278}" destId="{6FE1F7D0-5F57-45AB-B593-BD872D6C8615}" srcOrd="0" destOrd="4" presId="urn:microsoft.com/office/officeart/2005/8/layout/list1"/>
    <dgm:cxn modelId="{630686F9-F0E2-44BD-AC81-92420912A4AF}" srcId="{EDB3C25E-5144-4943-8EA5-926628566472}" destId="{45B68569-EDBC-4FF0-896C-B7896179227F}" srcOrd="0" destOrd="0" parTransId="{5EED1D4F-1AB4-45EB-9EA9-C477F5B9F54B}" sibTransId="{01705234-01EC-4964-B641-4F3E692E9F93}"/>
    <dgm:cxn modelId="{9B6AF9FB-22EC-4D78-B25B-1936C4E46E3A}" type="presOf" srcId="{45B68569-EDBC-4FF0-896C-B7896179227F}" destId="{6FE1F7D0-5F57-45AB-B593-BD872D6C8615}" srcOrd="0" destOrd="0" presId="urn:microsoft.com/office/officeart/2005/8/layout/list1"/>
    <dgm:cxn modelId="{18C6EC87-61DF-4AC1-ADBB-0CDBDEE1603E}" type="presParOf" srcId="{DDBB86AA-43C6-44C6-963F-07EFE0642C8D}" destId="{C38C7600-D294-4014-AE99-F9A2DFB83525}" srcOrd="0" destOrd="0" presId="urn:microsoft.com/office/officeart/2005/8/layout/list1"/>
    <dgm:cxn modelId="{68B77DE2-4673-4885-BE36-4EBFC3F90B04}" type="presParOf" srcId="{C38C7600-D294-4014-AE99-F9A2DFB83525}" destId="{B38F80DB-027B-4D79-BB1E-54F30382DC5D}" srcOrd="0" destOrd="0" presId="urn:microsoft.com/office/officeart/2005/8/layout/list1"/>
    <dgm:cxn modelId="{D8FFBB9B-6524-419A-86DE-2825F707DE1E}" type="presParOf" srcId="{C38C7600-D294-4014-AE99-F9A2DFB83525}" destId="{D2DF6A5C-A510-4FA4-83D6-B63E98D0F35A}" srcOrd="1" destOrd="0" presId="urn:microsoft.com/office/officeart/2005/8/layout/list1"/>
    <dgm:cxn modelId="{C23C406A-E903-477B-8E9C-6F54B664CD75}" type="presParOf" srcId="{DDBB86AA-43C6-44C6-963F-07EFE0642C8D}" destId="{F67C8ADE-5D1A-469A-95CE-8A3E02FFD4C9}" srcOrd="1" destOrd="0" presId="urn:microsoft.com/office/officeart/2005/8/layout/list1"/>
    <dgm:cxn modelId="{2599FA55-F358-47BC-B86E-078922DE738C}" type="presParOf" srcId="{DDBB86AA-43C6-44C6-963F-07EFE0642C8D}" destId="{6FE1F7D0-5F57-45AB-B593-BD872D6C8615}" srcOrd="2"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3E343489-BBB8-4626-BFEC-76A01FF7391B}" type="doc">
      <dgm:prSet loTypeId="urn:microsoft.com/office/officeart/2005/8/layout/list1" loCatId="list" qsTypeId="urn:microsoft.com/office/officeart/2005/8/quickstyle/3d2" qsCatId="3D" csTypeId="urn:microsoft.com/office/officeart/2005/8/colors/accent1_2" csCatId="accent1" phldr="1"/>
      <dgm:spPr/>
      <dgm:t>
        <a:bodyPr/>
        <a:lstStyle/>
        <a:p>
          <a:endParaRPr lang="en-US"/>
        </a:p>
      </dgm:t>
    </dgm:pt>
    <dgm:pt modelId="{EDB3C25E-5144-4943-8EA5-926628566472}">
      <dgm:prSet custT="1"/>
      <dgm:spPr/>
      <dgm:t>
        <a:bodyPr/>
        <a:lstStyle/>
        <a:p>
          <a:pPr algn="ctr">
            <a:spcAft>
              <a:spcPts val="0"/>
            </a:spcAft>
          </a:pPr>
          <a:r>
            <a:rPr lang="en-US" altLang="ja-JP" sz="3200" b="1" dirty="0">
              <a:effectLst>
                <a:outerShdw blurRad="38100" dist="38100" dir="2700000" algn="tl">
                  <a:srgbClr val="000000">
                    <a:alpha val="43137"/>
                  </a:srgbClr>
                </a:outerShdw>
              </a:effectLst>
            </a:rPr>
            <a:t>Critical Process Ride Thru </a:t>
          </a:r>
          <a:endParaRPr lang="en-US" sz="3200" dirty="0">
            <a:effectLst>
              <a:outerShdw blurRad="38100" dist="38100" dir="2700000" algn="tl">
                <a:srgbClr val="000000">
                  <a:alpha val="43137"/>
                </a:srgbClr>
              </a:outerShdw>
            </a:effectLst>
          </a:endParaRPr>
        </a:p>
      </dgm:t>
    </dgm:pt>
    <dgm:pt modelId="{35A47AA9-CF62-40C7-AC04-41437CCCC574}" type="parTrans" cxnId="{FD8CC757-1EA2-472A-AF1E-58288C65AF69}">
      <dgm:prSet/>
      <dgm:spPr/>
      <dgm:t>
        <a:bodyPr/>
        <a:lstStyle/>
        <a:p>
          <a:endParaRPr lang="en-US"/>
        </a:p>
      </dgm:t>
    </dgm:pt>
    <dgm:pt modelId="{DCAA5A1F-56D0-4930-93C2-D3B62A818420}" type="sibTrans" cxnId="{FD8CC757-1EA2-472A-AF1E-58288C65AF69}">
      <dgm:prSet/>
      <dgm:spPr/>
      <dgm:t>
        <a:bodyPr/>
        <a:lstStyle/>
        <a:p>
          <a:endParaRPr lang="en-US"/>
        </a:p>
      </dgm:t>
    </dgm:pt>
    <dgm:pt modelId="{D857F899-1CC7-4F58-ACF6-F53C9BA1B02A}">
      <dgm:prSet custT="1"/>
      <dgm:spPr/>
      <dgm:t>
        <a:bodyPr/>
        <a:lstStyle/>
        <a:p>
          <a:r>
            <a:rPr lang="en-US" altLang="ja-JP" sz="1800" b="1" dirty="0">
              <a:effectLst>
                <a:outerShdw blurRad="38100" dist="38100" dir="2700000" algn="tl">
                  <a:srgbClr val="000000">
                    <a:alpha val="43137"/>
                  </a:srgbClr>
                </a:outerShdw>
              </a:effectLst>
            </a:rPr>
            <a:t>Down Time Losses Outweigh Solution Cost</a:t>
          </a:r>
        </a:p>
      </dgm:t>
    </dgm:pt>
    <dgm:pt modelId="{B49DA94A-B428-456B-A111-73707684F11D}" type="parTrans" cxnId="{E11B3139-88E2-4989-976D-4AFD1E9CB5DA}">
      <dgm:prSet/>
      <dgm:spPr/>
      <dgm:t>
        <a:bodyPr/>
        <a:lstStyle/>
        <a:p>
          <a:endParaRPr lang="en-US"/>
        </a:p>
      </dgm:t>
    </dgm:pt>
    <dgm:pt modelId="{599793C6-D35B-4AF6-9402-8C63C0B33A3D}" type="sibTrans" cxnId="{E11B3139-88E2-4989-976D-4AFD1E9CB5DA}">
      <dgm:prSet/>
      <dgm:spPr/>
      <dgm:t>
        <a:bodyPr/>
        <a:lstStyle/>
        <a:p>
          <a:endParaRPr lang="en-US"/>
        </a:p>
      </dgm:t>
    </dgm:pt>
    <dgm:pt modelId="{09CD8E1E-3293-4A5D-9E8D-1AA537483340}">
      <dgm:prSet custT="1"/>
      <dgm:spPr/>
      <dgm:t>
        <a:bodyPr/>
        <a:lstStyle/>
        <a:p>
          <a:r>
            <a:rPr lang="en-US" altLang="ja-JP" sz="1800" b="1" dirty="0">
              <a:effectLst>
                <a:outerShdw blurRad="38100" dist="38100" dir="2700000" algn="tl">
                  <a:srgbClr val="000000">
                    <a:alpha val="43137"/>
                  </a:srgbClr>
                </a:outerShdw>
              </a:effectLst>
            </a:rPr>
            <a:t>Critical Process Multiple Levels of Redundancy Required</a:t>
          </a:r>
        </a:p>
      </dgm:t>
    </dgm:pt>
    <dgm:pt modelId="{E41B7DE2-EAA9-45C2-A942-EEDF209FF213}" type="parTrans" cxnId="{5E5903F1-68CE-47BC-ACCB-FDAD35675947}">
      <dgm:prSet/>
      <dgm:spPr/>
      <dgm:t>
        <a:bodyPr/>
        <a:lstStyle/>
        <a:p>
          <a:endParaRPr lang="en-US"/>
        </a:p>
      </dgm:t>
    </dgm:pt>
    <dgm:pt modelId="{4E1CDFB7-FB51-4CCC-9429-D358CF720990}" type="sibTrans" cxnId="{5E5903F1-68CE-47BC-ACCB-FDAD35675947}">
      <dgm:prSet/>
      <dgm:spPr/>
      <dgm:t>
        <a:bodyPr/>
        <a:lstStyle/>
        <a:p>
          <a:endParaRPr lang="en-US"/>
        </a:p>
      </dgm:t>
    </dgm:pt>
    <dgm:pt modelId="{BF42DEED-0FF4-41AF-88C2-AE88E7BF0C27}">
      <dgm:prSet custT="1"/>
      <dgm:spPr/>
      <dgm:t>
        <a:bodyPr/>
        <a:lstStyle/>
        <a:p>
          <a:r>
            <a:rPr lang="en-US" altLang="ja-JP" sz="1800" b="1" dirty="0">
              <a:effectLst>
                <a:outerShdw blurRad="38100" dist="38100" dir="2700000" algn="tl">
                  <a:srgbClr val="000000">
                    <a:alpha val="43137"/>
                  </a:srgbClr>
                </a:outerShdw>
              </a:effectLst>
            </a:rPr>
            <a:t>Process Can Not Tolerate Motor Performance Deviations</a:t>
          </a:r>
        </a:p>
      </dgm:t>
    </dgm:pt>
    <dgm:pt modelId="{6CA46F86-7619-4F34-B41C-7922D02020C7}" type="parTrans" cxnId="{259DEE08-6D16-4ED9-B67E-837A7AC20F1E}">
      <dgm:prSet/>
      <dgm:spPr/>
      <dgm:t>
        <a:bodyPr/>
        <a:lstStyle/>
        <a:p>
          <a:endParaRPr lang="en-US"/>
        </a:p>
      </dgm:t>
    </dgm:pt>
    <dgm:pt modelId="{E4D51A78-A3C5-484C-8761-0515545C8183}" type="sibTrans" cxnId="{259DEE08-6D16-4ED9-B67E-837A7AC20F1E}">
      <dgm:prSet/>
      <dgm:spPr/>
      <dgm:t>
        <a:bodyPr/>
        <a:lstStyle/>
        <a:p>
          <a:endParaRPr lang="en-US"/>
        </a:p>
      </dgm:t>
    </dgm:pt>
    <dgm:pt modelId="{E154E6F1-D251-4A79-AFF4-FFE1BC0EB601}">
      <dgm:prSet custT="1"/>
      <dgm:spPr/>
      <dgm:t>
        <a:bodyPr/>
        <a:lstStyle/>
        <a:p>
          <a:r>
            <a:rPr lang="en-US" altLang="ja-JP" sz="1800" b="1" dirty="0">
              <a:effectLst>
                <a:outerShdw blurRad="38100" dist="38100" dir="2700000" algn="tl">
                  <a:srgbClr val="000000">
                    <a:alpha val="43137"/>
                  </a:srgbClr>
                </a:outerShdw>
              </a:effectLst>
            </a:rPr>
            <a:t>Strict Environmental Systems Requirements (HVAC Protection)</a:t>
          </a:r>
        </a:p>
      </dgm:t>
    </dgm:pt>
    <dgm:pt modelId="{4CFC1C27-7BA5-4DD5-9D0B-3B9F89694C45}" type="parTrans" cxnId="{7771776C-DC95-4D5F-8557-B74B8DC8D51D}">
      <dgm:prSet/>
      <dgm:spPr/>
      <dgm:t>
        <a:bodyPr/>
        <a:lstStyle/>
        <a:p>
          <a:endParaRPr lang="en-US"/>
        </a:p>
      </dgm:t>
    </dgm:pt>
    <dgm:pt modelId="{C213E35C-1A9C-489E-BB57-9485C9A783C6}" type="sibTrans" cxnId="{7771776C-DC95-4D5F-8557-B74B8DC8D51D}">
      <dgm:prSet/>
      <dgm:spPr/>
      <dgm:t>
        <a:bodyPr/>
        <a:lstStyle/>
        <a:p>
          <a:endParaRPr lang="en-US"/>
        </a:p>
      </dgm:t>
    </dgm:pt>
    <dgm:pt modelId="{698AC0D6-E456-4CBB-B26A-DC53C40E11D6}">
      <dgm:prSet custT="1"/>
      <dgm:spPr/>
      <dgm:t>
        <a:bodyPr/>
        <a:lstStyle/>
        <a:p>
          <a:r>
            <a:rPr lang="en-US" altLang="ja-JP" sz="1800" b="1" dirty="0">
              <a:effectLst>
                <a:outerShdw blurRad="38100" dist="38100" dir="2700000" algn="tl">
                  <a:srgbClr val="000000">
                    <a:alpha val="43137"/>
                  </a:srgbClr>
                </a:outerShdw>
              </a:effectLst>
            </a:rPr>
            <a:t>Ride Thru Solutions are More Expensive Than the Drive Being Backed Up</a:t>
          </a:r>
        </a:p>
      </dgm:t>
    </dgm:pt>
    <dgm:pt modelId="{1CEDA50E-50D9-4AAB-A3C9-0BBD2B9C8286}" type="parTrans" cxnId="{677D1E2B-17D3-401D-8461-EEB556F7A14A}">
      <dgm:prSet/>
      <dgm:spPr/>
      <dgm:t>
        <a:bodyPr/>
        <a:lstStyle/>
        <a:p>
          <a:endParaRPr lang="en-US"/>
        </a:p>
      </dgm:t>
    </dgm:pt>
    <dgm:pt modelId="{82B1AFAF-C002-4B9E-BDFF-2F4994651B7C}" type="sibTrans" cxnId="{677D1E2B-17D3-401D-8461-EEB556F7A14A}">
      <dgm:prSet/>
      <dgm:spPr/>
      <dgm:t>
        <a:bodyPr/>
        <a:lstStyle/>
        <a:p>
          <a:endParaRPr lang="en-US"/>
        </a:p>
      </dgm:t>
    </dgm:pt>
    <dgm:pt modelId="{6F1029D3-61E5-4533-9FAD-FB9B27FFDCB7}">
      <dgm:prSet custT="1"/>
      <dgm:spPr/>
      <dgm:t>
        <a:bodyPr/>
        <a:lstStyle/>
        <a:p>
          <a:r>
            <a:rPr lang="en-US" altLang="ja-JP" sz="1800" b="1" dirty="0">
              <a:effectLst>
                <a:outerShdw blurRad="38100" dist="38100" dir="2700000" algn="tl">
                  <a:srgbClr val="000000">
                    <a:alpha val="43137"/>
                  </a:srgbClr>
                </a:outerShdw>
              </a:effectLst>
            </a:rPr>
            <a:t>Established Solution Specification Requirements</a:t>
          </a:r>
        </a:p>
      </dgm:t>
    </dgm:pt>
    <dgm:pt modelId="{6ACCCB1C-A787-4A2E-903A-D9EBB3FB235C}" type="parTrans" cxnId="{F244324D-F1F5-4EBF-B964-8E1C377E5450}">
      <dgm:prSet/>
      <dgm:spPr/>
      <dgm:t>
        <a:bodyPr/>
        <a:lstStyle/>
        <a:p>
          <a:endParaRPr lang="en-US"/>
        </a:p>
      </dgm:t>
    </dgm:pt>
    <dgm:pt modelId="{6D51DBC7-A78D-419F-9553-910A03CD52E3}" type="sibTrans" cxnId="{F244324D-F1F5-4EBF-B964-8E1C377E5450}">
      <dgm:prSet/>
      <dgm:spPr/>
      <dgm:t>
        <a:bodyPr/>
        <a:lstStyle/>
        <a:p>
          <a:endParaRPr lang="en-US"/>
        </a:p>
      </dgm:t>
    </dgm:pt>
    <dgm:pt modelId="{DDBB86AA-43C6-44C6-963F-07EFE0642C8D}" type="pres">
      <dgm:prSet presAssocID="{3E343489-BBB8-4626-BFEC-76A01FF7391B}" presName="linear" presStyleCnt="0">
        <dgm:presLayoutVars>
          <dgm:dir/>
          <dgm:animLvl val="lvl"/>
          <dgm:resizeHandles val="exact"/>
        </dgm:presLayoutVars>
      </dgm:prSet>
      <dgm:spPr/>
    </dgm:pt>
    <dgm:pt modelId="{C38C7600-D294-4014-AE99-F9A2DFB83525}" type="pres">
      <dgm:prSet presAssocID="{EDB3C25E-5144-4943-8EA5-926628566472}" presName="parentLin" presStyleCnt="0"/>
      <dgm:spPr/>
    </dgm:pt>
    <dgm:pt modelId="{B38F80DB-027B-4D79-BB1E-54F30382DC5D}" type="pres">
      <dgm:prSet presAssocID="{EDB3C25E-5144-4943-8EA5-926628566472}" presName="parentLeftMargin" presStyleLbl="node1" presStyleIdx="0" presStyleCnt="1"/>
      <dgm:spPr/>
    </dgm:pt>
    <dgm:pt modelId="{D2DF6A5C-A510-4FA4-83D6-B63E98D0F35A}" type="pres">
      <dgm:prSet presAssocID="{EDB3C25E-5144-4943-8EA5-926628566472}" presName="parentText" presStyleLbl="node1" presStyleIdx="0" presStyleCnt="1" custScaleX="134859" custScaleY="23603" custLinFactNeighborX="-55329" custLinFactNeighborY="-31025">
        <dgm:presLayoutVars>
          <dgm:chMax val="0"/>
          <dgm:bulletEnabled val="1"/>
        </dgm:presLayoutVars>
      </dgm:prSet>
      <dgm:spPr/>
    </dgm:pt>
    <dgm:pt modelId="{F67C8ADE-5D1A-469A-95CE-8A3E02FFD4C9}" type="pres">
      <dgm:prSet presAssocID="{EDB3C25E-5144-4943-8EA5-926628566472}" presName="negativeSpace" presStyleCnt="0"/>
      <dgm:spPr/>
    </dgm:pt>
    <dgm:pt modelId="{6FE1F7D0-5F57-45AB-B593-BD872D6C8615}" type="pres">
      <dgm:prSet presAssocID="{EDB3C25E-5144-4943-8EA5-926628566472}" presName="childText" presStyleLbl="conFgAcc1" presStyleIdx="0" presStyleCnt="1" custScaleY="68738" custLinFactNeighborY="14488">
        <dgm:presLayoutVars>
          <dgm:bulletEnabled val="1"/>
        </dgm:presLayoutVars>
      </dgm:prSet>
      <dgm:spPr/>
    </dgm:pt>
  </dgm:ptLst>
  <dgm:cxnLst>
    <dgm:cxn modelId="{259DEE08-6D16-4ED9-B67E-837A7AC20F1E}" srcId="{EDB3C25E-5144-4943-8EA5-926628566472}" destId="{BF42DEED-0FF4-41AF-88C2-AE88E7BF0C27}" srcOrd="3" destOrd="0" parTransId="{6CA46F86-7619-4F34-B41C-7922D02020C7}" sibTransId="{E4D51A78-A3C5-484C-8761-0515545C8183}"/>
    <dgm:cxn modelId="{DEEE611C-2921-438C-AE54-E125ECF19707}" type="presOf" srcId="{BF42DEED-0FF4-41AF-88C2-AE88E7BF0C27}" destId="{6FE1F7D0-5F57-45AB-B593-BD872D6C8615}" srcOrd="0" destOrd="3" presId="urn:microsoft.com/office/officeart/2005/8/layout/list1"/>
    <dgm:cxn modelId="{677D1E2B-17D3-401D-8461-EEB556F7A14A}" srcId="{EDB3C25E-5144-4943-8EA5-926628566472}" destId="{698AC0D6-E456-4CBB-B26A-DC53C40E11D6}" srcOrd="5" destOrd="0" parTransId="{1CEDA50E-50D9-4AAB-A3C9-0BBD2B9C8286}" sibTransId="{82B1AFAF-C002-4B9E-BDFF-2F4994651B7C}"/>
    <dgm:cxn modelId="{EDA3B033-6441-47CA-BA4E-69F59A60D0A2}" type="presOf" srcId="{EDB3C25E-5144-4943-8EA5-926628566472}" destId="{B38F80DB-027B-4D79-BB1E-54F30382DC5D}" srcOrd="0" destOrd="0" presId="urn:microsoft.com/office/officeart/2005/8/layout/list1"/>
    <dgm:cxn modelId="{E11B3139-88E2-4989-976D-4AFD1E9CB5DA}" srcId="{EDB3C25E-5144-4943-8EA5-926628566472}" destId="{D857F899-1CC7-4F58-ACF6-F53C9BA1B02A}" srcOrd="0" destOrd="0" parTransId="{B49DA94A-B428-456B-A111-73707684F11D}" sibTransId="{599793C6-D35B-4AF6-9402-8C63C0B33A3D}"/>
    <dgm:cxn modelId="{342F375F-E504-497B-B047-77B6C8CF9916}" type="presOf" srcId="{EDB3C25E-5144-4943-8EA5-926628566472}" destId="{D2DF6A5C-A510-4FA4-83D6-B63E98D0F35A}" srcOrd="1" destOrd="0" presId="urn:microsoft.com/office/officeart/2005/8/layout/list1"/>
    <dgm:cxn modelId="{148DD660-CDEF-473C-A0ED-5967E796CE9E}" type="presOf" srcId="{698AC0D6-E456-4CBB-B26A-DC53C40E11D6}" destId="{6FE1F7D0-5F57-45AB-B593-BD872D6C8615}" srcOrd="0" destOrd="5" presId="urn:microsoft.com/office/officeart/2005/8/layout/list1"/>
    <dgm:cxn modelId="{A0C2C443-4ECC-4E60-B1D3-D6512F4A975B}" type="presOf" srcId="{D857F899-1CC7-4F58-ACF6-F53C9BA1B02A}" destId="{6FE1F7D0-5F57-45AB-B593-BD872D6C8615}" srcOrd="0" destOrd="0" presId="urn:microsoft.com/office/officeart/2005/8/layout/list1"/>
    <dgm:cxn modelId="{7771776C-DC95-4D5F-8557-B74B8DC8D51D}" srcId="{EDB3C25E-5144-4943-8EA5-926628566472}" destId="{E154E6F1-D251-4A79-AFF4-FFE1BC0EB601}" srcOrd="4" destOrd="0" parTransId="{4CFC1C27-7BA5-4DD5-9D0B-3B9F89694C45}" sibTransId="{C213E35C-1A9C-489E-BB57-9485C9A783C6}"/>
    <dgm:cxn modelId="{F244324D-F1F5-4EBF-B964-8E1C377E5450}" srcId="{EDB3C25E-5144-4943-8EA5-926628566472}" destId="{6F1029D3-61E5-4533-9FAD-FB9B27FFDCB7}" srcOrd="2" destOrd="0" parTransId="{6ACCCB1C-A787-4A2E-903A-D9EBB3FB235C}" sibTransId="{6D51DBC7-A78D-419F-9553-910A03CD52E3}"/>
    <dgm:cxn modelId="{FD8CC757-1EA2-472A-AF1E-58288C65AF69}" srcId="{3E343489-BBB8-4626-BFEC-76A01FF7391B}" destId="{EDB3C25E-5144-4943-8EA5-926628566472}" srcOrd="0" destOrd="0" parTransId="{35A47AA9-CF62-40C7-AC04-41437CCCC574}" sibTransId="{DCAA5A1F-56D0-4930-93C2-D3B62A818420}"/>
    <dgm:cxn modelId="{4F236C91-8457-4B47-97DF-A6BFCAEC2824}" type="presOf" srcId="{3E343489-BBB8-4626-BFEC-76A01FF7391B}" destId="{DDBB86AA-43C6-44C6-963F-07EFE0642C8D}" srcOrd="0" destOrd="0" presId="urn:microsoft.com/office/officeart/2005/8/layout/list1"/>
    <dgm:cxn modelId="{367AA198-3816-41AD-9E23-6E08259A2518}" type="presOf" srcId="{6F1029D3-61E5-4533-9FAD-FB9B27FFDCB7}" destId="{6FE1F7D0-5F57-45AB-B593-BD872D6C8615}" srcOrd="0" destOrd="2" presId="urn:microsoft.com/office/officeart/2005/8/layout/list1"/>
    <dgm:cxn modelId="{6FC938AF-7F20-4060-B1EF-C375D6261031}" type="presOf" srcId="{E154E6F1-D251-4A79-AFF4-FFE1BC0EB601}" destId="{6FE1F7D0-5F57-45AB-B593-BD872D6C8615}" srcOrd="0" destOrd="4" presId="urn:microsoft.com/office/officeart/2005/8/layout/list1"/>
    <dgm:cxn modelId="{23DDC5BE-487C-4A43-9552-36C7D4FD9DFE}" type="presOf" srcId="{09CD8E1E-3293-4A5D-9E8D-1AA537483340}" destId="{6FE1F7D0-5F57-45AB-B593-BD872D6C8615}" srcOrd="0" destOrd="1" presId="urn:microsoft.com/office/officeart/2005/8/layout/list1"/>
    <dgm:cxn modelId="{5E5903F1-68CE-47BC-ACCB-FDAD35675947}" srcId="{EDB3C25E-5144-4943-8EA5-926628566472}" destId="{09CD8E1E-3293-4A5D-9E8D-1AA537483340}" srcOrd="1" destOrd="0" parTransId="{E41B7DE2-EAA9-45C2-A942-EEDF209FF213}" sibTransId="{4E1CDFB7-FB51-4CCC-9429-D358CF720990}"/>
    <dgm:cxn modelId="{F164D0D4-8323-45C7-B209-4B59EBF96063}" type="presParOf" srcId="{DDBB86AA-43C6-44C6-963F-07EFE0642C8D}" destId="{C38C7600-D294-4014-AE99-F9A2DFB83525}" srcOrd="0" destOrd="0" presId="urn:microsoft.com/office/officeart/2005/8/layout/list1"/>
    <dgm:cxn modelId="{E7D481E6-1D0A-4198-A3FF-613036490987}" type="presParOf" srcId="{C38C7600-D294-4014-AE99-F9A2DFB83525}" destId="{B38F80DB-027B-4D79-BB1E-54F30382DC5D}" srcOrd="0" destOrd="0" presId="urn:microsoft.com/office/officeart/2005/8/layout/list1"/>
    <dgm:cxn modelId="{5581EF22-6C66-4136-A5A5-33D94DCCA5E4}" type="presParOf" srcId="{C38C7600-D294-4014-AE99-F9A2DFB83525}" destId="{D2DF6A5C-A510-4FA4-83D6-B63E98D0F35A}" srcOrd="1" destOrd="0" presId="urn:microsoft.com/office/officeart/2005/8/layout/list1"/>
    <dgm:cxn modelId="{AEFD8E8E-6233-4134-984A-0DAEBB070935}" type="presParOf" srcId="{DDBB86AA-43C6-44C6-963F-07EFE0642C8D}" destId="{F67C8ADE-5D1A-469A-95CE-8A3E02FFD4C9}" srcOrd="1" destOrd="0" presId="urn:microsoft.com/office/officeart/2005/8/layout/list1"/>
    <dgm:cxn modelId="{80BA0EFC-964B-45ED-81FC-FCF5A73B7228}" type="presParOf" srcId="{DDBB86AA-43C6-44C6-963F-07EFE0642C8D}" destId="{6FE1F7D0-5F57-45AB-B593-BD872D6C8615}" srcOrd="2" destOrd="0" presId="urn:microsoft.com/office/officeart/2005/8/layout/list1"/>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3E343489-BBB8-4626-BFEC-76A01FF7391B}" type="doc">
      <dgm:prSet loTypeId="urn:microsoft.com/office/officeart/2005/8/layout/list1" loCatId="list" qsTypeId="urn:microsoft.com/office/officeart/2005/8/quickstyle/3d2" qsCatId="3D" csTypeId="urn:microsoft.com/office/officeart/2005/8/colors/accent1_2" csCatId="accent1" phldr="1"/>
      <dgm:spPr/>
      <dgm:t>
        <a:bodyPr/>
        <a:lstStyle/>
        <a:p>
          <a:endParaRPr lang="en-US"/>
        </a:p>
      </dgm:t>
    </dgm:pt>
    <dgm:pt modelId="{EDB3C25E-5144-4943-8EA5-926628566472}">
      <dgm:prSet custT="1"/>
      <dgm:spPr/>
      <dgm:t>
        <a:bodyPr/>
        <a:lstStyle/>
        <a:p>
          <a:pPr algn="ctr"/>
          <a:r>
            <a:rPr lang="en-US" altLang="ja-JP" sz="2400" b="1" dirty="0">
              <a:effectLst>
                <a:outerShdw blurRad="38100" dist="38100" dir="2700000" algn="tl">
                  <a:srgbClr val="000000">
                    <a:alpha val="43137"/>
                  </a:srgbClr>
                </a:outerShdw>
              </a:effectLst>
            </a:rPr>
            <a:t>Critical Process Backup Reasons</a:t>
          </a:r>
          <a:endParaRPr lang="en-US" sz="2400" dirty="0">
            <a:effectLst>
              <a:outerShdw blurRad="38100" dist="38100" dir="2700000" algn="tl">
                <a:srgbClr val="000000">
                  <a:alpha val="43137"/>
                </a:srgbClr>
              </a:outerShdw>
            </a:effectLst>
          </a:endParaRPr>
        </a:p>
      </dgm:t>
    </dgm:pt>
    <dgm:pt modelId="{35A47AA9-CF62-40C7-AC04-41437CCCC574}" type="parTrans" cxnId="{FD8CC757-1EA2-472A-AF1E-58288C65AF69}">
      <dgm:prSet/>
      <dgm:spPr/>
      <dgm:t>
        <a:bodyPr/>
        <a:lstStyle/>
        <a:p>
          <a:endParaRPr lang="en-US"/>
        </a:p>
      </dgm:t>
    </dgm:pt>
    <dgm:pt modelId="{DCAA5A1F-56D0-4930-93C2-D3B62A818420}" type="sibTrans" cxnId="{FD8CC757-1EA2-472A-AF1E-58288C65AF69}">
      <dgm:prSet/>
      <dgm:spPr/>
      <dgm:t>
        <a:bodyPr/>
        <a:lstStyle/>
        <a:p>
          <a:endParaRPr lang="en-US"/>
        </a:p>
      </dgm:t>
    </dgm:pt>
    <dgm:pt modelId="{D857F899-1CC7-4F58-ACF6-F53C9BA1B02A}">
      <dgm:prSet custT="1"/>
      <dgm:spPr/>
      <dgm:t>
        <a:bodyPr/>
        <a:lstStyle/>
        <a:p>
          <a:r>
            <a:rPr lang="en-US" altLang="ja-JP" sz="1100" b="1" dirty="0">
              <a:effectLst>
                <a:outerShdw blurRad="38100" dist="38100" dir="2700000" algn="tl">
                  <a:srgbClr val="000000">
                    <a:alpha val="43137"/>
                  </a:srgbClr>
                </a:outerShdw>
              </a:effectLst>
            </a:rPr>
            <a:t>Personnel Safety Can Be Compromised if the Associated Process Motor Losses Power and Becomes Erratic </a:t>
          </a:r>
        </a:p>
      </dgm:t>
    </dgm:pt>
    <dgm:pt modelId="{B49DA94A-B428-456B-A111-73707684F11D}" type="parTrans" cxnId="{E11B3139-88E2-4989-976D-4AFD1E9CB5DA}">
      <dgm:prSet/>
      <dgm:spPr/>
      <dgm:t>
        <a:bodyPr/>
        <a:lstStyle/>
        <a:p>
          <a:endParaRPr lang="en-US"/>
        </a:p>
      </dgm:t>
    </dgm:pt>
    <dgm:pt modelId="{599793C6-D35B-4AF6-9402-8C63C0B33A3D}" type="sibTrans" cxnId="{E11B3139-88E2-4989-976D-4AFD1E9CB5DA}">
      <dgm:prSet/>
      <dgm:spPr/>
      <dgm:t>
        <a:bodyPr/>
        <a:lstStyle/>
        <a:p>
          <a:endParaRPr lang="en-US"/>
        </a:p>
      </dgm:t>
    </dgm:pt>
    <dgm:pt modelId="{EE0A5E67-B5BE-4FE5-9906-AB4F4402BAAC}">
      <dgm:prSet custT="1"/>
      <dgm:spPr/>
      <dgm:t>
        <a:bodyPr/>
        <a:lstStyle/>
        <a:p>
          <a:r>
            <a:rPr lang="en-US" altLang="ja-JP" sz="1100" b="1" dirty="0">
              <a:effectLst>
                <a:outerShdw blurRad="38100" dist="38100" dir="2700000" algn="tl">
                  <a:srgbClr val="000000">
                    <a:alpha val="43137"/>
                  </a:srgbClr>
                </a:outerShdw>
              </a:effectLst>
            </a:rPr>
            <a:t>Data Centers – Environmental Systems Backup</a:t>
          </a:r>
        </a:p>
      </dgm:t>
    </dgm:pt>
    <dgm:pt modelId="{03F03C66-19E9-4C7C-B274-890FCDAEDE71}" type="parTrans" cxnId="{627168BE-53DB-4B8A-97C8-AD9C38165958}">
      <dgm:prSet/>
      <dgm:spPr/>
      <dgm:t>
        <a:bodyPr/>
        <a:lstStyle/>
        <a:p>
          <a:endParaRPr lang="en-US"/>
        </a:p>
      </dgm:t>
    </dgm:pt>
    <dgm:pt modelId="{67383FDD-07C7-4A0A-A224-CF40110A094D}" type="sibTrans" cxnId="{627168BE-53DB-4B8A-97C8-AD9C38165958}">
      <dgm:prSet/>
      <dgm:spPr/>
      <dgm:t>
        <a:bodyPr/>
        <a:lstStyle/>
        <a:p>
          <a:endParaRPr lang="en-US"/>
        </a:p>
      </dgm:t>
    </dgm:pt>
    <dgm:pt modelId="{A894E19A-EF91-4701-8CE4-55EDBEA5B65F}">
      <dgm:prSet custT="1"/>
      <dgm:spPr/>
      <dgm:t>
        <a:bodyPr/>
        <a:lstStyle/>
        <a:p>
          <a:pPr algn="ctr"/>
          <a:r>
            <a:rPr lang="en-US" altLang="ja-JP" sz="2400" b="1" dirty="0">
              <a:effectLst>
                <a:outerShdw blurRad="38100" dist="38100" dir="2700000" algn="tl">
                  <a:srgbClr val="000000">
                    <a:alpha val="43137"/>
                  </a:srgbClr>
                </a:outerShdw>
              </a:effectLst>
            </a:rPr>
            <a:t>Critical Process Examples</a:t>
          </a:r>
        </a:p>
      </dgm:t>
    </dgm:pt>
    <dgm:pt modelId="{6CD7A743-8342-4A2E-B41C-B5FFF131FCCF}" type="parTrans" cxnId="{534538BB-44C4-450F-B7EB-787B36349B88}">
      <dgm:prSet/>
      <dgm:spPr/>
      <dgm:t>
        <a:bodyPr/>
        <a:lstStyle/>
        <a:p>
          <a:endParaRPr lang="en-US"/>
        </a:p>
      </dgm:t>
    </dgm:pt>
    <dgm:pt modelId="{A898A7AA-AECA-419E-819A-AB21C5BE3A2F}" type="sibTrans" cxnId="{534538BB-44C4-450F-B7EB-787B36349B88}">
      <dgm:prSet/>
      <dgm:spPr/>
      <dgm:t>
        <a:bodyPr/>
        <a:lstStyle/>
        <a:p>
          <a:endParaRPr lang="en-US"/>
        </a:p>
      </dgm:t>
    </dgm:pt>
    <dgm:pt modelId="{8A69DBDD-6403-4944-BE18-0676E25B37FC}">
      <dgm:prSet custT="1"/>
      <dgm:spPr/>
      <dgm:t>
        <a:bodyPr/>
        <a:lstStyle/>
        <a:p>
          <a:r>
            <a:rPr lang="en-US" altLang="ja-JP" sz="1100" b="1" dirty="0">
              <a:effectLst>
                <a:outerShdw blurRad="38100" dist="38100" dir="2700000" algn="tl">
                  <a:srgbClr val="000000">
                    <a:alpha val="43137"/>
                  </a:srgbClr>
                </a:outerShdw>
              </a:effectLst>
            </a:rPr>
            <a:t>Semiconductor – Cleanroom Air Handlers &amp; Machine Tool Chill Water</a:t>
          </a:r>
        </a:p>
      </dgm:t>
    </dgm:pt>
    <dgm:pt modelId="{0F900E98-FD60-42A3-8227-70568EBE742A}" type="parTrans" cxnId="{D730AA00-21BC-425B-BD20-744AF34ED57D}">
      <dgm:prSet/>
      <dgm:spPr/>
      <dgm:t>
        <a:bodyPr/>
        <a:lstStyle/>
        <a:p>
          <a:endParaRPr lang="en-US"/>
        </a:p>
      </dgm:t>
    </dgm:pt>
    <dgm:pt modelId="{FF409086-2D82-4244-9024-6BD9B16B31D4}" type="sibTrans" cxnId="{D730AA00-21BC-425B-BD20-744AF34ED57D}">
      <dgm:prSet/>
      <dgm:spPr/>
      <dgm:t>
        <a:bodyPr/>
        <a:lstStyle/>
        <a:p>
          <a:endParaRPr lang="en-US"/>
        </a:p>
      </dgm:t>
    </dgm:pt>
    <dgm:pt modelId="{0257831D-BBFC-4AB9-98EC-6E40115B2B80}">
      <dgm:prSet custT="1"/>
      <dgm:spPr/>
      <dgm:t>
        <a:bodyPr/>
        <a:lstStyle/>
        <a:p>
          <a:r>
            <a:rPr lang="en-US" altLang="ja-JP" sz="1100" b="1" dirty="0">
              <a:effectLst>
                <a:outerShdw blurRad="38100" dist="38100" dir="2700000" algn="tl">
                  <a:srgbClr val="000000">
                    <a:alpha val="43137"/>
                  </a:srgbClr>
                </a:outerShdw>
              </a:effectLst>
            </a:rPr>
            <a:t>Lubrication Systems</a:t>
          </a:r>
        </a:p>
      </dgm:t>
    </dgm:pt>
    <dgm:pt modelId="{BE5D586D-388D-495D-8CEF-DF8FEF354ED0}" type="parTrans" cxnId="{F859E3E7-E58E-40B2-B8F6-D5882E5AFC90}">
      <dgm:prSet/>
      <dgm:spPr/>
      <dgm:t>
        <a:bodyPr/>
        <a:lstStyle/>
        <a:p>
          <a:endParaRPr lang="en-US"/>
        </a:p>
      </dgm:t>
    </dgm:pt>
    <dgm:pt modelId="{83809EAD-5504-4DC1-BF6F-2C9C5467A6A0}" type="sibTrans" cxnId="{F859E3E7-E58E-40B2-B8F6-D5882E5AFC90}">
      <dgm:prSet/>
      <dgm:spPr/>
      <dgm:t>
        <a:bodyPr/>
        <a:lstStyle/>
        <a:p>
          <a:endParaRPr lang="en-US"/>
        </a:p>
      </dgm:t>
    </dgm:pt>
    <dgm:pt modelId="{4F0C0189-53EE-47B0-86FB-14FCB1AC3D70}">
      <dgm:prSet custT="1"/>
      <dgm:spPr/>
      <dgm:t>
        <a:bodyPr/>
        <a:lstStyle/>
        <a:p>
          <a:r>
            <a:rPr lang="en-US" altLang="ja-JP" sz="1100" b="1" dirty="0">
              <a:effectLst>
                <a:outerShdw blurRad="38100" dist="38100" dir="2700000" algn="tl">
                  <a:srgbClr val="000000">
                    <a:alpha val="43137"/>
                  </a:srgbClr>
                </a:outerShdw>
              </a:effectLst>
            </a:rPr>
            <a:t>Safety Systems</a:t>
          </a:r>
        </a:p>
      </dgm:t>
    </dgm:pt>
    <dgm:pt modelId="{6A00788C-DEB6-45F5-9809-879E45EBC3AB}" type="parTrans" cxnId="{BD038266-B9F1-4717-BE32-82D4C5B9EAC9}">
      <dgm:prSet/>
      <dgm:spPr/>
      <dgm:t>
        <a:bodyPr/>
        <a:lstStyle/>
        <a:p>
          <a:endParaRPr lang="en-US"/>
        </a:p>
      </dgm:t>
    </dgm:pt>
    <dgm:pt modelId="{18B331A8-6FA9-4112-B36B-ACC14841F659}" type="sibTrans" cxnId="{BD038266-B9F1-4717-BE32-82D4C5B9EAC9}">
      <dgm:prSet/>
      <dgm:spPr/>
      <dgm:t>
        <a:bodyPr/>
        <a:lstStyle/>
        <a:p>
          <a:endParaRPr lang="en-US"/>
        </a:p>
      </dgm:t>
    </dgm:pt>
    <dgm:pt modelId="{6E739E00-5E4A-4EB0-9D30-DCE5EA2AE57C}">
      <dgm:prSet custT="1"/>
      <dgm:spPr/>
      <dgm:t>
        <a:bodyPr/>
        <a:lstStyle/>
        <a:p>
          <a:r>
            <a:rPr lang="en-US" altLang="ja-JP" sz="1100" b="1" dirty="0">
              <a:effectLst>
                <a:outerShdw blurRad="38100" dist="38100" dir="2700000" algn="tl">
                  <a:srgbClr val="000000">
                    <a:alpha val="43137"/>
                  </a:srgbClr>
                </a:outerShdw>
              </a:effectLst>
            </a:rPr>
            <a:t>Security Gates</a:t>
          </a:r>
        </a:p>
      </dgm:t>
    </dgm:pt>
    <dgm:pt modelId="{9D6D6FD5-9586-4877-A360-A744A0C95010}" type="parTrans" cxnId="{D4592FAA-33C4-4470-97FD-2A1E2C1EC34F}">
      <dgm:prSet/>
      <dgm:spPr/>
      <dgm:t>
        <a:bodyPr/>
        <a:lstStyle/>
        <a:p>
          <a:endParaRPr lang="en-US"/>
        </a:p>
      </dgm:t>
    </dgm:pt>
    <dgm:pt modelId="{4BC45215-B04D-4522-A45E-68031193E775}" type="sibTrans" cxnId="{D4592FAA-33C4-4470-97FD-2A1E2C1EC34F}">
      <dgm:prSet/>
      <dgm:spPr/>
      <dgm:t>
        <a:bodyPr/>
        <a:lstStyle/>
        <a:p>
          <a:endParaRPr lang="en-US"/>
        </a:p>
      </dgm:t>
    </dgm:pt>
    <dgm:pt modelId="{9A0FA915-E42D-4599-9E8D-5C5481CB2135}">
      <dgm:prSet custT="1"/>
      <dgm:spPr/>
      <dgm:t>
        <a:bodyPr/>
        <a:lstStyle/>
        <a:p>
          <a:r>
            <a:rPr lang="en-US" altLang="ja-JP" sz="1100" b="1" dirty="0">
              <a:effectLst>
                <a:outerShdw blurRad="38100" dist="38100" dir="2700000" algn="tl">
                  <a:srgbClr val="000000">
                    <a:alpha val="43137"/>
                  </a:srgbClr>
                </a:outerShdw>
              </a:effectLst>
            </a:rPr>
            <a:t>Loss of Security System Power Can Allow Intrusion Into High Security Areas </a:t>
          </a:r>
        </a:p>
      </dgm:t>
    </dgm:pt>
    <dgm:pt modelId="{643B3D48-AF7D-4C71-8F53-08DF9D38E8E3}" type="parTrans" cxnId="{576C740A-6373-4434-9FFE-0B979E18E79B}">
      <dgm:prSet/>
      <dgm:spPr/>
      <dgm:t>
        <a:bodyPr/>
        <a:lstStyle/>
        <a:p>
          <a:endParaRPr lang="en-US"/>
        </a:p>
      </dgm:t>
    </dgm:pt>
    <dgm:pt modelId="{3CACEB4C-0642-4B14-8EBE-2DE3F7DC7EF1}" type="sibTrans" cxnId="{576C740A-6373-4434-9FFE-0B979E18E79B}">
      <dgm:prSet/>
      <dgm:spPr/>
      <dgm:t>
        <a:bodyPr/>
        <a:lstStyle/>
        <a:p>
          <a:endParaRPr lang="en-US"/>
        </a:p>
      </dgm:t>
    </dgm:pt>
    <dgm:pt modelId="{D6453CBD-0303-4258-9FB1-3A98B5D5C148}">
      <dgm:prSet custT="1"/>
      <dgm:spPr/>
      <dgm:t>
        <a:bodyPr/>
        <a:lstStyle/>
        <a:p>
          <a:r>
            <a:rPr lang="en-US" altLang="ja-JP" sz="1100" b="1" dirty="0">
              <a:effectLst>
                <a:outerShdw blurRad="38100" dist="38100" dir="2700000" algn="tl">
                  <a:srgbClr val="000000">
                    <a:alpha val="43137"/>
                  </a:srgbClr>
                </a:outerShdw>
              </a:effectLst>
            </a:rPr>
            <a:t>Loss of Power to Equipment’s Personnel Safety Features Can Create Hazzard to Workers</a:t>
          </a:r>
        </a:p>
      </dgm:t>
    </dgm:pt>
    <dgm:pt modelId="{CC84E717-4819-4BA0-B32B-C853BE907932}" type="parTrans" cxnId="{710ABF78-7961-4D48-87D1-46D7AA2FDF89}">
      <dgm:prSet/>
      <dgm:spPr/>
      <dgm:t>
        <a:bodyPr/>
        <a:lstStyle/>
        <a:p>
          <a:endParaRPr lang="en-US"/>
        </a:p>
      </dgm:t>
    </dgm:pt>
    <dgm:pt modelId="{7F2CC9DA-2816-47DB-B403-9E5273D5EFFB}" type="sibTrans" cxnId="{710ABF78-7961-4D48-87D1-46D7AA2FDF89}">
      <dgm:prSet/>
      <dgm:spPr/>
      <dgm:t>
        <a:bodyPr/>
        <a:lstStyle/>
        <a:p>
          <a:endParaRPr lang="en-US"/>
        </a:p>
      </dgm:t>
    </dgm:pt>
    <dgm:pt modelId="{93FA4B32-A042-4E9A-9168-6801885719CA}">
      <dgm:prSet custT="1"/>
      <dgm:spPr/>
      <dgm:t>
        <a:bodyPr/>
        <a:lstStyle/>
        <a:p>
          <a:pPr>
            <a:buFontTx/>
            <a:buChar char="*"/>
          </a:pPr>
          <a:r>
            <a:rPr lang="en-US" altLang="ja-JP" sz="1100" b="0" dirty="0">
              <a:effectLst>
                <a:outerShdw blurRad="38100" dist="38100" dir="2700000" algn="tl">
                  <a:srgbClr val="000000">
                    <a:alpha val="43137"/>
                  </a:srgbClr>
                </a:outerShdw>
              </a:effectLst>
            </a:rPr>
            <a:t>Hoists &amp; Cranes Can Drop Load</a:t>
          </a:r>
        </a:p>
      </dgm:t>
    </dgm:pt>
    <dgm:pt modelId="{7354AD90-9EC6-4510-B3B9-3D8673D02C05}" type="parTrans" cxnId="{D0B9BF2A-51AE-4018-8333-CFB60F2F81C1}">
      <dgm:prSet/>
      <dgm:spPr/>
      <dgm:t>
        <a:bodyPr/>
        <a:lstStyle/>
        <a:p>
          <a:endParaRPr lang="en-US"/>
        </a:p>
      </dgm:t>
    </dgm:pt>
    <dgm:pt modelId="{53F64B74-800B-485D-AD20-3780E8DBCFB5}" type="sibTrans" cxnId="{D0B9BF2A-51AE-4018-8333-CFB60F2F81C1}">
      <dgm:prSet/>
      <dgm:spPr/>
      <dgm:t>
        <a:bodyPr/>
        <a:lstStyle/>
        <a:p>
          <a:endParaRPr lang="en-US"/>
        </a:p>
      </dgm:t>
    </dgm:pt>
    <dgm:pt modelId="{6EF7265A-5B66-424F-8E6A-FA537C821E08}">
      <dgm:prSet custT="1"/>
      <dgm:spPr/>
      <dgm:t>
        <a:bodyPr/>
        <a:lstStyle/>
        <a:p>
          <a:pPr>
            <a:buFontTx/>
            <a:buChar char="*"/>
          </a:pPr>
          <a:r>
            <a:rPr lang="en-US" altLang="ja-JP" sz="1100" b="0" dirty="0">
              <a:effectLst>
                <a:outerShdw blurRad="38100" dist="38100" dir="2700000" algn="tl">
                  <a:srgbClr val="000000">
                    <a:alpha val="43137"/>
                  </a:srgbClr>
                </a:outerShdw>
              </a:effectLst>
            </a:rPr>
            <a:t>Power to Security Access Areas is Cut During Breach Attempts</a:t>
          </a:r>
        </a:p>
      </dgm:t>
    </dgm:pt>
    <dgm:pt modelId="{3127A9D9-723B-4D11-98EE-B4C8BC0C1693}" type="parTrans" cxnId="{EEE8948B-A656-43BA-9F92-6564D5321ED3}">
      <dgm:prSet/>
      <dgm:spPr/>
      <dgm:t>
        <a:bodyPr/>
        <a:lstStyle/>
        <a:p>
          <a:endParaRPr lang="en-US"/>
        </a:p>
      </dgm:t>
    </dgm:pt>
    <dgm:pt modelId="{C2F0510D-1EB4-4292-BC7A-84F121B1CBCD}" type="sibTrans" cxnId="{EEE8948B-A656-43BA-9F92-6564D5321ED3}">
      <dgm:prSet/>
      <dgm:spPr/>
      <dgm:t>
        <a:bodyPr/>
        <a:lstStyle/>
        <a:p>
          <a:endParaRPr lang="en-US"/>
        </a:p>
      </dgm:t>
    </dgm:pt>
    <dgm:pt modelId="{957B6354-1130-4ACF-8711-55D9C5DA3315}">
      <dgm:prSet custT="1"/>
      <dgm:spPr/>
      <dgm:t>
        <a:bodyPr/>
        <a:lstStyle/>
        <a:p>
          <a:pPr>
            <a:buFontTx/>
            <a:buChar char="*"/>
          </a:pPr>
          <a:r>
            <a:rPr lang="en-US" altLang="ja-JP" sz="1100" b="0" dirty="0">
              <a:effectLst>
                <a:outerShdw blurRad="38100" dist="38100" dir="2700000" algn="tl">
                  <a:srgbClr val="000000">
                    <a:alpha val="43137"/>
                  </a:srgbClr>
                </a:outerShdw>
              </a:effectLst>
            </a:rPr>
            <a:t>Robotics Multi Axis Systems Lose Reference Causing Damage to Mechanical Components or Surrounding Equipment</a:t>
          </a:r>
        </a:p>
      </dgm:t>
    </dgm:pt>
    <dgm:pt modelId="{D540D267-1573-46B2-8B7A-0FC51CA1BA05}" type="parTrans" cxnId="{73D454C4-9830-4F7C-8E8C-A5DADDA405CC}">
      <dgm:prSet/>
      <dgm:spPr/>
      <dgm:t>
        <a:bodyPr/>
        <a:lstStyle/>
        <a:p>
          <a:endParaRPr lang="en-US"/>
        </a:p>
      </dgm:t>
    </dgm:pt>
    <dgm:pt modelId="{66750CEE-F9A3-421F-9D27-6A198E135FB1}" type="sibTrans" cxnId="{73D454C4-9830-4F7C-8E8C-A5DADDA405CC}">
      <dgm:prSet/>
      <dgm:spPr/>
      <dgm:t>
        <a:bodyPr/>
        <a:lstStyle/>
        <a:p>
          <a:endParaRPr lang="en-US"/>
        </a:p>
      </dgm:t>
    </dgm:pt>
    <dgm:pt modelId="{A9D4E672-D20A-4B98-8717-EA485F3D7CEC}">
      <dgm:prSet custT="1"/>
      <dgm:spPr/>
      <dgm:t>
        <a:bodyPr/>
        <a:lstStyle/>
        <a:p>
          <a:pPr>
            <a:buFontTx/>
            <a:buChar char="*"/>
          </a:pPr>
          <a:r>
            <a:rPr lang="en-US" altLang="ja-JP" sz="1100" b="0" dirty="0">
              <a:effectLst>
                <a:outerShdw blurRad="38100" dist="38100" dir="2700000" algn="tl">
                  <a:srgbClr val="000000">
                    <a:alpha val="43137"/>
                  </a:srgbClr>
                </a:outerShdw>
              </a:effectLst>
            </a:rPr>
            <a:t>High Speed Turbines Can Burn up Without Constant Lubrication</a:t>
          </a:r>
        </a:p>
      </dgm:t>
    </dgm:pt>
    <dgm:pt modelId="{6F0DDEB9-0BDB-4C47-8AF4-CF771574157E}" type="parTrans" cxnId="{FF9CF39B-4808-4C13-8598-11C456D8D764}">
      <dgm:prSet/>
      <dgm:spPr/>
      <dgm:t>
        <a:bodyPr/>
        <a:lstStyle/>
        <a:p>
          <a:endParaRPr lang="en-US"/>
        </a:p>
      </dgm:t>
    </dgm:pt>
    <dgm:pt modelId="{B9CF37CD-EEDB-414C-8750-B96D1D164272}" type="sibTrans" cxnId="{FF9CF39B-4808-4C13-8598-11C456D8D764}">
      <dgm:prSet/>
      <dgm:spPr/>
      <dgm:t>
        <a:bodyPr/>
        <a:lstStyle/>
        <a:p>
          <a:endParaRPr lang="en-US"/>
        </a:p>
      </dgm:t>
    </dgm:pt>
    <dgm:pt modelId="{01EB0C7A-44C2-49AE-9A16-19EB3DC756F9}">
      <dgm:prSet custT="1"/>
      <dgm:spPr/>
      <dgm:t>
        <a:bodyPr/>
        <a:lstStyle/>
        <a:p>
          <a:pPr>
            <a:buFontTx/>
            <a:buChar char="*"/>
          </a:pPr>
          <a:r>
            <a:rPr lang="en-US" altLang="ja-JP" sz="1100" b="0" dirty="0">
              <a:effectLst>
                <a:outerShdw blurRad="38100" dist="38100" dir="2700000" algn="tl">
                  <a:srgbClr val="000000">
                    <a:alpha val="43137"/>
                  </a:srgbClr>
                </a:outerShdw>
              </a:effectLst>
            </a:rPr>
            <a:t>Cleans Rooms Must Remain Free of Environmental Particulates or Expensive Semiconductor Wafers are Discarded</a:t>
          </a:r>
        </a:p>
      </dgm:t>
    </dgm:pt>
    <dgm:pt modelId="{872C2567-16BB-4D45-9685-4787606B0D96}" type="parTrans" cxnId="{68A473DC-8058-41DE-B4D2-D0AB76356613}">
      <dgm:prSet/>
      <dgm:spPr/>
      <dgm:t>
        <a:bodyPr/>
        <a:lstStyle/>
        <a:p>
          <a:endParaRPr lang="en-US"/>
        </a:p>
      </dgm:t>
    </dgm:pt>
    <dgm:pt modelId="{E5202A73-9917-4E56-B0A5-5151133C099A}" type="sibTrans" cxnId="{68A473DC-8058-41DE-B4D2-D0AB76356613}">
      <dgm:prSet/>
      <dgm:spPr/>
      <dgm:t>
        <a:bodyPr/>
        <a:lstStyle/>
        <a:p>
          <a:endParaRPr lang="en-US"/>
        </a:p>
      </dgm:t>
    </dgm:pt>
    <dgm:pt modelId="{EB7B812A-F445-4017-9D8B-F67A3F4BCCE2}">
      <dgm:prSet custT="1"/>
      <dgm:spPr/>
      <dgm:t>
        <a:bodyPr/>
        <a:lstStyle/>
        <a:p>
          <a:pPr>
            <a:buFontTx/>
            <a:buChar char="*"/>
          </a:pPr>
          <a:r>
            <a:rPr lang="en-US" altLang="ja-JP" sz="1100" b="0" dirty="0">
              <a:effectLst>
                <a:outerShdw blurRad="38100" dist="38100" dir="2700000" algn="tl">
                  <a:srgbClr val="000000">
                    <a:alpha val="43137"/>
                  </a:srgbClr>
                </a:outerShdw>
              </a:effectLst>
            </a:rPr>
            <a:t>Machine Tools for Wafer Etching Must maintain Constant Chill Water Cooling Due to High Speed Operation</a:t>
          </a:r>
        </a:p>
      </dgm:t>
    </dgm:pt>
    <dgm:pt modelId="{D445A5FF-E73B-48EB-ACF0-D6A83B72B5AF}" type="parTrans" cxnId="{CC4625B7-D88D-4FB9-8B40-18828BCFD1A4}">
      <dgm:prSet/>
      <dgm:spPr/>
      <dgm:t>
        <a:bodyPr/>
        <a:lstStyle/>
        <a:p>
          <a:endParaRPr lang="en-US"/>
        </a:p>
      </dgm:t>
    </dgm:pt>
    <dgm:pt modelId="{53B296B6-A6D3-41BB-B60E-A4AECA341E26}" type="sibTrans" cxnId="{CC4625B7-D88D-4FB9-8B40-18828BCFD1A4}">
      <dgm:prSet/>
      <dgm:spPr/>
      <dgm:t>
        <a:bodyPr/>
        <a:lstStyle/>
        <a:p>
          <a:endParaRPr lang="en-US"/>
        </a:p>
      </dgm:t>
    </dgm:pt>
    <dgm:pt modelId="{8DD29CCF-31B2-4BEE-A12E-EB3A84E5C3F7}">
      <dgm:prSet custT="1"/>
      <dgm:spPr/>
      <dgm:t>
        <a:bodyPr/>
        <a:lstStyle/>
        <a:p>
          <a:r>
            <a:rPr lang="en-US" altLang="ja-JP" sz="1100" b="1" dirty="0">
              <a:effectLst>
                <a:outerShdw blurRad="38100" dist="38100" dir="2700000" algn="tl">
                  <a:srgbClr val="000000">
                    <a:alpha val="43137"/>
                  </a:srgbClr>
                </a:outerShdw>
              </a:effectLst>
            </a:rPr>
            <a:t>Any Slight Deviation in Motor Speed or Torque Can Create Scrap Product and Expensive Production Loses or Cleanup </a:t>
          </a:r>
        </a:p>
      </dgm:t>
    </dgm:pt>
    <dgm:pt modelId="{E2BA4054-A92D-4D10-9EE6-A622B1B47DD2}" type="parTrans" cxnId="{0F2A8354-9DFB-4DA7-87B7-0D019F3065C4}">
      <dgm:prSet/>
      <dgm:spPr/>
      <dgm:t>
        <a:bodyPr/>
        <a:lstStyle/>
        <a:p>
          <a:endParaRPr lang="en-US"/>
        </a:p>
      </dgm:t>
    </dgm:pt>
    <dgm:pt modelId="{B4DCDE62-6C6B-48E7-AEC9-DBF076E7D528}" type="sibTrans" cxnId="{0F2A8354-9DFB-4DA7-87B7-0D019F3065C4}">
      <dgm:prSet/>
      <dgm:spPr/>
      <dgm:t>
        <a:bodyPr/>
        <a:lstStyle/>
        <a:p>
          <a:endParaRPr lang="en-US"/>
        </a:p>
      </dgm:t>
    </dgm:pt>
    <dgm:pt modelId="{6ACF7DC1-DB19-4DF6-9612-E44AC837C411}">
      <dgm:prSet custT="1"/>
      <dgm:spPr/>
      <dgm:t>
        <a:bodyPr/>
        <a:lstStyle/>
        <a:p>
          <a:r>
            <a:rPr lang="en-US" altLang="ja-JP" sz="1100" b="0" dirty="0">
              <a:effectLst>
                <a:outerShdw blurRad="38100" dist="38100" dir="2700000" algn="tl">
                  <a:srgbClr val="000000">
                    <a:alpha val="43137"/>
                  </a:srgbClr>
                </a:outerShdw>
              </a:effectLst>
            </a:rPr>
            <a:t>Critical Data Can Be Lost if Environmental Systems Are Lost and Data Servers Overheat</a:t>
          </a:r>
        </a:p>
      </dgm:t>
    </dgm:pt>
    <dgm:pt modelId="{0D2B0441-49E1-4968-9FB9-1266E915AA0E}" type="parTrans" cxnId="{E1CFCA0C-8A0A-4A2B-B798-BA83347E4A34}">
      <dgm:prSet/>
      <dgm:spPr/>
      <dgm:t>
        <a:bodyPr/>
        <a:lstStyle/>
        <a:p>
          <a:endParaRPr lang="en-US"/>
        </a:p>
      </dgm:t>
    </dgm:pt>
    <dgm:pt modelId="{4D0C6C2A-52BD-49C6-94A2-1999255B1D71}" type="sibTrans" cxnId="{E1CFCA0C-8A0A-4A2B-B798-BA83347E4A34}">
      <dgm:prSet/>
      <dgm:spPr/>
      <dgm:t>
        <a:bodyPr/>
        <a:lstStyle/>
        <a:p>
          <a:endParaRPr lang="en-US"/>
        </a:p>
      </dgm:t>
    </dgm:pt>
    <dgm:pt modelId="{2BF4880D-5085-441F-8AF2-842DAE578FC4}">
      <dgm:prSet custT="1"/>
      <dgm:spPr/>
      <dgm:t>
        <a:bodyPr/>
        <a:lstStyle/>
        <a:p>
          <a:pPr>
            <a:buFontTx/>
            <a:buChar char="*"/>
          </a:pPr>
          <a:r>
            <a:rPr lang="en-US" altLang="ja-JP" sz="1100" b="1" dirty="0">
              <a:effectLst>
                <a:outerShdw blurRad="38100" dist="38100" dir="2700000" algn="tl">
                  <a:srgbClr val="000000">
                    <a:alpha val="43137"/>
                  </a:srgbClr>
                </a:outerShdw>
              </a:effectLst>
            </a:rPr>
            <a:t>Chemical and Toxic Exhaust Ventilation</a:t>
          </a:r>
        </a:p>
      </dgm:t>
    </dgm:pt>
    <dgm:pt modelId="{ECCCC44A-C414-4DCB-934B-735BDAC83E54}" type="parTrans" cxnId="{49D77326-9CE9-4DCB-A24E-F51C5E90012C}">
      <dgm:prSet/>
      <dgm:spPr/>
      <dgm:t>
        <a:bodyPr/>
        <a:lstStyle/>
        <a:p>
          <a:endParaRPr lang="en-US"/>
        </a:p>
      </dgm:t>
    </dgm:pt>
    <dgm:pt modelId="{DAE8FD6A-AE76-437E-8459-B5E7A88989BB}" type="sibTrans" cxnId="{49D77326-9CE9-4DCB-A24E-F51C5E90012C}">
      <dgm:prSet/>
      <dgm:spPr/>
      <dgm:t>
        <a:bodyPr/>
        <a:lstStyle/>
        <a:p>
          <a:endParaRPr lang="en-US"/>
        </a:p>
      </dgm:t>
    </dgm:pt>
    <dgm:pt modelId="{EDDB1ABD-66D5-4B56-BC95-E978C0FF0502}">
      <dgm:prSet custT="1"/>
      <dgm:spPr/>
      <dgm:t>
        <a:bodyPr/>
        <a:lstStyle/>
        <a:p>
          <a:pPr>
            <a:buFontTx/>
            <a:buChar char="*"/>
          </a:pPr>
          <a:r>
            <a:rPr lang="en-US" altLang="ja-JP" sz="1100" b="0" dirty="0">
              <a:effectLst>
                <a:outerShdw blurRad="38100" dist="38100" dir="2700000" algn="tl">
                  <a:srgbClr val="000000">
                    <a:alpha val="43137"/>
                  </a:srgbClr>
                </a:outerShdw>
              </a:effectLst>
            </a:rPr>
            <a:t>Loss of Ventilation and Exhaust Fans can Create Personnel Hazzard from Toxic Gases  </a:t>
          </a:r>
        </a:p>
      </dgm:t>
    </dgm:pt>
    <dgm:pt modelId="{DBA1C16B-AE97-4ABB-9FB0-A59602664682}" type="parTrans" cxnId="{63EC0650-9730-4F45-A705-3F4395B151B4}">
      <dgm:prSet/>
      <dgm:spPr/>
      <dgm:t>
        <a:bodyPr/>
        <a:lstStyle/>
        <a:p>
          <a:endParaRPr lang="en-US"/>
        </a:p>
      </dgm:t>
    </dgm:pt>
    <dgm:pt modelId="{8B77A7C6-9352-4C1D-B09B-1402C1BCCC9C}" type="sibTrans" cxnId="{63EC0650-9730-4F45-A705-3F4395B151B4}">
      <dgm:prSet/>
      <dgm:spPr/>
      <dgm:t>
        <a:bodyPr/>
        <a:lstStyle/>
        <a:p>
          <a:endParaRPr lang="en-US"/>
        </a:p>
      </dgm:t>
    </dgm:pt>
    <dgm:pt modelId="{30ED3802-91AF-4384-8DEB-7F12D963D9A6}">
      <dgm:prSet custT="1"/>
      <dgm:spPr/>
      <dgm:t>
        <a:bodyPr/>
        <a:lstStyle/>
        <a:p>
          <a:r>
            <a:rPr lang="en-US" altLang="ja-JP" sz="1100" b="1" dirty="0">
              <a:effectLst>
                <a:outerShdw blurRad="38100" dist="38100" dir="2700000" algn="tl">
                  <a:srgbClr val="000000">
                    <a:alpha val="43137"/>
                  </a:srgbClr>
                </a:outerShdw>
              </a:effectLst>
            </a:rPr>
            <a:t>Perishable Products can Be Lost During AC Line Loss that Can Trip Refrigeration Compressor VFDs/Motors </a:t>
          </a:r>
        </a:p>
      </dgm:t>
    </dgm:pt>
    <dgm:pt modelId="{5C22128B-DA9C-4279-92B4-C97229FAB8AF}" type="parTrans" cxnId="{B01D4F2F-2139-44A1-A18E-911D7F9EA979}">
      <dgm:prSet/>
      <dgm:spPr/>
      <dgm:t>
        <a:bodyPr/>
        <a:lstStyle/>
        <a:p>
          <a:endParaRPr lang="en-US"/>
        </a:p>
      </dgm:t>
    </dgm:pt>
    <dgm:pt modelId="{39E121C3-E5FA-41AB-B2C9-F89957756373}" type="sibTrans" cxnId="{B01D4F2F-2139-44A1-A18E-911D7F9EA979}">
      <dgm:prSet/>
      <dgm:spPr/>
      <dgm:t>
        <a:bodyPr/>
        <a:lstStyle/>
        <a:p>
          <a:endParaRPr lang="en-US"/>
        </a:p>
      </dgm:t>
    </dgm:pt>
    <dgm:pt modelId="{DDBB86AA-43C6-44C6-963F-07EFE0642C8D}" type="pres">
      <dgm:prSet presAssocID="{3E343489-BBB8-4626-BFEC-76A01FF7391B}" presName="linear" presStyleCnt="0">
        <dgm:presLayoutVars>
          <dgm:dir/>
          <dgm:animLvl val="lvl"/>
          <dgm:resizeHandles val="exact"/>
        </dgm:presLayoutVars>
      </dgm:prSet>
      <dgm:spPr/>
    </dgm:pt>
    <dgm:pt modelId="{C38C7600-D294-4014-AE99-F9A2DFB83525}" type="pres">
      <dgm:prSet presAssocID="{EDB3C25E-5144-4943-8EA5-926628566472}" presName="parentLin" presStyleCnt="0"/>
      <dgm:spPr/>
    </dgm:pt>
    <dgm:pt modelId="{B38F80DB-027B-4D79-BB1E-54F30382DC5D}" type="pres">
      <dgm:prSet presAssocID="{EDB3C25E-5144-4943-8EA5-926628566472}" presName="parentLeftMargin" presStyleLbl="node1" presStyleIdx="0" presStyleCnt="2"/>
      <dgm:spPr/>
    </dgm:pt>
    <dgm:pt modelId="{D2DF6A5C-A510-4FA4-83D6-B63E98D0F35A}" type="pres">
      <dgm:prSet presAssocID="{EDB3C25E-5144-4943-8EA5-926628566472}" presName="parentText" presStyleLbl="node1" presStyleIdx="0" presStyleCnt="2" custScaleX="82731" custLinFactX="12169" custLinFactNeighborX="100000" custLinFactNeighborY="-547">
        <dgm:presLayoutVars>
          <dgm:chMax val="0"/>
          <dgm:bulletEnabled val="1"/>
        </dgm:presLayoutVars>
      </dgm:prSet>
      <dgm:spPr/>
    </dgm:pt>
    <dgm:pt modelId="{F67C8ADE-5D1A-469A-95CE-8A3E02FFD4C9}" type="pres">
      <dgm:prSet presAssocID="{EDB3C25E-5144-4943-8EA5-926628566472}" presName="negativeSpace" presStyleCnt="0"/>
      <dgm:spPr/>
    </dgm:pt>
    <dgm:pt modelId="{6FE1F7D0-5F57-45AB-B593-BD872D6C8615}" type="pres">
      <dgm:prSet presAssocID="{EDB3C25E-5144-4943-8EA5-926628566472}" presName="childText" presStyleLbl="conFgAcc1" presStyleIdx="0" presStyleCnt="2" custScaleY="98596">
        <dgm:presLayoutVars>
          <dgm:bulletEnabled val="1"/>
        </dgm:presLayoutVars>
      </dgm:prSet>
      <dgm:spPr/>
    </dgm:pt>
    <dgm:pt modelId="{4FB359AB-4661-4B3C-A169-170B8EACC7A6}" type="pres">
      <dgm:prSet presAssocID="{DCAA5A1F-56D0-4930-93C2-D3B62A818420}" presName="spaceBetweenRectangles" presStyleCnt="0"/>
      <dgm:spPr/>
    </dgm:pt>
    <dgm:pt modelId="{9F0503E8-7AEC-40E6-B8F6-842CCE18D9A5}" type="pres">
      <dgm:prSet presAssocID="{A894E19A-EF91-4701-8CE4-55EDBEA5B65F}" presName="parentLin" presStyleCnt="0"/>
      <dgm:spPr/>
    </dgm:pt>
    <dgm:pt modelId="{EEDBD282-51A2-4E7F-8424-447C6CA87A2B}" type="pres">
      <dgm:prSet presAssocID="{A894E19A-EF91-4701-8CE4-55EDBEA5B65F}" presName="parentLeftMargin" presStyleLbl="node1" presStyleIdx="0" presStyleCnt="2"/>
      <dgm:spPr/>
    </dgm:pt>
    <dgm:pt modelId="{F43F564C-7B26-47CE-9233-71E24EA7F1DE}" type="pres">
      <dgm:prSet presAssocID="{A894E19A-EF91-4701-8CE4-55EDBEA5B65F}" presName="parentText" presStyleLbl="node1" presStyleIdx="1" presStyleCnt="2" custScaleX="82417" custLinFactX="12169" custLinFactNeighborX="100000" custLinFactNeighborY="6379">
        <dgm:presLayoutVars>
          <dgm:chMax val="0"/>
          <dgm:bulletEnabled val="1"/>
        </dgm:presLayoutVars>
      </dgm:prSet>
      <dgm:spPr/>
    </dgm:pt>
    <dgm:pt modelId="{FCA863C9-BB65-4FAA-93D9-94DF15ED603F}" type="pres">
      <dgm:prSet presAssocID="{A894E19A-EF91-4701-8CE4-55EDBEA5B65F}" presName="negativeSpace" presStyleCnt="0"/>
      <dgm:spPr/>
    </dgm:pt>
    <dgm:pt modelId="{07D02675-7B0B-4B39-A4B3-F4F168705769}" type="pres">
      <dgm:prSet presAssocID="{A894E19A-EF91-4701-8CE4-55EDBEA5B65F}" presName="childText" presStyleLbl="conFgAcc1" presStyleIdx="1" presStyleCnt="2">
        <dgm:presLayoutVars>
          <dgm:bulletEnabled val="1"/>
        </dgm:presLayoutVars>
      </dgm:prSet>
      <dgm:spPr/>
    </dgm:pt>
  </dgm:ptLst>
  <dgm:cxnLst>
    <dgm:cxn modelId="{D730AA00-21BC-425B-BD20-744AF34ED57D}" srcId="{A894E19A-EF91-4701-8CE4-55EDBEA5B65F}" destId="{8A69DBDD-6403-4944-BE18-0676E25B37FC}" srcOrd="1" destOrd="0" parTransId="{0F900E98-FD60-42A3-8227-70568EBE742A}" sibTransId="{FF409086-2D82-4244-9024-6BD9B16B31D4}"/>
    <dgm:cxn modelId="{576C740A-6373-4434-9FFE-0B979E18E79B}" srcId="{EDB3C25E-5144-4943-8EA5-926628566472}" destId="{9A0FA915-E42D-4599-9E8D-5C5481CB2135}" srcOrd="2" destOrd="0" parTransId="{643B3D48-AF7D-4C71-8F53-08DF9D38E8E3}" sibTransId="{3CACEB4C-0642-4B14-8EBE-2DE3F7DC7EF1}"/>
    <dgm:cxn modelId="{E1CFCA0C-8A0A-4A2B-B798-BA83347E4A34}" srcId="{EE0A5E67-B5BE-4FE5-9906-AB4F4402BAAC}" destId="{6ACF7DC1-DB19-4DF6-9612-E44AC837C411}" srcOrd="0" destOrd="0" parTransId="{0D2B0441-49E1-4968-9FB9-1266E915AA0E}" sibTransId="{4D0C6C2A-52BD-49C6-94A2-1999255B1D71}"/>
    <dgm:cxn modelId="{61B60110-56B1-482A-806C-D485A44B5927}" type="presOf" srcId="{6E739E00-5E4A-4EB0-9D30-DCE5EA2AE57C}" destId="{07D02675-7B0B-4B39-A4B3-F4F168705769}" srcOrd="0" destOrd="10" presId="urn:microsoft.com/office/officeart/2005/8/layout/list1"/>
    <dgm:cxn modelId="{BC973416-D700-4ECA-9CB5-03439214F8DB}" type="presOf" srcId="{2BF4880D-5085-441F-8AF2-842DAE578FC4}" destId="{07D02675-7B0B-4B39-A4B3-F4F168705769}" srcOrd="0" destOrd="12" presId="urn:microsoft.com/office/officeart/2005/8/layout/list1"/>
    <dgm:cxn modelId="{E6AA701C-6265-42FF-A985-754FE92C0AEC}" type="presOf" srcId="{8A69DBDD-6403-4944-BE18-0676E25B37FC}" destId="{07D02675-7B0B-4B39-A4B3-F4F168705769}" srcOrd="0" destOrd="2" presId="urn:microsoft.com/office/officeart/2005/8/layout/list1"/>
    <dgm:cxn modelId="{5D3BB323-5AE5-4748-975F-C173B677A33E}" type="presOf" srcId="{9A0FA915-E42D-4599-9E8D-5C5481CB2135}" destId="{6FE1F7D0-5F57-45AB-B593-BD872D6C8615}" srcOrd="0" destOrd="2" presId="urn:microsoft.com/office/officeart/2005/8/layout/list1"/>
    <dgm:cxn modelId="{49D77326-9CE9-4DCB-A24E-F51C5E90012C}" srcId="{A894E19A-EF91-4701-8CE4-55EDBEA5B65F}" destId="{2BF4880D-5085-441F-8AF2-842DAE578FC4}" srcOrd="5" destOrd="0" parTransId="{ECCCC44A-C414-4DCB-934B-735BDAC83E54}" sibTransId="{DAE8FD6A-AE76-437E-8459-B5E7A88989BB}"/>
    <dgm:cxn modelId="{E6B1A32A-EBF5-4DE1-85A6-AF9C8E055277}" type="presOf" srcId="{93FA4B32-A042-4E9A-9168-6801885719CA}" destId="{07D02675-7B0B-4B39-A4B3-F4F168705769}" srcOrd="0" destOrd="9" presId="urn:microsoft.com/office/officeart/2005/8/layout/list1"/>
    <dgm:cxn modelId="{D0B9BF2A-51AE-4018-8333-CFB60F2F81C1}" srcId="{4F0C0189-53EE-47B0-86FB-14FCB1AC3D70}" destId="{93FA4B32-A042-4E9A-9168-6801885719CA}" srcOrd="1" destOrd="0" parTransId="{7354AD90-9EC6-4510-B3B9-3D8673D02C05}" sibTransId="{53F64B74-800B-485D-AD20-3780E8DBCFB5}"/>
    <dgm:cxn modelId="{E671472C-AE5E-4CA9-9144-65517B25648F}" type="presOf" srcId="{EDDB1ABD-66D5-4B56-BC95-E978C0FF0502}" destId="{07D02675-7B0B-4B39-A4B3-F4F168705769}" srcOrd="0" destOrd="13" presId="urn:microsoft.com/office/officeart/2005/8/layout/list1"/>
    <dgm:cxn modelId="{B01D4F2F-2139-44A1-A18E-911D7F9EA979}" srcId="{EDB3C25E-5144-4943-8EA5-926628566472}" destId="{30ED3802-91AF-4384-8DEB-7F12D963D9A6}" srcOrd="4" destOrd="0" parTransId="{5C22128B-DA9C-4279-92B4-C97229FAB8AF}" sibTransId="{39E121C3-E5FA-41AB-B2C9-F89957756373}"/>
    <dgm:cxn modelId="{E11B3139-88E2-4989-976D-4AFD1E9CB5DA}" srcId="{EDB3C25E-5144-4943-8EA5-926628566472}" destId="{D857F899-1CC7-4F58-ACF6-F53C9BA1B02A}" srcOrd="0" destOrd="0" parTransId="{B49DA94A-B428-456B-A111-73707684F11D}" sibTransId="{599793C6-D35B-4AF6-9402-8C63C0B33A3D}"/>
    <dgm:cxn modelId="{B512133D-E936-4842-AD60-16D76FE62CA4}" type="presOf" srcId="{D6453CBD-0303-4258-9FB1-3A98B5D5C148}" destId="{6FE1F7D0-5F57-45AB-B593-BD872D6C8615}" srcOrd="0" destOrd="3" presId="urn:microsoft.com/office/officeart/2005/8/layout/list1"/>
    <dgm:cxn modelId="{2BAA4A42-651B-4699-BCD5-7755763DD92A}" type="presOf" srcId="{0257831D-BBFC-4AB9-98EC-6E40115B2B80}" destId="{07D02675-7B0B-4B39-A4B3-F4F168705769}" srcOrd="0" destOrd="5" presId="urn:microsoft.com/office/officeart/2005/8/layout/list1"/>
    <dgm:cxn modelId="{BD038266-B9F1-4717-BE32-82D4C5B9EAC9}" srcId="{A894E19A-EF91-4701-8CE4-55EDBEA5B65F}" destId="{4F0C0189-53EE-47B0-86FB-14FCB1AC3D70}" srcOrd="3" destOrd="0" parTransId="{6A00788C-DEB6-45F5-9809-879E45EBC3AB}" sibTransId="{18B331A8-6FA9-4112-B36B-ACC14841F659}"/>
    <dgm:cxn modelId="{67C0F36A-9F97-4995-977D-FFBCC7324F25}" type="presOf" srcId="{D857F899-1CC7-4F58-ACF6-F53C9BA1B02A}" destId="{6FE1F7D0-5F57-45AB-B593-BD872D6C8615}" srcOrd="0" destOrd="0" presId="urn:microsoft.com/office/officeart/2005/8/layout/list1"/>
    <dgm:cxn modelId="{87BAA24F-C197-4BE4-883B-F701F2D82C82}" type="presOf" srcId="{A894E19A-EF91-4701-8CE4-55EDBEA5B65F}" destId="{EEDBD282-51A2-4E7F-8424-447C6CA87A2B}" srcOrd="0" destOrd="0" presId="urn:microsoft.com/office/officeart/2005/8/layout/list1"/>
    <dgm:cxn modelId="{63EC0650-9730-4F45-A705-3F4395B151B4}" srcId="{2BF4880D-5085-441F-8AF2-842DAE578FC4}" destId="{EDDB1ABD-66D5-4B56-BC95-E978C0FF0502}" srcOrd="0" destOrd="0" parTransId="{DBA1C16B-AE97-4ABB-9FB0-A59602664682}" sibTransId="{8B77A7C6-9352-4C1D-B09B-1402C1BCCC9C}"/>
    <dgm:cxn modelId="{49AB0970-73E2-44B5-9BBB-DB94C3032A2D}" type="presOf" srcId="{EDB3C25E-5144-4943-8EA5-926628566472}" destId="{D2DF6A5C-A510-4FA4-83D6-B63E98D0F35A}" srcOrd="1" destOrd="0" presId="urn:microsoft.com/office/officeart/2005/8/layout/list1"/>
    <dgm:cxn modelId="{F0101671-2A31-4F57-B25B-7C11750E0AF5}" type="presOf" srcId="{4F0C0189-53EE-47B0-86FB-14FCB1AC3D70}" destId="{07D02675-7B0B-4B39-A4B3-F4F168705769}" srcOrd="0" destOrd="7" presId="urn:microsoft.com/office/officeart/2005/8/layout/list1"/>
    <dgm:cxn modelId="{0F2A8354-9DFB-4DA7-87B7-0D019F3065C4}" srcId="{EDB3C25E-5144-4943-8EA5-926628566472}" destId="{8DD29CCF-31B2-4BEE-A12E-EB3A84E5C3F7}" srcOrd="1" destOrd="0" parTransId="{E2BA4054-A92D-4D10-9EE6-A622B1B47DD2}" sibTransId="{B4DCDE62-6C6B-48E7-AEC9-DBF076E7D528}"/>
    <dgm:cxn modelId="{FD8CC757-1EA2-472A-AF1E-58288C65AF69}" srcId="{3E343489-BBB8-4626-BFEC-76A01FF7391B}" destId="{EDB3C25E-5144-4943-8EA5-926628566472}" srcOrd="0" destOrd="0" parTransId="{35A47AA9-CF62-40C7-AC04-41437CCCC574}" sibTransId="{DCAA5A1F-56D0-4930-93C2-D3B62A818420}"/>
    <dgm:cxn modelId="{710ABF78-7961-4D48-87D1-46D7AA2FDF89}" srcId="{EDB3C25E-5144-4943-8EA5-926628566472}" destId="{D6453CBD-0303-4258-9FB1-3A98B5D5C148}" srcOrd="3" destOrd="0" parTransId="{CC84E717-4819-4BA0-B32B-C853BE907932}" sibTransId="{7F2CC9DA-2816-47DB-B403-9E5273D5EFFB}"/>
    <dgm:cxn modelId="{0A21967D-4048-449C-8E30-538657B793D7}" type="presOf" srcId="{EDB3C25E-5144-4943-8EA5-926628566472}" destId="{B38F80DB-027B-4D79-BB1E-54F30382DC5D}" srcOrd="0" destOrd="0" presId="urn:microsoft.com/office/officeart/2005/8/layout/list1"/>
    <dgm:cxn modelId="{34B33E84-AFCB-4E51-8F9A-CFC9EBD03A13}" type="presOf" srcId="{30ED3802-91AF-4384-8DEB-7F12D963D9A6}" destId="{6FE1F7D0-5F57-45AB-B593-BD872D6C8615}" srcOrd="0" destOrd="4" presId="urn:microsoft.com/office/officeart/2005/8/layout/list1"/>
    <dgm:cxn modelId="{0BE11C8A-68B3-45C5-8C08-AE2CB33CAB1B}" type="presOf" srcId="{A894E19A-EF91-4701-8CE4-55EDBEA5B65F}" destId="{F43F564C-7B26-47CE-9233-71E24EA7F1DE}" srcOrd="1" destOrd="0" presId="urn:microsoft.com/office/officeart/2005/8/layout/list1"/>
    <dgm:cxn modelId="{EEE8948B-A656-43BA-9F92-6564D5321ED3}" srcId="{6E739E00-5E4A-4EB0-9D30-DCE5EA2AE57C}" destId="{6EF7265A-5B66-424F-8E6A-FA537C821E08}" srcOrd="0" destOrd="0" parTransId="{3127A9D9-723B-4D11-98EE-B4C8BC0C1693}" sibTransId="{C2F0510D-1EB4-4292-BC7A-84F121B1CBCD}"/>
    <dgm:cxn modelId="{FF9CF39B-4808-4C13-8598-11C456D8D764}" srcId="{0257831D-BBFC-4AB9-98EC-6E40115B2B80}" destId="{A9D4E672-D20A-4B98-8717-EA485F3D7CEC}" srcOrd="0" destOrd="0" parTransId="{6F0DDEB9-0BDB-4C47-8AF4-CF771574157E}" sibTransId="{B9CF37CD-EEDB-414C-8750-B96D1D164272}"/>
    <dgm:cxn modelId="{D4592FAA-33C4-4470-97FD-2A1E2C1EC34F}" srcId="{A894E19A-EF91-4701-8CE4-55EDBEA5B65F}" destId="{6E739E00-5E4A-4EB0-9D30-DCE5EA2AE57C}" srcOrd="4" destOrd="0" parTransId="{9D6D6FD5-9586-4877-A360-A744A0C95010}" sibTransId="{4BC45215-B04D-4522-A45E-68031193E775}"/>
    <dgm:cxn modelId="{181678AA-B968-43B6-AE46-BF36AC5C9CC9}" type="presOf" srcId="{01EB0C7A-44C2-49AE-9A16-19EB3DC756F9}" destId="{07D02675-7B0B-4B39-A4B3-F4F168705769}" srcOrd="0" destOrd="3" presId="urn:microsoft.com/office/officeart/2005/8/layout/list1"/>
    <dgm:cxn modelId="{CC4625B7-D88D-4FB9-8B40-18828BCFD1A4}" srcId="{8A69DBDD-6403-4944-BE18-0676E25B37FC}" destId="{EB7B812A-F445-4017-9D8B-F67A3F4BCCE2}" srcOrd="1" destOrd="0" parTransId="{D445A5FF-E73B-48EB-ACF0-D6A83B72B5AF}" sibTransId="{53B296B6-A6D3-41BB-B60E-A4AECA341E26}"/>
    <dgm:cxn modelId="{534538BB-44C4-450F-B7EB-787B36349B88}" srcId="{3E343489-BBB8-4626-BFEC-76A01FF7391B}" destId="{A894E19A-EF91-4701-8CE4-55EDBEA5B65F}" srcOrd="1" destOrd="0" parTransId="{6CD7A743-8342-4A2E-B41C-B5FFF131FCCF}" sibTransId="{A898A7AA-AECA-419E-819A-AB21C5BE3A2F}"/>
    <dgm:cxn modelId="{627168BE-53DB-4B8A-97C8-AD9C38165958}" srcId="{A894E19A-EF91-4701-8CE4-55EDBEA5B65F}" destId="{EE0A5E67-B5BE-4FE5-9906-AB4F4402BAAC}" srcOrd="0" destOrd="0" parTransId="{03F03C66-19E9-4C7C-B274-890FCDAEDE71}" sibTransId="{67383FDD-07C7-4A0A-A224-CF40110A094D}"/>
    <dgm:cxn modelId="{73D454C4-9830-4F7C-8E8C-A5DADDA405CC}" srcId="{4F0C0189-53EE-47B0-86FB-14FCB1AC3D70}" destId="{957B6354-1130-4ACF-8711-55D9C5DA3315}" srcOrd="0" destOrd="0" parTransId="{D540D267-1573-46B2-8B7A-0FC51CA1BA05}" sibTransId="{66750CEE-F9A3-421F-9D27-6A198E135FB1}"/>
    <dgm:cxn modelId="{7D7396C4-4F1D-4229-B884-69728956ABD7}" type="presOf" srcId="{EB7B812A-F445-4017-9D8B-F67A3F4BCCE2}" destId="{07D02675-7B0B-4B39-A4B3-F4F168705769}" srcOrd="0" destOrd="4" presId="urn:microsoft.com/office/officeart/2005/8/layout/list1"/>
    <dgm:cxn modelId="{E3082ACF-41A6-4D9B-B11C-58E3A1688DD3}" type="presOf" srcId="{6ACF7DC1-DB19-4DF6-9612-E44AC837C411}" destId="{07D02675-7B0B-4B39-A4B3-F4F168705769}" srcOrd="0" destOrd="1" presId="urn:microsoft.com/office/officeart/2005/8/layout/list1"/>
    <dgm:cxn modelId="{2046CDD0-3977-4D6F-BD9F-1C635E8CC18D}" type="presOf" srcId="{A9D4E672-D20A-4B98-8717-EA485F3D7CEC}" destId="{07D02675-7B0B-4B39-A4B3-F4F168705769}" srcOrd="0" destOrd="6" presId="urn:microsoft.com/office/officeart/2005/8/layout/list1"/>
    <dgm:cxn modelId="{AFC226DB-35AD-4475-891B-023CB94C4662}" type="presOf" srcId="{3E343489-BBB8-4626-BFEC-76A01FF7391B}" destId="{DDBB86AA-43C6-44C6-963F-07EFE0642C8D}" srcOrd="0" destOrd="0" presId="urn:microsoft.com/office/officeart/2005/8/layout/list1"/>
    <dgm:cxn modelId="{68A473DC-8058-41DE-B4D2-D0AB76356613}" srcId="{8A69DBDD-6403-4944-BE18-0676E25B37FC}" destId="{01EB0C7A-44C2-49AE-9A16-19EB3DC756F9}" srcOrd="0" destOrd="0" parTransId="{872C2567-16BB-4D45-9685-4787606B0D96}" sibTransId="{E5202A73-9917-4E56-B0A5-5151133C099A}"/>
    <dgm:cxn modelId="{A8575CDD-B286-4DD0-A057-6914A18C8B3F}" type="presOf" srcId="{EE0A5E67-B5BE-4FE5-9906-AB4F4402BAAC}" destId="{07D02675-7B0B-4B39-A4B3-F4F168705769}" srcOrd="0" destOrd="0" presId="urn:microsoft.com/office/officeart/2005/8/layout/list1"/>
    <dgm:cxn modelId="{49AA17E1-E444-4A88-918A-25668CDA407E}" type="presOf" srcId="{8DD29CCF-31B2-4BEE-A12E-EB3A84E5C3F7}" destId="{6FE1F7D0-5F57-45AB-B593-BD872D6C8615}" srcOrd="0" destOrd="1" presId="urn:microsoft.com/office/officeart/2005/8/layout/list1"/>
    <dgm:cxn modelId="{F859E3E7-E58E-40B2-B8F6-D5882E5AFC90}" srcId="{A894E19A-EF91-4701-8CE4-55EDBEA5B65F}" destId="{0257831D-BBFC-4AB9-98EC-6E40115B2B80}" srcOrd="2" destOrd="0" parTransId="{BE5D586D-388D-495D-8CEF-DF8FEF354ED0}" sibTransId="{83809EAD-5504-4DC1-BF6F-2C9C5467A6A0}"/>
    <dgm:cxn modelId="{3DBABAF9-AF86-4498-93C8-D82F7816BC9E}" type="presOf" srcId="{6EF7265A-5B66-424F-8E6A-FA537C821E08}" destId="{07D02675-7B0B-4B39-A4B3-F4F168705769}" srcOrd="0" destOrd="11" presId="urn:microsoft.com/office/officeart/2005/8/layout/list1"/>
    <dgm:cxn modelId="{0CADAEFD-EE9F-48B2-B5B6-7E0F94EA1E37}" type="presOf" srcId="{957B6354-1130-4ACF-8711-55D9C5DA3315}" destId="{07D02675-7B0B-4B39-A4B3-F4F168705769}" srcOrd="0" destOrd="8" presId="urn:microsoft.com/office/officeart/2005/8/layout/list1"/>
    <dgm:cxn modelId="{46E9B350-D1E9-4D92-BB75-8FB9D38625D7}" type="presParOf" srcId="{DDBB86AA-43C6-44C6-963F-07EFE0642C8D}" destId="{C38C7600-D294-4014-AE99-F9A2DFB83525}" srcOrd="0" destOrd="0" presId="urn:microsoft.com/office/officeart/2005/8/layout/list1"/>
    <dgm:cxn modelId="{6B6DA76D-2E30-4F6F-96B8-CD4EDCC9D61D}" type="presParOf" srcId="{C38C7600-D294-4014-AE99-F9A2DFB83525}" destId="{B38F80DB-027B-4D79-BB1E-54F30382DC5D}" srcOrd="0" destOrd="0" presId="urn:microsoft.com/office/officeart/2005/8/layout/list1"/>
    <dgm:cxn modelId="{BCF4197F-11E4-4BA4-B1CD-4214CD37361D}" type="presParOf" srcId="{C38C7600-D294-4014-AE99-F9A2DFB83525}" destId="{D2DF6A5C-A510-4FA4-83D6-B63E98D0F35A}" srcOrd="1" destOrd="0" presId="urn:microsoft.com/office/officeart/2005/8/layout/list1"/>
    <dgm:cxn modelId="{E3662029-3438-4CB0-BE78-54D65A93394A}" type="presParOf" srcId="{DDBB86AA-43C6-44C6-963F-07EFE0642C8D}" destId="{F67C8ADE-5D1A-469A-95CE-8A3E02FFD4C9}" srcOrd="1" destOrd="0" presId="urn:microsoft.com/office/officeart/2005/8/layout/list1"/>
    <dgm:cxn modelId="{5FE45734-09A8-4086-AFC3-8FF3F8C62EEE}" type="presParOf" srcId="{DDBB86AA-43C6-44C6-963F-07EFE0642C8D}" destId="{6FE1F7D0-5F57-45AB-B593-BD872D6C8615}" srcOrd="2" destOrd="0" presId="urn:microsoft.com/office/officeart/2005/8/layout/list1"/>
    <dgm:cxn modelId="{1536E944-2751-4317-A17A-336CE9AE9706}" type="presParOf" srcId="{DDBB86AA-43C6-44C6-963F-07EFE0642C8D}" destId="{4FB359AB-4661-4B3C-A169-170B8EACC7A6}" srcOrd="3" destOrd="0" presId="urn:microsoft.com/office/officeart/2005/8/layout/list1"/>
    <dgm:cxn modelId="{15FF3F12-F68B-4E90-9D7E-E3152BAA2C1E}" type="presParOf" srcId="{DDBB86AA-43C6-44C6-963F-07EFE0642C8D}" destId="{9F0503E8-7AEC-40E6-B8F6-842CCE18D9A5}" srcOrd="4" destOrd="0" presId="urn:microsoft.com/office/officeart/2005/8/layout/list1"/>
    <dgm:cxn modelId="{590B1CD6-2C16-4D13-AE42-B1F5FE956DDA}" type="presParOf" srcId="{9F0503E8-7AEC-40E6-B8F6-842CCE18D9A5}" destId="{EEDBD282-51A2-4E7F-8424-447C6CA87A2B}" srcOrd="0" destOrd="0" presId="urn:microsoft.com/office/officeart/2005/8/layout/list1"/>
    <dgm:cxn modelId="{8C12F8D7-3832-4AEA-9277-2A0B0FDBD030}" type="presParOf" srcId="{9F0503E8-7AEC-40E6-B8F6-842CCE18D9A5}" destId="{F43F564C-7B26-47CE-9233-71E24EA7F1DE}" srcOrd="1" destOrd="0" presId="urn:microsoft.com/office/officeart/2005/8/layout/list1"/>
    <dgm:cxn modelId="{E47A6FCB-C518-40AC-9488-F12B05931D83}" type="presParOf" srcId="{DDBB86AA-43C6-44C6-963F-07EFE0642C8D}" destId="{FCA863C9-BB65-4FAA-93D9-94DF15ED603F}" srcOrd="5" destOrd="0" presId="urn:microsoft.com/office/officeart/2005/8/layout/list1"/>
    <dgm:cxn modelId="{358D4428-DED6-4679-879E-9D2E2402EDDB}" type="presParOf" srcId="{DDBB86AA-43C6-44C6-963F-07EFE0642C8D}" destId="{07D02675-7B0B-4B39-A4B3-F4F168705769}"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117354C6-948D-4DEB-A9F8-FF8C2EB1F070}" type="doc">
      <dgm:prSet loTypeId="urn:microsoft.com/office/officeart/2005/8/layout/hList7" loCatId="list" qsTypeId="urn:microsoft.com/office/officeart/2009/2/quickstyle/3d8" qsCatId="3D" csTypeId="urn:microsoft.com/office/officeart/2005/8/colors/accent0_3" csCatId="mainScheme" phldr="1"/>
      <dgm:spPr/>
      <dgm:t>
        <a:bodyPr/>
        <a:lstStyle/>
        <a:p>
          <a:endParaRPr lang="en-US"/>
        </a:p>
      </dgm:t>
    </dgm:pt>
    <dgm:pt modelId="{CE0EB000-6463-46B9-9BF4-BD8BFA810DF4}">
      <dgm:prSet phldrT="[Text]" custT="1"/>
      <dgm:spPr/>
      <dgm:t>
        <a:bodyPr/>
        <a:lstStyle/>
        <a:p>
          <a:r>
            <a:rPr lang="en-US" sz="4000" b="1" dirty="0">
              <a:effectLst>
                <a:outerShdw blurRad="38100" dist="38100" dir="2700000" algn="tl">
                  <a:srgbClr val="000000">
                    <a:alpha val="43137"/>
                  </a:srgbClr>
                </a:outerShdw>
              </a:effectLst>
            </a:rPr>
            <a:t>UPS</a:t>
          </a:r>
        </a:p>
      </dgm:t>
    </dgm:pt>
    <dgm:pt modelId="{D565B66D-2C0B-468A-8486-517BE610C181}" type="parTrans" cxnId="{DA683CBA-1BD2-4CDB-8767-BE81D5690FD2}">
      <dgm:prSet/>
      <dgm:spPr/>
      <dgm:t>
        <a:bodyPr/>
        <a:lstStyle/>
        <a:p>
          <a:endParaRPr lang="en-US"/>
        </a:p>
      </dgm:t>
    </dgm:pt>
    <dgm:pt modelId="{C6978795-0D60-48A4-88A7-5ABA91B4E0E5}" type="sibTrans" cxnId="{DA683CBA-1BD2-4CDB-8767-BE81D5690FD2}">
      <dgm:prSet/>
      <dgm:spPr/>
      <dgm:t>
        <a:bodyPr/>
        <a:lstStyle/>
        <a:p>
          <a:endParaRPr lang="en-US"/>
        </a:p>
      </dgm:t>
    </dgm:pt>
    <dgm:pt modelId="{BA2B20D4-0265-4E02-B626-B139BD3B16CD}">
      <dgm:prSet custT="1"/>
      <dgm:spPr/>
      <dgm:t>
        <a:bodyPr/>
        <a:lstStyle/>
        <a:p>
          <a:r>
            <a:rPr lang="en-US" sz="2000" b="1" dirty="0">
              <a:effectLst>
                <a:outerShdw blurRad="38100" dist="38100" dir="2700000" algn="tl">
                  <a:srgbClr val="000000">
                    <a:alpha val="43137"/>
                  </a:srgbClr>
                </a:outerShdw>
              </a:effectLst>
            </a:rPr>
            <a:t>AC Line Sag Corrector</a:t>
          </a:r>
        </a:p>
      </dgm:t>
    </dgm:pt>
    <dgm:pt modelId="{EB6F34E3-B423-4A2B-906E-DD587F5AD333}" type="parTrans" cxnId="{15EF6207-C42B-4C2D-B4A2-08B5E3DEC0AF}">
      <dgm:prSet/>
      <dgm:spPr/>
      <dgm:t>
        <a:bodyPr/>
        <a:lstStyle/>
        <a:p>
          <a:endParaRPr lang="en-US"/>
        </a:p>
      </dgm:t>
    </dgm:pt>
    <dgm:pt modelId="{D5EA2AE3-17AF-4628-97E6-64AE42C145C0}" type="sibTrans" cxnId="{15EF6207-C42B-4C2D-B4A2-08B5E3DEC0AF}">
      <dgm:prSet/>
      <dgm:spPr/>
      <dgm:t>
        <a:bodyPr/>
        <a:lstStyle/>
        <a:p>
          <a:endParaRPr lang="en-US"/>
        </a:p>
      </dgm:t>
    </dgm:pt>
    <dgm:pt modelId="{BBF20387-AEF2-4A26-B51F-442939F904ED}">
      <dgm:prSet custT="1"/>
      <dgm:spPr/>
      <dgm:t>
        <a:bodyPr/>
        <a:lstStyle/>
        <a:p>
          <a:r>
            <a:rPr lang="en-US" sz="2000" b="1" dirty="0">
              <a:effectLst>
                <a:outerShdw blurRad="38100" dist="38100" dir="2700000" algn="tl">
                  <a:srgbClr val="000000">
                    <a:alpha val="43137"/>
                  </a:srgbClr>
                </a:outerShdw>
              </a:effectLst>
            </a:rPr>
            <a:t>Motor Inertia</a:t>
          </a:r>
        </a:p>
      </dgm:t>
    </dgm:pt>
    <dgm:pt modelId="{227F7741-5008-4F4B-B5E8-F50DEBBE305E}" type="parTrans" cxnId="{13D48E16-4D00-4A8F-B178-1D3EA18889A7}">
      <dgm:prSet/>
      <dgm:spPr/>
      <dgm:t>
        <a:bodyPr/>
        <a:lstStyle/>
        <a:p>
          <a:endParaRPr lang="en-US"/>
        </a:p>
      </dgm:t>
    </dgm:pt>
    <dgm:pt modelId="{FDC23126-7387-4F28-A73B-88137E01FC70}" type="sibTrans" cxnId="{13D48E16-4D00-4A8F-B178-1D3EA18889A7}">
      <dgm:prSet/>
      <dgm:spPr/>
      <dgm:t>
        <a:bodyPr/>
        <a:lstStyle/>
        <a:p>
          <a:endParaRPr lang="en-US"/>
        </a:p>
      </dgm:t>
    </dgm:pt>
    <dgm:pt modelId="{F4402C74-01C6-4835-BDC7-8DE0D2C24AFD}">
      <dgm:prSet/>
      <dgm:spPr/>
      <dgm:t>
        <a:bodyPr/>
        <a:lstStyle/>
        <a:p>
          <a:r>
            <a:rPr lang="en-US" b="1" dirty="0">
              <a:effectLst>
                <a:outerShdw blurRad="38100" dist="38100" dir="2700000" algn="tl">
                  <a:srgbClr val="000000">
                    <a:alpha val="43137"/>
                  </a:srgbClr>
                </a:outerShdw>
              </a:effectLst>
            </a:rPr>
            <a:t>DC Bus Ride Thru</a:t>
          </a:r>
        </a:p>
      </dgm:t>
    </dgm:pt>
    <dgm:pt modelId="{65F5F4A1-5683-4087-A916-B75B4C68126F}" type="parTrans" cxnId="{8004722A-3648-41C5-AF10-D68BDA2BCC05}">
      <dgm:prSet/>
      <dgm:spPr/>
      <dgm:t>
        <a:bodyPr/>
        <a:lstStyle/>
        <a:p>
          <a:endParaRPr lang="en-US"/>
        </a:p>
      </dgm:t>
    </dgm:pt>
    <dgm:pt modelId="{F738678E-7BAD-417D-A7EC-E49AF6ED464A}" type="sibTrans" cxnId="{8004722A-3648-41C5-AF10-D68BDA2BCC05}">
      <dgm:prSet/>
      <dgm:spPr/>
      <dgm:t>
        <a:bodyPr/>
        <a:lstStyle/>
        <a:p>
          <a:endParaRPr lang="en-US"/>
        </a:p>
      </dgm:t>
    </dgm:pt>
    <dgm:pt modelId="{D26233F2-A0D7-4B84-80C5-367F209AC162}">
      <dgm:prSet custT="1"/>
      <dgm:spPr/>
      <dgm:t>
        <a:bodyPr/>
        <a:lstStyle/>
        <a:p>
          <a:r>
            <a:rPr lang="en-US" sz="2000" b="1" dirty="0">
              <a:effectLst>
                <a:outerShdw blurRad="38100" dist="38100" dir="2700000" algn="tl">
                  <a:srgbClr val="000000">
                    <a:alpha val="43137"/>
                  </a:srgbClr>
                </a:outerShdw>
              </a:effectLst>
            </a:rPr>
            <a:t>VFD Active Front End</a:t>
          </a:r>
        </a:p>
      </dgm:t>
    </dgm:pt>
    <dgm:pt modelId="{2147BF70-8ED2-4A65-978D-91C6A63A12D9}" type="sibTrans" cxnId="{D313175C-3304-408E-89FD-E7AA8B902928}">
      <dgm:prSet/>
      <dgm:spPr/>
      <dgm:t>
        <a:bodyPr/>
        <a:lstStyle/>
        <a:p>
          <a:endParaRPr lang="en-US"/>
        </a:p>
      </dgm:t>
    </dgm:pt>
    <dgm:pt modelId="{D104BC77-AAD5-455B-A944-D938ADFBC750}" type="parTrans" cxnId="{D313175C-3304-408E-89FD-E7AA8B902928}">
      <dgm:prSet/>
      <dgm:spPr/>
      <dgm:t>
        <a:bodyPr/>
        <a:lstStyle/>
        <a:p>
          <a:endParaRPr lang="en-US"/>
        </a:p>
      </dgm:t>
    </dgm:pt>
    <dgm:pt modelId="{7247A011-D05F-49AD-855D-C9E92FC6CEF3}" type="pres">
      <dgm:prSet presAssocID="{117354C6-948D-4DEB-A9F8-FF8C2EB1F070}" presName="Name0" presStyleCnt="0">
        <dgm:presLayoutVars>
          <dgm:dir/>
          <dgm:resizeHandles val="exact"/>
        </dgm:presLayoutVars>
      </dgm:prSet>
      <dgm:spPr/>
    </dgm:pt>
    <dgm:pt modelId="{7E0BC48D-A0FB-4C38-B78D-73A148913529}" type="pres">
      <dgm:prSet presAssocID="{117354C6-948D-4DEB-A9F8-FF8C2EB1F070}" presName="fgShape" presStyleLbl="fgShp" presStyleIdx="0" presStyleCnt="1"/>
      <dgm:spPr/>
    </dgm:pt>
    <dgm:pt modelId="{B26485BB-98D5-4FDD-8DFB-713A4CDFAA55}" type="pres">
      <dgm:prSet presAssocID="{117354C6-948D-4DEB-A9F8-FF8C2EB1F070}" presName="linComp" presStyleCnt="0"/>
      <dgm:spPr/>
    </dgm:pt>
    <dgm:pt modelId="{890290E0-66CB-47B8-9D69-C0FB2A461835}" type="pres">
      <dgm:prSet presAssocID="{CE0EB000-6463-46B9-9BF4-BD8BFA810DF4}" presName="compNode" presStyleCnt="0"/>
      <dgm:spPr/>
    </dgm:pt>
    <dgm:pt modelId="{5654BE2A-BEF8-475F-89D1-38585DB7DCBF}" type="pres">
      <dgm:prSet presAssocID="{CE0EB000-6463-46B9-9BF4-BD8BFA810DF4}" presName="bkgdShape" presStyleLbl="node1" presStyleIdx="0" presStyleCnt="5"/>
      <dgm:spPr/>
    </dgm:pt>
    <dgm:pt modelId="{1FB5FA68-D8F3-4E9C-9E4B-E66AA2EB321D}" type="pres">
      <dgm:prSet presAssocID="{CE0EB000-6463-46B9-9BF4-BD8BFA810DF4}" presName="nodeTx" presStyleLbl="node1" presStyleIdx="0" presStyleCnt="5">
        <dgm:presLayoutVars>
          <dgm:bulletEnabled val="1"/>
        </dgm:presLayoutVars>
      </dgm:prSet>
      <dgm:spPr/>
    </dgm:pt>
    <dgm:pt modelId="{FFBDEA39-3571-40E3-90A5-A4DCDBB32EAF}" type="pres">
      <dgm:prSet presAssocID="{CE0EB000-6463-46B9-9BF4-BD8BFA810DF4}" presName="invisiNode" presStyleLbl="node1" presStyleIdx="0" presStyleCnt="5"/>
      <dgm:spPr/>
    </dgm:pt>
    <dgm:pt modelId="{455406B2-08A8-40D3-8406-C09099A8C6B2}" type="pres">
      <dgm:prSet presAssocID="{CE0EB000-6463-46B9-9BF4-BD8BFA810DF4}" presName="imagNode" presStyleLbl="fgImgPlace1" presStyleIdx="0" presStyleCnt="5"/>
      <dgm:spPr>
        <a:blipFill rotWithShape="1">
          <a:blip xmlns:r="http://schemas.openxmlformats.org/officeDocument/2006/relationships" r:embed="rId1"/>
          <a:stretch>
            <a:fillRect/>
          </a:stretch>
        </a:blipFill>
      </dgm:spPr>
    </dgm:pt>
    <dgm:pt modelId="{17263943-C45C-4E62-AE85-32A04BC492A2}" type="pres">
      <dgm:prSet presAssocID="{C6978795-0D60-48A4-88A7-5ABA91B4E0E5}" presName="sibTrans" presStyleLbl="sibTrans2D1" presStyleIdx="0" presStyleCnt="0"/>
      <dgm:spPr/>
    </dgm:pt>
    <dgm:pt modelId="{ED318E73-A8E5-471B-A87D-200A772DA897}" type="pres">
      <dgm:prSet presAssocID="{BA2B20D4-0265-4E02-B626-B139BD3B16CD}" presName="compNode" presStyleCnt="0"/>
      <dgm:spPr/>
    </dgm:pt>
    <dgm:pt modelId="{91260FD2-0866-428F-A957-D08D4A0C1715}" type="pres">
      <dgm:prSet presAssocID="{BA2B20D4-0265-4E02-B626-B139BD3B16CD}" presName="bkgdShape" presStyleLbl="node1" presStyleIdx="1" presStyleCnt="5"/>
      <dgm:spPr/>
    </dgm:pt>
    <dgm:pt modelId="{06FD59E2-317D-4941-8E18-C991AC3FF754}" type="pres">
      <dgm:prSet presAssocID="{BA2B20D4-0265-4E02-B626-B139BD3B16CD}" presName="nodeTx" presStyleLbl="node1" presStyleIdx="1" presStyleCnt="5">
        <dgm:presLayoutVars>
          <dgm:bulletEnabled val="1"/>
        </dgm:presLayoutVars>
      </dgm:prSet>
      <dgm:spPr/>
    </dgm:pt>
    <dgm:pt modelId="{84EB8EAF-E1E8-411E-9740-8742CD5E7E6B}" type="pres">
      <dgm:prSet presAssocID="{BA2B20D4-0265-4E02-B626-B139BD3B16CD}" presName="invisiNode" presStyleLbl="node1" presStyleIdx="1" presStyleCnt="5"/>
      <dgm:spPr/>
    </dgm:pt>
    <dgm:pt modelId="{31FA1F92-624E-41FE-AD7F-2354B6207AF5}" type="pres">
      <dgm:prSet presAssocID="{BA2B20D4-0265-4E02-B626-B139BD3B16CD}" presName="imagNode" presStyleLbl="fgImgPlace1" presStyleIdx="1" presStyleCnt="5"/>
      <dgm:spPr>
        <a:blipFill rotWithShape="1">
          <a:blip xmlns:r="http://schemas.openxmlformats.org/officeDocument/2006/relationships" r:embed="rId2"/>
          <a:stretch>
            <a:fillRect/>
          </a:stretch>
        </a:blipFill>
      </dgm:spPr>
    </dgm:pt>
    <dgm:pt modelId="{7C028457-179B-4908-B0C0-00754817D2F6}" type="pres">
      <dgm:prSet presAssocID="{D5EA2AE3-17AF-4628-97E6-64AE42C145C0}" presName="sibTrans" presStyleLbl="sibTrans2D1" presStyleIdx="0" presStyleCnt="0"/>
      <dgm:spPr/>
    </dgm:pt>
    <dgm:pt modelId="{006D054A-8BC6-4374-8F12-4A0F223A06EE}" type="pres">
      <dgm:prSet presAssocID="{BBF20387-AEF2-4A26-B51F-442939F904ED}" presName="compNode" presStyleCnt="0"/>
      <dgm:spPr/>
    </dgm:pt>
    <dgm:pt modelId="{9B2E0741-D5F5-4F54-8C3D-0DDEA034E2CB}" type="pres">
      <dgm:prSet presAssocID="{BBF20387-AEF2-4A26-B51F-442939F904ED}" presName="bkgdShape" presStyleLbl="node1" presStyleIdx="2" presStyleCnt="5"/>
      <dgm:spPr/>
    </dgm:pt>
    <dgm:pt modelId="{0885CDAA-AC8B-458F-B27A-F7F0B13DF87E}" type="pres">
      <dgm:prSet presAssocID="{BBF20387-AEF2-4A26-B51F-442939F904ED}" presName="nodeTx" presStyleLbl="node1" presStyleIdx="2" presStyleCnt="5">
        <dgm:presLayoutVars>
          <dgm:bulletEnabled val="1"/>
        </dgm:presLayoutVars>
      </dgm:prSet>
      <dgm:spPr/>
    </dgm:pt>
    <dgm:pt modelId="{2D71C3CA-A9AE-4F5B-9B0B-5947F5A2A60A}" type="pres">
      <dgm:prSet presAssocID="{BBF20387-AEF2-4A26-B51F-442939F904ED}" presName="invisiNode" presStyleLbl="node1" presStyleIdx="2" presStyleCnt="5"/>
      <dgm:spPr/>
    </dgm:pt>
    <dgm:pt modelId="{21C965AA-C165-474D-8971-4EEC62B2C731}" type="pres">
      <dgm:prSet presAssocID="{BBF20387-AEF2-4A26-B51F-442939F904ED}" presName="imagNode" presStyleLbl="fgImgPlace1" presStyleIdx="2" presStyleCnt="5"/>
      <dgm:spPr>
        <a:blipFill rotWithShape="1">
          <a:blip xmlns:r="http://schemas.openxmlformats.org/officeDocument/2006/relationships" r:embed="rId3"/>
          <a:stretch>
            <a:fillRect/>
          </a:stretch>
        </a:blipFill>
      </dgm:spPr>
    </dgm:pt>
    <dgm:pt modelId="{00832C21-1BBD-43CF-8FE4-B67BA419F2A3}" type="pres">
      <dgm:prSet presAssocID="{FDC23126-7387-4F28-A73B-88137E01FC70}" presName="sibTrans" presStyleLbl="sibTrans2D1" presStyleIdx="0" presStyleCnt="0"/>
      <dgm:spPr/>
    </dgm:pt>
    <dgm:pt modelId="{F035F26A-0BE7-4AE0-8403-8E31F974CE8A}" type="pres">
      <dgm:prSet presAssocID="{D26233F2-A0D7-4B84-80C5-367F209AC162}" presName="compNode" presStyleCnt="0"/>
      <dgm:spPr/>
    </dgm:pt>
    <dgm:pt modelId="{28C18384-3C75-4296-8CC5-A8C517E06F08}" type="pres">
      <dgm:prSet presAssocID="{D26233F2-A0D7-4B84-80C5-367F209AC162}" presName="bkgdShape" presStyleLbl="node1" presStyleIdx="3" presStyleCnt="5"/>
      <dgm:spPr/>
    </dgm:pt>
    <dgm:pt modelId="{402C82E9-CA39-4DE2-B49F-575AB05A0C7A}" type="pres">
      <dgm:prSet presAssocID="{D26233F2-A0D7-4B84-80C5-367F209AC162}" presName="nodeTx" presStyleLbl="node1" presStyleIdx="3" presStyleCnt="5">
        <dgm:presLayoutVars>
          <dgm:bulletEnabled val="1"/>
        </dgm:presLayoutVars>
      </dgm:prSet>
      <dgm:spPr/>
    </dgm:pt>
    <dgm:pt modelId="{16F3E727-1DF4-4060-AD53-716AB9819AAC}" type="pres">
      <dgm:prSet presAssocID="{D26233F2-A0D7-4B84-80C5-367F209AC162}" presName="invisiNode" presStyleLbl="node1" presStyleIdx="3" presStyleCnt="5"/>
      <dgm:spPr/>
    </dgm:pt>
    <dgm:pt modelId="{A4588C3F-ADB0-4304-97EF-41EE4B00E7BF}" type="pres">
      <dgm:prSet presAssocID="{D26233F2-A0D7-4B84-80C5-367F209AC162}" presName="imagNode" presStyleLbl="fgImgPlace1" presStyleIdx="3" presStyleCnt="5"/>
      <dgm:spPr>
        <a:blipFill rotWithShape="1">
          <a:blip xmlns:r="http://schemas.openxmlformats.org/officeDocument/2006/relationships" r:embed="rId4" cstate="print">
            <a:extLst>
              <a:ext uri="{28A0092B-C50C-407E-A947-70E740481C1C}">
                <a14:useLocalDpi xmlns:a14="http://schemas.microsoft.com/office/drawing/2010/main" val="0"/>
              </a:ext>
            </a:extLst>
          </a:blip>
          <a:srcRect/>
          <a:stretch>
            <a:fillRect t="-45000" b="-45000"/>
          </a:stretch>
        </a:blipFill>
      </dgm:spPr>
    </dgm:pt>
    <dgm:pt modelId="{BA1BCFDE-52B1-4F49-9EE9-1F3EE2A769B3}" type="pres">
      <dgm:prSet presAssocID="{2147BF70-8ED2-4A65-978D-91C6A63A12D9}" presName="sibTrans" presStyleLbl="sibTrans2D1" presStyleIdx="0" presStyleCnt="0"/>
      <dgm:spPr/>
    </dgm:pt>
    <dgm:pt modelId="{248F3B07-ABBF-458D-8039-DFC5C299AFE2}" type="pres">
      <dgm:prSet presAssocID="{F4402C74-01C6-4835-BDC7-8DE0D2C24AFD}" presName="compNode" presStyleCnt="0"/>
      <dgm:spPr/>
    </dgm:pt>
    <dgm:pt modelId="{4C9624DC-E75A-4435-9387-2667EEE0373E}" type="pres">
      <dgm:prSet presAssocID="{F4402C74-01C6-4835-BDC7-8DE0D2C24AFD}" presName="bkgdShape" presStyleLbl="node1" presStyleIdx="4" presStyleCnt="5"/>
      <dgm:spPr/>
    </dgm:pt>
    <dgm:pt modelId="{B6A11BDC-5871-4A8D-B235-4E2DB7088F0D}" type="pres">
      <dgm:prSet presAssocID="{F4402C74-01C6-4835-BDC7-8DE0D2C24AFD}" presName="nodeTx" presStyleLbl="node1" presStyleIdx="4" presStyleCnt="5">
        <dgm:presLayoutVars>
          <dgm:bulletEnabled val="1"/>
        </dgm:presLayoutVars>
      </dgm:prSet>
      <dgm:spPr/>
    </dgm:pt>
    <dgm:pt modelId="{DFA923F4-FFDE-4736-898F-61F852DE90F1}" type="pres">
      <dgm:prSet presAssocID="{F4402C74-01C6-4835-BDC7-8DE0D2C24AFD}" presName="invisiNode" presStyleLbl="node1" presStyleIdx="4" presStyleCnt="5"/>
      <dgm:spPr/>
    </dgm:pt>
    <dgm:pt modelId="{B8CB8827-89EE-49B7-90F1-3465AD6278E4}" type="pres">
      <dgm:prSet presAssocID="{F4402C74-01C6-4835-BDC7-8DE0D2C24AFD}" presName="imagNode" presStyleLbl="fgImgPlace1" presStyleIdx="4" presStyleCnt="5"/>
      <dgm:spPr>
        <a:blipFill rotWithShape="1">
          <a:blip xmlns:r="http://schemas.openxmlformats.org/officeDocument/2006/relationships" r:embed="rId5"/>
          <a:stretch>
            <a:fillRect/>
          </a:stretch>
        </a:blipFill>
      </dgm:spPr>
    </dgm:pt>
  </dgm:ptLst>
  <dgm:cxnLst>
    <dgm:cxn modelId="{3C9F3906-E7FD-4BD7-A758-671A95E55687}" type="presOf" srcId="{BBF20387-AEF2-4A26-B51F-442939F904ED}" destId="{9B2E0741-D5F5-4F54-8C3D-0DDEA034E2CB}" srcOrd="0" destOrd="0" presId="urn:microsoft.com/office/officeart/2005/8/layout/hList7"/>
    <dgm:cxn modelId="{15EF6207-C42B-4C2D-B4A2-08B5E3DEC0AF}" srcId="{117354C6-948D-4DEB-A9F8-FF8C2EB1F070}" destId="{BA2B20D4-0265-4E02-B626-B139BD3B16CD}" srcOrd="1" destOrd="0" parTransId="{EB6F34E3-B423-4A2B-906E-DD587F5AD333}" sibTransId="{D5EA2AE3-17AF-4628-97E6-64AE42C145C0}"/>
    <dgm:cxn modelId="{13D48E16-4D00-4A8F-B178-1D3EA18889A7}" srcId="{117354C6-948D-4DEB-A9F8-FF8C2EB1F070}" destId="{BBF20387-AEF2-4A26-B51F-442939F904ED}" srcOrd="2" destOrd="0" parTransId="{227F7741-5008-4F4B-B5E8-F50DEBBE305E}" sibTransId="{FDC23126-7387-4F28-A73B-88137E01FC70}"/>
    <dgm:cxn modelId="{1350791E-BD1F-4A9A-8683-5EBE0F097685}" type="presOf" srcId="{C6978795-0D60-48A4-88A7-5ABA91B4E0E5}" destId="{17263943-C45C-4E62-AE85-32A04BC492A2}" srcOrd="0" destOrd="0" presId="urn:microsoft.com/office/officeart/2005/8/layout/hList7"/>
    <dgm:cxn modelId="{8004722A-3648-41C5-AF10-D68BDA2BCC05}" srcId="{117354C6-948D-4DEB-A9F8-FF8C2EB1F070}" destId="{F4402C74-01C6-4835-BDC7-8DE0D2C24AFD}" srcOrd="4" destOrd="0" parTransId="{65F5F4A1-5683-4087-A916-B75B4C68126F}" sibTransId="{F738678E-7BAD-417D-A7EC-E49AF6ED464A}"/>
    <dgm:cxn modelId="{0B5B4E39-C713-4AA0-B0AD-D551F0C056FE}" type="presOf" srcId="{D26233F2-A0D7-4B84-80C5-367F209AC162}" destId="{28C18384-3C75-4296-8CC5-A8C517E06F08}" srcOrd="0" destOrd="0" presId="urn:microsoft.com/office/officeart/2005/8/layout/hList7"/>
    <dgm:cxn modelId="{D313175C-3304-408E-89FD-E7AA8B902928}" srcId="{117354C6-948D-4DEB-A9F8-FF8C2EB1F070}" destId="{D26233F2-A0D7-4B84-80C5-367F209AC162}" srcOrd="3" destOrd="0" parTransId="{D104BC77-AAD5-455B-A944-D938ADFBC750}" sibTransId="{2147BF70-8ED2-4A65-978D-91C6A63A12D9}"/>
    <dgm:cxn modelId="{185CB460-E122-4135-86BF-C47AFF7706DB}" type="presOf" srcId="{D5EA2AE3-17AF-4628-97E6-64AE42C145C0}" destId="{7C028457-179B-4908-B0C0-00754817D2F6}" srcOrd="0" destOrd="0" presId="urn:microsoft.com/office/officeart/2005/8/layout/hList7"/>
    <dgm:cxn modelId="{15185442-75F9-423A-87E0-81732079EFEA}" type="presOf" srcId="{FDC23126-7387-4F28-A73B-88137E01FC70}" destId="{00832C21-1BBD-43CF-8FE4-B67BA419F2A3}" srcOrd="0" destOrd="0" presId="urn:microsoft.com/office/officeart/2005/8/layout/hList7"/>
    <dgm:cxn modelId="{CA764251-2BA0-4E4E-9938-AB1DDB41E2B4}" type="presOf" srcId="{BA2B20D4-0265-4E02-B626-B139BD3B16CD}" destId="{06FD59E2-317D-4941-8E18-C991AC3FF754}" srcOrd="1" destOrd="0" presId="urn:microsoft.com/office/officeart/2005/8/layout/hList7"/>
    <dgm:cxn modelId="{C0A96983-D263-44C0-AE31-BFB68735381D}" type="presOf" srcId="{BA2B20D4-0265-4E02-B626-B139BD3B16CD}" destId="{91260FD2-0866-428F-A957-D08D4A0C1715}" srcOrd="0" destOrd="0" presId="urn:microsoft.com/office/officeart/2005/8/layout/hList7"/>
    <dgm:cxn modelId="{86950C9F-6DA7-4A00-9109-1FC753DBCA57}" type="presOf" srcId="{117354C6-948D-4DEB-A9F8-FF8C2EB1F070}" destId="{7247A011-D05F-49AD-855D-C9E92FC6CEF3}" srcOrd="0" destOrd="0" presId="urn:microsoft.com/office/officeart/2005/8/layout/hList7"/>
    <dgm:cxn modelId="{0CFC4BA9-E943-48C0-859E-31A8E75C638D}" type="presOf" srcId="{CE0EB000-6463-46B9-9BF4-BD8BFA810DF4}" destId="{1FB5FA68-D8F3-4E9C-9E4B-E66AA2EB321D}" srcOrd="1" destOrd="0" presId="urn:microsoft.com/office/officeart/2005/8/layout/hList7"/>
    <dgm:cxn modelId="{782039BA-A7E9-4620-B0D4-5F695087D115}" type="presOf" srcId="{2147BF70-8ED2-4A65-978D-91C6A63A12D9}" destId="{BA1BCFDE-52B1-4F49-9EE9-1F3EE2A769B3}" srcOrd="0" destOrd="0" presId="urn:microsoft.com/office/officeart/2005/8/layout/hList7"/>
    <dgm:cxn modelId="{DA683CBA-1BD2-4CDB-8767-BE81D5690FD2}" srcId="{117354C6-948D-4DEB-A9F8-FF8C2EB1F070}" destId="{CE0EB000-6463-46B9-9BF4-BD8BFA810DF4}" srcOrd="0" destOrd="0" parTransId="{D565B66D-2C0B-468A-8486-517BE610C181}" sibTransId="{C6978795-0D60-48A4-88A7-5ABA91B4E0E5}"/>
    <dgm:cxn modelId="{EB6424CA-1729-43C9-8A14-669042D7175F}" type="presOf" srcId="{F4402C74-01C6-4835-BDC7-8DE0D2C24AFD}" destId="{B6A11BDC-5871-4A8D-B235-4E2DB7088F0D}" srcOrd="1" destOrd="0" presId="urn:microsoft.com/office/officeart/2005/8/layout/hList7"/>
    <dgm:cxn modelId="{DCA928D1-0549-421B-99CE-CC401D6DAB36}" type="presOf" srcId="{F4402C74-01C6-4835-BDC7-8DE0D2C24AFD}" destId="{4C9624DC-E75A-4435-9387-2667EEE0373E}" srcOrd="0" destOrd="0" presId="urn:microsoft.com/office/officeart/2005/8/layout/hList7"/>
    <dgm:cxn modelId="{E27B84D5-5A6F-4D3B-BB47-00E1D40B7739}" type="presOf" srcId="{D26233F2-A0D7-4B84-80C5-367F209AC162}" destId="{402C82E9-CA39-4DE2-B49F-575AB05A0C7A}" srcOrd="1" destOrd="0" presId="urn:microsoft.com/office/officeart/2005/8/layout/hList7"/>
    <dgm:cxn modelId="{121D23F8-F3D9-4C74-B2EF-2AB0670B6A81}" type="presOf" srcId="{BBF20387-AEF2-4A26-B51F-442939F904ED}" destId="{0885CDAA-AC8B-458F-B27A-F7F0B13DF87E}" srcOrd="1" destOrd="0" presId="urn:microsoft.com/office/officeart/2005/8/layout/hList7"/>
    <dgm:cxn modelId="{F0DD6AF9-21E3-4419-8FCE-A951F0B4CAE0}" type="presOf" srcId="{CE0EB000-6463-46B9-9BF4-BD8BFA810DF4}" destId="{5654BE2A-BEF8-475F-89D1-38585DB7DCBF}" srcOrd="0" destOrd="0" presId="urn:microsoft.com/office/officeart/2005/8/layout/hList7"/>
    <dgm:cxn modelId="{A905427A-D6A9-41D5-A42A-FECF8C112B7D}" type="presParOf" srcId="{7247A011-D05F-49AD-855D-C9E92FC6CEF3}" destId="{7E0BC48D-A0FB-4C38-B78D-73A148913529}" srcOrd="0" destOrd="0" presId="urn:microsoft.com/office/officeart/2005/8/layout/hList7"/>
    <dgm:cxn modelId="{70696E01-9673-4FC3-9216-A9041B4836F0}" type="presParOf" srcId="{7247A011-D05F-49AD-855D-C9E92FC6CEF3}" destId="{B26485BB-98D5-4FDD-8DFB-713A4CDFAA55}" srcOrd="1" destOrd="0" presId="urn:microsoft.com/office/officeart/2005/8/layout/hList7"/>
    <dgm:cxn modelId="{CA4D7D8E-4DE8-49ED-9398-7AF6A42C066D}" type="presParOf" srcId="{B26485BB-98D5-4FDD-8DFB-713A4CDFAA55}" destId="{890290E0-66CB-47B8-9D69-C0FB2A461835}" srcOrd="0" destOrd="0" presId="urn:microsoft.com/office/officeart/2005/8/layout/hList7"/>
    <dgm:cxn modelId="{AF9D72D5-C528-407F-8987-9D28AB0E417D}" type="presParOf" srcId="{890290E0-66CB-47B8-9D69-C0FB2A461835}" destId="{5654BE2A-BEF8-475F-89D1-38585DB7DCBF}" srcOrd="0" destOrd="0" presId="urn:microsoft.com/office/officeart/2005/8/layout/hList7"/>
    <dgm:cxn modelId="{28D7ABF7-903E-4047-8583-5B9B0FF2BF6F}" type="presParOf" srcId="{890290E0-66CB-47B8-9D69-C0FB2A461835}" destId="{1FB5FA68-D8F3-4E9C-9E4B-E66AA2EB321D}" srcOrd="1" destOrd="0" presId="urn:microsoft.com/office/officeart/2005/8/layout/hList7"/>
    <dgm:cxn modelId="{AC5E9F2A-1D30-4CFB-B822-6CE6C5BBBCED}" type="presParOf" srcId="{890290E0-66CB-47B8-9D69-C0FB2A461835}" destId="{FFBDEA39-3571-40E3-90A5-A4DCDBB32EAF}" srcOrd="2" destOrd="0" presId="urn:microsoft.com/office/officeart/2005/8/layout/hList7"/>
    <dgm:cxn modelId="{91FEAA1E-FBBA-4516-B4D6-0109CEE14315}" type="presParOf" srcId="{890290E0-66CB-47B8-9D69-C0FB2A461835}" destId="{455406B2-08A8-40D3-8406-C09099A8C6B2}" srcOrd="3" destOrd="0" presId="urn:microsoft.com/office/officeart/2005/8/layout/hList7"/>
    <dgm:cxn modelId="{02263521-B5E1-4156-93FC-8162A52B06A1}" type="presParOf" srcId="{B26485BB-98D5-4FDD-8DFB-713A4CDFAA55}" destId="{17263943-C45C-4E62-AE85-32A04BC492A2}" srcOrd="1" destOrd="0" presId="urn:microsoft.com/office/officeart/2005/8/layout/hList7"/>
    <dgm:cxn modelId="{3E2A441C-3DB5-475A-96CB-B923DA91C837}" type="presParOf" srcId="{B26485BB-98D5-4FDD-8DFB-713A4CDFAA55}" destId="{ED318E73-A8E5-471B-A87D-200A772DA897}" srcOrd="2" destOrd="0" presId="urn:microsoft.com/office/officeart/2005/8/layout/hList7"/>
    <dgm:cxn modelId="{9D313635-CAB7-4401-8C89-93ED4D062151}" type="presParOf" srcId="{ED318E73-A8E5-471B-A87D-200A772DA897}" destId="{91260FD2-0866-428F-A957-D08D4A0C1715}" srcOrd="0" destOrd="0" presId="urn:microsoft.com/office/officeart/2005/8/layout/hList7"/>
    <dgm:cxn modelId="{405B7C17-1B8D-4E7B-90C1-7C9CB0C2AA65}" type="presParOf" srcId="{ED318E73-A8E5-471B-A87D-200A772DA897}" destId="{06FD59E2-317D-4941-8E18-C991AC3FF754}" srcOrd="1" destOrd="0" presId="urn:microsoft.com/office/officeart/2005/8/layout/hList7"/>
    <dgm:cxn modelId="{159C0C95-3D65-4E70-AAB6-3F61809BED0E}" type="presParOf" srcId="{ED318E73-A8E5-471B-A87D-200A772DA897}" destId="{84EB8EAF-E1E8-411E-9740-8742CD5E7E6B}" srcOrd="2" destOrd="0" presId="urn:microsoft.com/office/officeart/2005/8/layout/hList7"/>
    <dgm:cxn modelId="{57F69ADC-2859-4233-9F7A-9A991E9868BA}" type="presParOf" srcId="{ED318E73-A8E5-471B-A87D-200A772DA897}" destId="{31FA1F92-624E-41FE-AD7F-2354B6207AF5}" srcOrd="3" destOrd="0" presId="urn:microsoft.com/office/officeart/2005/8/layout/hList7"/>
    <dgm:cxn modelId="{7D43DB5A-C030-4B51-B6A1-28971900A427}" type="presParOf" srcId="{B26485BB-98D5-4FDD-8DFB-713A4CDFAA55}" destId="{7C028457-179B-4908-B0C0-00754817D2F6}" srcOrd="3" destOrd="0" presId="urn:microsoft.com/office/officeart/2005/8/layout/hList7"/>
    <dgm:cxn modelId="{7D0199C2-3E04-4E5C-A02E-5383AE160BF0}" type="presParOf" srcId="{B26485BB-98D5-4FDD-8DFB-713A4CDFAA55}" destId="{006D054A-8BC6-4374-8F12-4A0F223A06EE}" srcOrd="4" destOrd="0" presId="urn:microsoft.com/office/officeart/2005/8/layout/hList7"/>
    <dgm:cxn modelId="{DD73FB3B-BDB3-40B3-B674-D8F5840E1B3D}" type="presParOf" srcId="{006D054A-8BC6-4374-8F12-4A0F223A06EE}" destId="{9B2E0741-D5F5-4F54-8C3D-0DDEA034E2CB}" srcOrd="0" destOrd="0" presId="urn:microsoft.com/office/officeart/2005/8/layout/hList7"/>
    <dgm:cxn modelId="{229113D2-A22C-4C19-AB26-61F171E6C7F3}" type="presParOf" srcId="{006D054A-8BC6-4374-8F12-4A0F223A06EE}" destId="{0885CDAA-AC8B-458F-B27A-F7F0B13DF87E}" srcOrd="1" destOrd="0" presId="urn:microsoft.com/office/officeart/2005/8/layout/hList7"/>
    <dgm:cxn modelId="{D97511F9-1157-480A-A7D0-E28D55B8751F}" type="presParOf" srcId="{006D054A-8BC6-4374-8F12-4A0F223A06EE}" destId="{2D71C3CA-A9AE-4F5B-9B0B-5947F5A2A60A}" srcOrd="2" destOrd="0" presId="urn:microsoft.com/office/officeart/2005/8/layout/hList7"/>
    <dgm:cxn modelId="{A6B6580C-36FA-431A-9B96-DB97A05980EE}" type="presParOf" srcId="{006D054A-8BC6-4374-8F12-4A0F223A06EE}" destId="{21C965AA-C165-474D-8971-4EEC62B2C731}" srcOrd="3" destOrd="0" presId="urn:microsoft.com/office/officeart/2005/8/layout/hList7"/>
    <dgm:cxn modelId="{D28D8C7C-42B4-458B-837A-9208EDD1DFAA}" type="presParOf" srcId="{B26485BB-98D5-4FDD-8DFB-713A4CDFAA55}" destId="{00832C21-1BBD-43CF-8FE4-B67BA419F2A3}" srcOrd="5" destOrd="0" presId="urn:microsoft.com/office/officeart/2005/8/layout/hList7"/>
    <dgm:cxn modelId="{65C2F92F-DEAC-422B-B8F7-0DDB3F474124}" type="presParOf" srcId="{B26485BB-98D5-4FDD-8DFB-713A4CDFAA55}" destId="{F035F26A-0BE7-4AE0-8403-8E31F974CE8A}" srcOrd="6" destOrd="0" presId="urn:microsoft.com/office/officeart/2005/8/layout/hList7"/>
    <dgm:cxn modelId="{3B00172F-B5DD-4414-81B1-1D0378F8375C}" type="presParOf" srcId="{F035F26A-0BE7-4AE0-8403-8E31F974CE8A}" destId="{28C18384-3C75-4296-8CC5-A8C517E06F08}" srcOrd="0" destOrd="0" presId="urn:microsoft.com/office/officeart/2005/8/layout/hList7"/>
    <dgm:cxn modelId="{5D18ED49-3AC1-4583-8824-343C7C507189}" type="presParOf" srcId="{F035F26A-0BE7-4AE0-8403-8E31F974CE8A}" destId="{402C82E9-CA39-4DE2-B49F-575AB05A0C7A}" srcOrd="1" destOrd="0" presId="urn:microsoft.com/office/officeart/2005/8/layout/hList7"/>
    <dgm:cxn modelId="{6ECD1C4F-3E3F-4588-8329-EB8D6836307A}" type="presParOf" srcId="{F035F26A-0BE7-4AE0-8403-8E31F974CE8A}" destId="{16F3E727-1DF4-4060-AD53-716AB9819AAC}" srcOrd="2" destOrd="0" presId="urn:microsoft.com/office/officeart/2005/8/layout/hList7"/>
    <dgm:cxn modelId="{C0534689-0715-4921-8071-EE15DDF5D74C}" type="presParOf" srcId="{F035F26A-0BE7-4AE0-8403-8E31F974CE8A}" destId="{A4588C3F-ADB0-4304-97EF-41EE4B00E7BF}" srcOrd="3" destOrd="0" presId="urn:microsoft.com/office/officeart/2005/8/layout/hList7"/>
    <dgm:cxn modelId="{51324EE9-4B8E-4EF4-9C95-59ABE2A5E84B}" type="presParOf" srcId="{B26485BB-98D5-4FDD-8DFB-713A4CDFAA55}" destId="{BA1BCFDE-52B1-4F49-9EE9-1F3EE2A769B3}" srcOrd="7" destOrd="0" presId="urn:microsoft.com/office/officeart/2005/8/layout/hList7"/>
    <dgm:cxn modelId="{C772450B-06F5-4EE1-9A17-72A9DD01A53F}" type="presParOf" srcId="{B26485BB-98D5-4FDD-8DFB-713A4CDFAA55}" destId="{248F3B07-ABBF-458D-8039-DFC5C299AFE2}" srcOrd="8" destOrd="0" presId="urn:microsoft.com/office/officeart/2005/8/layout/hList7"/>
    <dgm:cxn modelId="{C22717EE-DE97-441C-843F-A5FB79078467}" type="presParOf" srcId="{248F3B07-ABBF-458D-8039-DFC5C299AFE2}" destId="{4C9624DC-E75A-4435-9387-2667EEE0373E}" srcOrd="0" destOrd="0" presId="urn:microsoft.com/office/officeart/2005/8/layout/hList7"/>
    <dgm:cxn modelId="{61816BA2-0C67-45FF-A19C-50B7971B3A76}" type="presParOf" srcId="{248F3B07-ABBF-458D-8039-DFC5C299AFE2}" destId="{B6A11BDC-5871-4A8D-B235-4E2DB7088F0D}" srcOrd="1" destOrd="0" presId="urn:microsoft.com/office/officeart/2005/8/layout/hList7"/>
    <dgm:cxn modelId="{88CD5F38-8B3D-4707-AFE2-16620D541BB3}" type="presParOf" srcId="{248F3B07-ABBF-458D-8039-DFC5C299AFE2}" destId="{DFA923F4-FFDE-4736-898F-61F852DE90F1}" srcOrd="2" destOrd="0" presId="urn:microsoft.com/office/officeart/2005/8/layout/hList7"/>
    <dgm:cxn modelId="{32A908DD-27E9-4ED2-B0FF-24F3511167EF}" type="presParOf" srcId="{248F3B07-ABBF-458D-8039-DFC5C299AFE2}" destId="{B8CB8827-89EE-49B7-90F1-3465AD6278E4}" srcOrd="3" destOrd="0" presId="urn:microsoft.com/office/officeart/2005/8/layout/hList7"/>
  </dgm:cxnLst>
  <dgm:bg>
    <a:noFill/>
  </dgm:bg>
  <dgm:whole/>
  <dgm:extLst>
    <a:ext uri="http://schemas.microsoft.com/office/drawing/2008/diagram">
      <dsp:dataModelExt xmlns:dsp="http://schemas.microsoft.com/office/drawing/2008/diagram" relId="rId9"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7713BACB-2C5E-4C4F-A798-A2A6EE659613}" type="doc">
      <dgm:prSet loTypeId="urn:microsoft.com/office/officeart/2005/8/layout/list1" loCatId="list" qsTypeId="urn:microsoft.com/office/officeart/2005/8/quickstyle/simple4" qsCatId="simple" csTypeId="urn:microsoft.com/office/officeart/2005/8/colors/accent1_2" csCatId="accent1" phldr="1"/>
      <dgm:spPr/>
      <dgm:t>
        <a:bodyPr/>
        <a:lstStyle/>
        <a:p>
          <a:endParaRPr lang="en-US"/>
        </a:p>
      </dgm:t>
    </dgm:pt>
    <dgm:pt modelId="{9EE87C1C-DDF4-4FB0-978D-FFD5DC1740DF}">
      <dgm:prSet custT="1"/>
      <dgm:spPr/>
      <dgm:t>
        <a:bodyPr/>
        <a:lstStyle/>
        <a:p>
          <a:pPr algn="ctr"/>
          <a:r>
            <a:rPr lang="en-US" sz="2000" b="1" dirty="0">
              <a:effectLst>
                <a:outerShdw blurRad="38100" dist="38100" dir="2700000" algn="tl">
                  <a:srgbClr val="000000">
                    <a:alpha val="43137"/>
                  </a:srgbClr>
                </a:outerShdw>
              </a:effectLst>
            </a:rPr>
            <a:t>What Bonitron Needs To Know for a Drive Under Voltage Solution</a:t>
          </a:r>
        </a:p>
      </dgm:t>
    </dgm:pt>
    <dgm:pt modelId="{9E016051-6E83-4494-AB63-175271BA5F18}" type="parTrans" cxnId="{8AA434FC-6F3E-490F-8A4D-D56C82101D22}">
      <dgm:prSet/>
      <dgm:spPr/>
      <dgm:t>
        <a:bodyPr/>
        <a:lstStyle/>
        <a:p>
          <a:endParaRPr lang="en-US"/>
        </a:p>
      </dgm:t>
    </dgm:pt>
    <dgm:pt modelId="{D3B53DAC-055D-4B90-80C1-8A5C0DE701E9}" type="sibTrans" cxnId="{8AA434FC-6F3E-490F-8A4D-D56C82101D22}">
      <dgm:prSet/>
      <dgm:spPr/>
      <dgm:t>
        <a:bodyPr/>
        <a:lstStyle/>
        <a:p>
          <a:endParaRPr lang="en-US"/>
        </a:p>
      </dgm:t>
    </dgm:pt>
    <dgm:pt modelId="{5CFC068F-BA36-4397-86D1-3C4BB488F241}">
      <dgm:prSet custT="1"/>
      <dgm:spPr/>
      <dgm:t>
        <a:bodyPr/>
        <a:lstStyle/>
        <a:p>
          <a:pPr algn="l"/>
          <a:r>
            <a:rPr lang="en-US" sz="1400" b="1" dirty="0">
              <a:effectLst>
                <a:outerShdw blurRad="38100" dist="38100" dir="2700000" algn="tl">
                  <a:srgbClr val="000000">
                    <a:alpha val="43137"/>
                  </a:srgbClr>
                </a:outerShdw>
              </a:effectLst>
            </a:rPr>
            <a:t>AC Line Voltage</a:t>
          </a:r>
        </a:p>
      </dgm:t>
    </dgm:pt>
    <dgm:pt modelId="{61A68DA4-6D0A-473B-AB6C-88FD17D62264}" type="parTrans" cxnId="{213F0ED8-2167-414A-BAEE-E93B9B06D04D}">
      <dgm:prSet/>
      <dgm:spPr/>
      <dgm:t>
        <a:bodyPr/>
        <a:lstStyle/>
        <a:p>
          <a:endParaRPr lang="en-US"/>
        </a:p>
      </dgm:t>
    </dgm:pt>
    <dgm:pt modelId="{FBA9F70E-7D03-4687-B98D-785066E7D924}" type="sibTrans" cxnId="{213F0ED8-2167-414A-BAEE-E93B9B06D04D}">
      <dgm:prSet/>
      <dgm:spPr/>
      <dgm:t>
        <a:bodyPr/>
        <a:lstStyle/>
        <a:p>
          <a:endParaRPr lang="en-US"/>
        </a:p>
      </dgm:t>
    </dgm:pt>
    <dgm:pt modelId="{0764518D-DB53-4AE8-A2BD-AB2B0396E6B8}">
      <dgm:prSet custT="1"/>
      <dgm:spPr/>
      <dgm:t>
        <a:bodyPr/>
        <a:lstStyle/>
        <a:p>
          <a:pPr algn="l"/>
          <a:r>
            <a:rPr lang="en-US" sz="1400" b="1" dirty="0">
              <a:effectLst>
                <a:outerShdw blurRad="38100" dist="38100" dir="2700000" algn="tl">
                  <a:srgbClr val="000000">
                    <a:alpha val="43137"/>
                  </a:srgbClr>
                </a:outerShdw>
              </a:effectLst>
            </a:rPr>
            <a:t>Drive Hp or Multiple Drive Total Hps or kW</a:t>
          </a:r>
        </a:p>
      </dgm:t>
    </dgm:pt>
    <dgm:pt modelId="{6DB4EDE2-A8FC-49B0-9E60-07AEF9E2A659}" type="parTrans" cxnId="{4C3B5842-F1F8-4EEA-ACC2-2B608A78AFA2}">
      <dgm:prSet/>
      <dgm:spPr/>
      <dgm:t>
        <a:bodyPr/>
        <a:lstStyle/>
        <a:p>
          <a:endParaRPr lang="en-US"/>
        </a:p>
      </dgm:t>
    </dgm:pt>
    <dgm:pt modelId="{35313395-91E9-47A7-AB7F-63D67EF9C5E2}" type="sibTrans" cxnId="{4C3B5842-F1F8-4EEA-ACC2-2B608A78AFA2}">
      <dgm:prSet/>
      <dgm:spPr/>
      <dgm:t>
        <a:bodyPr/>
        <a:lstStyle/>
        <a:p>
          <a:endParaRPr lang="en-US"/>
        </a:p>
      </dgm:t>
    </dgm:pt>
    <dgm:pt modelId="{413D5A61-94EE-4CAA-816A-C824E08DD405}">
      <dgm:prSet custT="1"/>
      <dgm:spPr/>
      <dgm:t>
        <a:bodyPr/>
        <a:lstStyle/>
        <a:p>
          <a:pPr algn="l"/>
          <a:r>
            <a:rPr lang="en-US" sz="1400" b="1" dirty="0">
              <a:effectLst>
                <a:outerShdw blurRad="38100" dist="38100" dir="2700000" algn="tl">
                  <a:srgbClr val="000000">
                    <a:alpha val="43137"/>
                  </a:srgbClr>
                </a:outerShdw>
              </a:effectLst>
            </a:rPr>
            <a:t>Sag or 100% AC Line Loss</a:t>
          </a:r>
        </a:p>
      </dgm:t>
    </dgm:pt>
    <dgm:pt modelId="{E1FC83D9-A57A-4B4A-92B8-07D85F687FF5}" type="parTrans" cxnId="{67AC2AEF-C228-492D-9F68-D83E8F922B33}">
      <dgm:prSet/>
      <dgm:spPr/>
      <dgm:t>
        <a:bodyPr/>
        <a:lstStyle/>
        <a:p>
          <a:endParaRPr lang="en-US"/>
        </a:p>
      </dgm:t>
    </dgm:pt>
    <dgm:pt modelId="{4F6C1346-01F2-4903-A5BD-FE61F9943625}" type="sibTrans" cxnId="{67AC2AEF-C228-492D-9F68-D83E8F922B33}">
      <dgm:prSet/>
      <dgm:spPr/>
      <dgm:t>
        <a:bodyPr/>
        <a:lstStyle/>
        <a:p>
          <a:endParaRPr lang="en-US"/>
        </a:p>
      </dgm:t>
    </dgm:pt>
    <dgm:pt modelId="{BF55B8EB-3025-4299-9590-13307A5F8993}">
      <dgm:prSet custT="1"/>
      <dgm:spPr/>
      <dgm:t>
        <a:bodyPr/>
        <a:lstStyle/>
        <a:p>
          <a:pPr algn="l"/>
          <a:r>
            <a:rPr lang="en-US" sz="1400" b="1" dirty="0">
              <a:effectLst>
                <a:outerShdw blurRad="38100" dist="38100" dir="2700000" algn="tl">
                  <a:srgbClr val="000000">
                    <a:alpha val="43137"/>
                  </a:srgbClr>
                </a:outerShdw>
              </a:effectLst>
            </a:rPr>
            <a:t>Common Bus Drives or Stand Alone</a:t>
          </a:r>
        </a:p>
      </dgm:t>
    </dgm:pt>
    <dgm:pt modelId="{A5945EAC-9801-4027-836F-843072EE4237}" type="parTrans" cxnId="{F5494C3C-A599-4B34-951C-F2AFBB7478D6}">
      <dgm:prSet/>
      <dgm:spPr/>
      <dgm:t>
        <a:bodyPr/>
        <a:lstStyle/>
        <a:p>
          <a:endParaRPr lang="en-US"/>
        </a:p>
      </dgm:t>
    </dgm:pt>
    <dgm:pt modelId="{2364F409-BD5F-4952-9071-77A5EDC3D150}" type="sibTrans" cxnId="{F5494C3C-A599-4B34-951C-F2AFBB7478D6}">
      <dgm:prSet/>
      <dgm:spPr/>
      <dgm:t>
        <a:bodyPr/>
        <a:lstStyle/>
        <a:p>
          <a:endParaRPr lang="en-US"/>
        </a:p>
      </dgm:t>
    </dgm:pt>
    <dgm:pt modelId="{C5871FE9-2406-4767-A158-D667C8DF04E9}">
      <dgm:prSet custT="1"/>
      <dgm:spPr/>
      <dgm:t>
        <a:bodyPr/>
        <a:lstStyle/>
        <a:p>
          <a:pPr algn="l"/>
          <a:r>
            <a:rPr lang="en-US" sz="1400" b="1" dirty="0">
              <a:effectLst>
                <a:outerShdw blurRad="38100" dist="38100" dir="2700000" algn="tl">
                  <a:srgbClr val="000000">
                    <a:alpha val="43137"/>
                  </a:srgbClr>
                </a:outerShdw>
              </a:effectLst>
            </a:rPr>
            <a:t>Sag – Percent &amp; Time AC Line Lost</a:t>
          </a:r>
        </a:p>
      </dgm:t>
    </dgm:pt>
    <dgm:pt modelId="{B5078F28-A3BE-4764-86CE-1E6AFAC6674D}" type="parTrans" cxnId="{4D8BEE3A-8157-4B6A-8770-F2E978A15056}">
      <dgm:prSet/>
      <dgm:spPr/>
      <dgm:t>
        <a:bodyPr/>
        <a:lstStyle/>
        <a:p>
          <a:endParaRPr lang="en-US"/>
        </a:p>
      </dgm:t>
    </dgm:pt>
    <dgm:pt modelId="{64FABACE-A9C6-491F-9A7D-DAAC40AD7D2A}" type="sibTrans" cxnId="{4D8BEE3A-8157-4B6A-8770-F2E978A15056}">
      <dgm:prSet/>
      <dgm:spPr/>
      <dgm:t>
        <a:bodyPr/>
        <a:lstStyle/>
        <a:p>
          <a:endParaRPr lang="en-US"/>
        </a:p>
      </dgm:t>
    </dgm:pt>
    <dgm:pt modelId="{A6A29CE1-3A1D-497B-A629-CC780550F90F}">
      <dgm:prSet custT="1"/>
      <dgm:spPr/>
      <dgm:t>
        <a:bodyPr/>
        <a:lstStyle/>
        <a:p>
          <a:pPr algn="l"/>
          <a:r>
            <a:rPr lang="en-US" sz="1400" b="1" dirty="0">
              <a:effectLst>
                <a:outerShdw blurRad="38100" dist="38100" dir="2700000" algn="tl">
                  <a:srgbClr val="000000">
                    <a:alpha val="43137"/>
                  </a:srgbClr>
                </a:outerShdw>
              </a:effectLst>
            </a:rPr>
            <a:t>Internal Braking Transistors Minimum Ohm Value</a:t>
          </a:r>
        </a:p>
      </dgm:t>
    </dgm:pt>
    <dgm:pt modelId="{959EC985-C83C-49B6-823E-F248D108677C}" type="parTrans" cxnId="{E0B75CFC-5DB5-4638-BD99-FE8DAEC3AE71}">
      <dgm:prSet/>
      <dgm:spPr/>
      <dgm:t>
        <a:bodyPr/>
        <a:lstStyle/>
        <a:p>
          <a:endParaRPr lang="en-US"/>
        </a:p>
      </dgm:t>
    </dgm:pt>
    <dgm:pt modelId="{10F3C638-CE14-45DD-A96E-04648656EFDC}" type="sibTrans" cxnId="{E0B75CFC-5DB5-4638-BD99-FE8DAEC3AE71}">
      <dgm:prSet/>
      <dgm:spPr/>
      <dgm:t>
        <a:bodyPr/>
        <a:lstStyle/>
        <a:p>
          <a:endParaRPr lang="en-US"/>
        </a:p>
      </dgm:t>
    </dgm:pt>
    <dgm:pt modelId="{CC74EC25-CF8B-4DB9-9736-C57374126A4E}">
      <dgm:prSet custT="1"/>
      <dgm:spPr/>
      <dgm:t>
        <a:bodyPr/>
        <a:lstStyle/>
        <a:p>
          <a:pPr algn="l"/>
          <a:r>
            <a:rPr lang="en-US" sz="1400" b="1" dirty="0">
              <a:effectLst>
                <a:outerShdw blurRad="38100" dist="38100" dir="2700000" algn="tl">
                  <a:srgbClr val="000000">
                    <a:alpha val="43137"/>
                  </a:srgbClr>
                </a:outerShdw>
              </a:effectLst>
            </a:rPr>
            <a:t>100% 3 Phase Outage Time – Greater Than 50%, Energy Storage</a:t>
          </a:r>
        </a:p>
      </dgm:t>
    </dgm:pt>
    <dgm:pt modelId="{6D23AD37-F52A-4E23-A413-80003AE90434}" type="parTrans" cxnId="{8F5A0314-9361-4695-AE40-F75715FB6E08}">
      <dgm:prSet/>
      <dgm:spPr/>
      <dgm:t>
        <a:bodyPr/>
        <a:lstStyle/>
        <a:p>
          <a:endParaRPr lang="en-US"/>
        </a:p>
      </dgm:t>
    </dgm:pt>
    <dgm:pt modelId="{A0B14FAE-A4FE-474C-9125-6D005E662A66}" type="sibTrans" cxnId="{8F5A0314-9361-4695-AE40-F75715FB6E08}">
      <dgm:prSet/>
      <dgm:spPr/>
      <dgm:t>
        <a:bodyPr/>
        <a:lstStyle/>
        <a:p>
          <a:endParaRPr lang="en-US"/>
        </a:p>
      </dgm:t>
    </dgm:pt>
    <dgm:pt modelId="{4DB94A95-5FBB-4EC5-B724-52AF73FA77D8}">
      <dgm:prSet custT="1"/>
      <dgm:spPr/>
      <dgm:t>
        <a:bodyPr/>
        <a:lstStyle/>
        <a:p>
          <a:pPr algn="l"/>
          <a:r>
            <a:rPr lang="en-US" sz="1400" b="1" dirty="0">
              <a:effectLst>
                <a:outerShdw blurRad="38100" dist="38100" dir="2700000" algn="tl">
                  <a:srgbClr val="000000">
                    <a:alpha val="43137"/>
                  </a:srgbClr>
                </a:outerShdw>
              </a:effectLst>
            </a:rPr>
            <a:t>50% Sag, 50% Remaining - Single Voltage Regulator Booster</a:t>
          </a:r>
        </a:p>
      </dgm:t>
    </dgm:pt>
    <dgm:pt modelId="{02F74C35-092B-4C8C-BCC4-83139B9AC024}" type="parTrans" cxnId="{9760B544-5431-4A82-921E-304C148569DB}">
      <dgm:prSet/>
      <dgm:spPr/>
      <dgm:t>
        <a:bodyPr/>
        <a:lstStyle/>
        <a:p>
          <a:endParaRPr lang="en-US"/>
        </a:p>
      </dgm:t>
    </dgm:pt>
    <dgm:pt modelId="{2E08C1A1-301D-4AB2-9D71-26A1E33971D1}" type="sibTrans" cxnId="{9760B544-5431-4A82-921E-304C148569DB}">
      <dgm:prSet/>
      <dgm:spPr/>
      <dgm:t>
        <a:bodyPr/>
        <a:lstStyle/>
        <a:p>
          <a:endParaRPr lang="en-US"/>
        </a:p>
      </dgm:t>
    </dgm:pt>
    <dgm:pt modelId="{1CB03D19-10A4-4A2D-969A-4E256C3ABAAF}" type="pres">
      <dgm:prSet presAssocID="{7713BACB-2C5E-4C4F-A798-A2A6EE659613}" presName="linear" presStyleCnt="0">
        <dgm:presLayoutVars>
          <dgm:dir/>
          <dgm:animLvl val="lvl"/>
          <dgm:resizeHandles val="exact"/>
        </dgm:presLayoutVars>
      </dgm:prSet>
      <dgm:spPr/>
    </dgm:pt>
    <dgm:pt modelId="{56435551-BE92-4A40-BE27-90DF45F18BC3}" type="pres">
      <dgm:prSet presAssocID="{9EE87C1C-DDF4-4FB0-978D-FFD5DC1740DF}" presName="parentLin" presStyleCnt="0"/>
      <dgm:spPr/>
    </dgm:pt>
    <dgm:pt modelId="{5F83043D-7F46-4E88-9B74-AA15304D0E04}" type="pres">
      <dgm:prSet presAssocID="{9EE87C1C-DDF4-4FB0-978D-FFD5DC1740DF}" presName="parentLeftMargin" presStyleLbl="node1" presStyleIdx="0" presStyleCnt="1"/>
      <dgm:spPr/>
    </dgm:pt>
    <dgm:pt modelId="{A521F728-A42F-41A1-92CD-AB48231F9B0A}" type="pres">
      <dgm:prSet presAssocID="{9EE87C1C-DDF4-4FB0-978D-FFD5DC1740DF}" presName="parentText" presStyleLbl="node1" presStyleIdx="0" presStyleCnt="1" custScaleX="93371" custScaleY="50492" custLinFactX="10656" custLinFactNeighborX="100000" custLinFactNeighborY="-36781">
        <dgm:presLayoutVars>
          <dgm:chMax val="0"/>
          <dgm:bulletEnabled val="1"/>
        </dgm:presLayoutVars>
      </dgm:prSet>
      <dgm:spPr/>
    </dgm:pt>
    <dgm:pt modelId="{7286E9BE-385D-4ED8-848B-0500C32830BC}" type="pres">
      <dgm:prSet presAssocID="{9EE87C1C-DDF4-4FB0-978D-FFD5DC1740DF}" presName="negativeSpace" presStyleCnt="0"/>
      <dgm:spPr/>
    </dgm:pt>
    <dgm:pt modelId="{4796304F-5FF2-4DE6-B30A-AD151F240F16}" type="pres">
      <dgm:prSet presAssocID="{9EE87C1C-DDF4-4FB0-978D-FFD5DC1740DF}" presName="childText" presStyleLbl="conFgAcc1" presStyleIdx="0" presStyleCnt="1" custScaleX="100000" custScaleY="67895" custLinFactNeighborX="-339" custLinFactNeighborY="302">
        <dgm:presLayoutVars>
          <dgm:bulletEnabled val="1"/>
        </dgm:presLayoutVars>
      </dgm:prSet>
      <dgm:spPr/>
    </dgm:pt>
  </dgm:ptLst>
  <dgm:cxnLst>
    <dgm:cxn modelId="{72F6D407-E9C7-4589-8AE3-4F860FBA833A}" type="presOf" srcId="{0764518D-DB53-4AE8-A2BD-AB2B0396E6B8}" destId="{4796304F-5FF2-4DE6-B30A-AD151F240F16}" srcOrd="0" destOrd="1" presId="urn:microsoft.com/office/officeart/2005/8/layout/list1"/>
    <dgm:cxn modelId="{F1640114-1E09-40EB-80C5-015B027D13CD}" type="presOf" srcId="{9EE87C1C-DDF4-4FB0-978D-FFD5DC1740DF}" destId="{5F83043D-7F46-4E88-9B74-AA15304D0E04}" srcOrd="0" destOrd="0" presId="urn:microsoft.com/office/officeart/2005/8/layout/list1"/>
    <dgm:cxn modelId="{8F5A0314-9361-4695-AE40-F75715FB6E08}" srcId="{9EE87C1C-DDF4-4FB0-978D-FFD5DC1740DF}" destId="{CC74EC25-CF8B-4DB9-9736-C57374126A4E}" srcOrd="5" destOrd="0" parTransId="{6D23AD37-F52A-4E23-A413-80003AE90434}" sibTransId="{A0B14FAE-A4FE-474C-9125-6D005E662A66}"/>
    <dgm:cxn modelId="{70545423-C696-4AA6-BA87-9B04F70B3ABE}" type="presOf" srcId="{5CFC068F-BA36-4397-86D1-3C4BB488F241}" destId="{4796304F-5FF2-4DE6-B30A-AD151F240F16}" srcOrd="0" destOrd="0" presId="urn:microsoft.com/office/officeart/2005/8/layout/list1"/>
    <dgm:cxn modelId="{6082C423-84E2-4544-8E08-1EEE2E266303}" type="presOf" srcId="{9EE87C1C-DDF4-4FB0-978D-FFD5DC1740DF}" destId="{A521F728-A42F-41A1-92CD-AB48231F9B0A}" srcOrd="1" destOrd="0" presId="urn:microsoft.com/office/officeart/2005/8/layout/list1"/>
    <dgm:cxn modelId="{4D8BEE3A-8157-4B6A-8770-F2E978A15056}" srcId="{9EE87C1C-DDF4-4FB0-978D-FFD5DC1740DF}" destId="{C5871FE9-2406-4767-A158-D667C8DF04E9}" srcOrd="3" destOrd="0" parTransId="{B5078F28-A3BE-4764-86CE-1E6AFAC6674D}" sibTransId="{64FABACE-A9C6-491F-9A7D-DAAC40AD7D2A}"/>
    <dgm:cxn modelId="{F5494C3C-A599-4B34-951C-F2AFBB7478D6}" srcId="{9EE87C1C-DDF4-4FB0-978D-FFD5DC1740DF}" destId="{BF55B8EB-3025-4299-9590-13307A5F8993}" srcOrd="6" destOrd="0" parTransId="{A5945EAC-9801-4027-836F-843072EE4237}" sibTransId="{2364F409-BD5F-4952-9071-77A5EDC3D150}"/>
    <dgm:cxn modelId="{4E242241-8E41-4AC1-BB7D-216FD4E85164}" type="presOf" srcId="{C5871FE9-2406-4767-A158-D667C8DF04E9}" destId="{4796304F-5FF2-4DE6-B30A-AD151F240F16}" srcOrd="0" destOrd="3" presId="urn:microsoft.com/office/officeart/2005/8/layout/list1"/>
    <dgm:cxn modelId="{4C3B5842-F1F8-4EEA-ACC2-2B608A78AFA2}" srcId="{9EE87C1C-DDF4-4FB0-978D-FFD5DC1740DF}" destId="{0764518D-DB53-4AE8-A2BD-AB2B0396E6B8}" srcOrd="1" destOrd="0" parTransId="{6DB4EDE2-A8FC-49B0-9E60-07AEF9E2A659}" sibTransId="{35313395-91E9-47A7-AB7F-63D67EF9C5E2}"/>
    <dgm:cxn modelId="{9760B544-5431-4A82-921E-304C148569DB}" srcId="{9EE87C1C-DDF4-4FB0-978D-FFD5DC1740DF}" destId="{4DB94A95-5FBB-4EC5-B724-52AF73FA77D8}" srcOrd="4" destOrd="0" parTransId="{02F74C35-092B-4C8C-BCC4-83139B9AC024}" sibTransId="{2E08C1A1-301D-4AB2-9D71-26A1E33971D1}"/>
    <dgm:cxn modelId="{1E780C46-CC7D-450B-92F3-1DC461D193C3}" type="presOf" srcId="{CC74EC25-CF8B-4DB9-9736-C57374126A4E}" destId="{4796304F-5FF2-4DE6-B30A-AD151F240F16}" srcOrd="0" destOrd="5" presId="urn:microsoft.com/office/officeart/2005/8/layout/list1"/>
    <dgm:cxn modelId="{DC164889-BBAE-4612-86D3-701307440B2F}" type="presOf" srcId="{413D5A61-94EE-4CAA-816A-C824E08DD405}" destId="{4796304F-5FF2-4DE6-B30A-AD151F240F16}" srcOrd="0" destOrd="2" presId="urn:microsoft.com/office/officeart/2005/8/layout/list1"/>
    <dgm:cxn modelId="{AE05CEA1-1EE5-499D-B34A-C804A11BFB66}" type="presOf" srcId="{A6A29CE1-3A1D-497B-A629-CC780550F90F}" destId="{4796304F-5FF2-4DE6-B30A-AD151F240F16}" srcOrd="0" destOrd="7" presId="urn:microsoft.com/office/officeart/2005/8/layout/list1"/>
    <dgm:cxn modelId="{4D917EC9-B462-4B8A-B205-D4871FF2A29F}" type="presOf" srcId="{4DB94A95-5FBB-4EC5-B724-52AF73FA77D8}" destId="{4796304F-5FF2-4DE6-B30A-AD151F240F16}" srcOrd="0" destOrd="4" presId="urn:microsoft.com/office/officeart/2005/8/layout/list1"/>
    <dgm:cxn modelId="{213F0ED8-2167-414A-BAEE-E93B9B06D04D}" srcId="{9EE87C1C-DDF4-4FB0-978D-FFD5DC1740DF}" destId="{5CFC068F-BA36-4397-86D1-3C4BB488F241}" srcOrd="0" destOrd="0" parTransId="{61A68DA4-6D0A-473B-AB6C-88FD17D62264}" sibTransId="{FBA9F70E-7D03-4687-B98D-785066E7D924}"/>
    <dgm:cxn modelId="{72BA42E8-03AA-4E2A-84E7-8BD9ADA53C29}" type="presOf" srcId="{7713BACB-2C5E-4C4F-A798-A2A6EE659613}" destId="{1CB03D19-10A4-4A2D-969A-4E256C3ABAAF}" srcOrd="0" destOrd="0" presId="urn:microsoft.com/office/officeart/2005/8/layout/list1"/>
    <dgm:cxn modelId="{67AC2AEF-C228-492D-9F68-D83E8F922B33}" srcId="{9EE87C1C-DDF4-4FB0-978D-FFD5DC1740DF}" destId="{413D5A61-94EE-4CAA-816A-C824E08DD405}" srcOrd="2" destOrd="0" parTransId="{E1FC83D9-A57A-4B4A-92B8-07D85F687FF5}" sibTransId="{4F6C1346-01F2-4903-A5BD-FE61F9943625}"/>
    <dgm:cxn modelId="{9CF1D6F3-CEC7-4600-B7BB-5045B2C42552}" type="presOf" srcId="{BF55B8EB-3025-4299-9590-13307A5F8993}" destId="{4796304F-5FF2-4DE6-B30A-AD151F240F16}" srcOrd="0" destOrd="6" presId="urn:microsoft.com/office/officeart/2005/8/layout/list1"/>
    <dgm:cxn modelId="{8AA434FC-6F3E-490F-8A4D-D56C82101D22}" srcId="{7713BACB-2C5E-4C4F-A798-A2A6EE659613}" destId="{9EE87C1C-DDF4-4FB0-978D-FFD5DC1740DF}" srcOrd="0" destOrd="0" parTransId="{9E016051-6E83-4494-AB63-175271BA5F18}" sibTransId="{D3B53DAC-055D-4B90-80C1-8A5C0DE701E9}"/>
    <dgm:cxn modelId="{E0B75CFC-5DB5-4638-BD99-FE8DAEC3AE71}" srcId="{9EE87C1C-DDF4-4FB0-978D-FFD5DC1740DF}" destId="{A6A29CE1-3A1D-497B-A629-CC780550F90F}" srcOrd="7" destOrd="0" parTransId="{959EC985-C83C-49B6-823E-F248D108677C}" sibTransId="{10F3C638-CE14-45DD-A96E-04648656EFDC}"/>
    <dgm:cxn modelId="{CBFCA9F5-3F7C-45B3-B71F-3FD3AF57FE68}" type="presParOf" srcId="{1CB03D19-10A4-4A2D-969A-4E256C3ABAAF}" destId="{56435551-BE92-4A40-BE27-90DF45F18BC3}" srcOrd="0" destOrd="0" presId="urn:microsoft.com/office/officeart/2005/8/layout/list1"/>
    <dgm:cxn modelId="{DB13DB8E-2AAC-4A00-95E3-45EADA84E46E}" type="presParOf" srcId="{56435551-BE92-4A40-BE27-90DF45F18BC3}" destId="{5F83043D-7F46-4E88-9B74-AA15304D0E04}" srcOrd="0" destOrd="0" presId="urn:microsoft.com/office/officeart/2005/8/layout/list1"/>
    <dgm:cxn modelId="{C77D900D-AEAC-4199-8BDC-510E1E5C238D}" type="presParOf" srcId="{56435551-BE92-4A40-BE27-90DF45F18BC3}" destId="{A521F728-A42F-41A1-92CD-AB48231F9B0A}" srcOrd="1" destOrd="0" presId="urn:microsoft.com/office/officeart/2005/8/layout/list1"/>
    <dgm:cxn modelId="{7388982B-61E1-4B8C-A955-F6BD9869B9ED}" type="presParOf" srcId="{1CB03D19-10A4-4A2D-969A-4E256C3ABAAF}" destId="{7286E9BE-385D-4ED8-848B-0500C32830BC}" srcOrd="1" destOrd="0" presId="urn:microsoft.com/office/officeart/2005/8/layout/list1"/>
    <dgm:cxn modelId="{FD004DC7-7FCE-4C59-8560-B861D55E6D07}" type="presParOf" srcId="{1CB03D19-10A4-4A2D-969A-4E256C3ABAAF}" destId="{4796304F-5FF2-4DE6-B30A-AD151F240F16}" srcOrd="2"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2F514B32-04AA-4DE5-B064-81C601F05D24}" type="doc">
      <dgm:prSet loTypeId="urn:microsoft.com/office/officeart/2005/8/layout/list1" loCatId="list" qsTypeId="urn:microsoft.com/office/officeart/2005/8/quickstyle/3d2" qsCatId="3D" csTypeId="urn:microsoft.com/office/officeart/2005/8/colors/accent1_2#11" csCatId="accent1" phldr="1"/>
      <dgm:spPr/>
      <dgm:t>
        <a:bodyPr/>
        <a:lstStyle/>
        <a:p>
          <a:endParaRPr lang="en-US"/>
        </a:p>
      </dgm:t>
    </dgm:pt>
    <dgm:pt modelId="{35DB7B5A-9CD6-4B1D-80ED-5419FE6A996F}">
      <dgm:prSet phldrT="[Text]" custT="1"/>
      <dgm:spPr/>
      <dgm:t>
        <a:bodyPr/>
        <a:lstStyle/>
        <a:p>
          <a:pPr algn="ctr"/>
          <a:r>
            <a:rPr lang="en-US" sz="2400" b="1" dirty="0">
              <a:effectLst>
                <a:outerShdw blurRad="38100" dist="38100" dir="2700000" algn="tl">
                  <a:srgbClr val="000000">
                    <a:alpha val="43137"/>
                  </a:srgbClr>
                </a:outerShdw>
              </a:effectLst>
            </a:rPr>
            <a:t>Records Menu</a:t>
          </a:r>
        </a:p>
      </dgm:t>
    </dgm:pt>
    <dgm:pt modelId="{FD6EE64B-925C-4A61-8562-D908C4CA0515}" type="parTrans" cxnId="{908ABABF-AFDF-45DB-BACC-0E2A94314411}">
      <dgm:prSet/>
      <dgm:spPr/>
      <dgm:t>
        <a:bodyPr/>
        <a:lstStyle/>
        <a:p>
          <a:endParaRPr lang="en-US"/>
        </a:p>
      </dgm:t>
    </dgm:pt>
    <dgm:pt modelId="{B5864A22-C10E-42E9-8F9C-5779E3187D15}" type="sibTrans" cxnId="{908ABABF-AFDF-45DB-BACC-0E2A94314411}">
      <dgm:prSet/>
      <dgm:spPr/>
      <dgm:t>
        <a:bodyPr/>
        <a:lstStyle/>
        <a:p>
          <a:endParaRPr lang="en-US"/>
        </a:p>
      </dgm:t>
    </dgm:pt>
    <dgm:pt modelId="{E0B81203-2949-44A5-8DE4-7ABFEB8EE41E}">
      <dgm:prSet phldrT="[Text]" custT="1"/>
      <dgm:spPr/>
      <dgm:t>
        <a:bodyPr/>
        <a:lstStyle/>
        <a:p>
          <a:r>
            <a:rPr lang="en-US" sz="1800" b="1" baseline="0" dirty="0">
              <a:effectLst>
                <a:outerShdw blurRad="38100" dist="38100" dir="2700000" algn="tl">
                  <a:srgbClr val="000000">
                    <a:alpha val="43137"/>
                  </a:srgbClr>
                </a:outerShdw>
              </a:effectLst>
            </a:rPr>
            <a:t>View Ride Thru Event Statistics Or Individual Event Records</a:t>
          </a:r>
        </a:p>
      </dgm:t>
    </dgm:pt>
    <dgm:pt modelId="{260C90B5-5B91-49E4-875C-3F5C72C417E9}" type="parTrans" cxnId="{AA7ACAD5-73DB-4ED3-9EFD-B0E611346C67}">
      <dgm:prSet/>
      <dgm:spPr/>
      <dgm:t>
        <a:bodyPr/>
        <a:lstStyle/>
        <a:p>
          <a:endParaRPr lang="en-US"/>
        </a:p>
      </dgm:t>
    </dgm:pt>
    <dgm:pt modelId="{3BAD1BB8-58CF-487B-B50B-E527D7782E17}" type="sibTrans" cxnId="{AA7ACAD5-73DB-4ED3-9EFD-B0E611346C67}">
      <dgm:prSet/>
      <dgm:spPr/>
      <dgm:t>
        <a:bodyPr/>
        <a:lstStyle/>
        <a:p>
          <a:endParaRPr lang="en-US"/>
        </a:p>
      </dgm:t>
    </dgm:pt>
    <dgm:pt modelId="{061C05D5-D4EA-4855-897F-7331A76F4BB8}">
      <dgm:prSet custT="1"/>
      <dgm:spPr/>
      <dgm:t>
        <a:bodyPr/>
        <a:lstStyle/>
        <a:p>
          <a:pPr algn="ctr"/>
          <a:r>
            <a:rPr lang="en-US" sz="2400" b="1" baseline="0" dirty="0">
              <a:effectLst>
                <a:outerShdw blurRad="38100" dist="38100" dir="2700000" algn="tl">
                  <a:srgbClr val="000000">
                    <a:alpha val="43137"/>
                  </a:srgbClr>
                </a:outerShdw>
              </a:effectLst>
            </a:rPr>
            <a:t>Actions Menu</a:t>
          </a:r>
        </a:p>
      </dgm:t>
    </dgm:pt>
    <dgm:pt modelId="{03ACD06D-D80F-4984-A39D-4092635B5CEF}" type="parTrans" cxnId="{22FCDBDC-26A6-465A-A822-FB9090A07FDF}">
      <dgm:prSet/>
      <dgm:spPr/>
      <dgm:t>
        <a:bodyPr/>
        <a:lstStyle/>
        <a:p>
          <a:endParaRPr lang="en-US"/>
        </a:p>
      </dgm:t>
    </dgm:pt>
    <dgm:pt modelId="{F9FE0D56-9F15-4C0D-BC7E-68A413752FEF}" type="sibTrans" cxnId="{22FCDBDC-26A6-465A-A822-FB9090A07FDF}">
      <dgm:prSet/>
      <dgm:spPr/>
      <dgm:t>
        <a:bodyPr/>
        <a:lstStyle/>
        <a:p>
          <a:endParaRPr lang="en-US"/>
        </a:p>
      </dgm:t>
    </dgm:pt>
    <dgm:pt modelId="{ED3C030C-94C1-4866-97E5-1C83862665AD}">
      <dgm:prSet custT="1"/>
      <dgm:spPr/>
      <dgm:t>
        <a:bodyPr/>
        <a:lstStyle/>
        <a:p>
          <a:r>
            <a:rPr lang="en-US" sz="1800" b="1" baseline="0" dirty="0">
              <a:effectLst>
                <a:outerShdw blurRad="38100" dist="38100" dir="2700000" algn="tl">
                  <a:srgbClr val="000000">
                    <a:alpha val="43137"/>
                  </a:srgbClr>
                </a:outerShdw>
              </a:effectLst>
            </a:rPr>
            <a:t>Threshold Check</a:t>
          </a:r>
        </a:p>
      </dgm:t>
    </dgm:pt>
    <dgm:pt modelId="{016C4AFA-18F7-43E4-9E08-8A13A1B86D81}" type="parTrans" cxnId="{FF858519-B433-4406-A4CA-2D848EEE3A43}">
      <dgm:prSet/>
      <dgm:spPr/>
      <dgm:t>
        <a:bodyPr/>
        <a:lstStyle/>
        <a:p>
          <a:endParaRPr lang="en-US"/>
        </a:p>
      </dgm:t>
    </dgm:pt>
    <dgm:pt modelId="{AFDC33B5-EE8F-4D02-AE64-37D6275D9540}" type="sibTrans" cxnId="{FF858519-B433-4406-A4CA-2D848EEE3A43}">
      <dgm:prSet/>
      <dgm:spPr/>
      <dgm:t>
        <a:bodyPr/>
        <a:lstStyle/>
        <a:p>
          <a:endParaRPr lang="en-US"/>
        </a:p>
      </dgm:t>
    </dgm:pt>
    <dgm:pt modelId="{E303C2B9-369E-40B9-A764-15B210A72C24}">
      <dgm:prSet custT="1"/>
      <dgm:spPr/>
      <dgm:t>
        <a:bodyPr/>
        <a:lstStyle/>
        <a:p>
          <a:r>
            <a:rPr lang="en-US" sz="1800" b="1" baseline="0" dirty="0">
              <a:effectLst>
                <a:outerShdw blurRad="38100" dist="38100" dir="2700000" algn="tl">
                  <a:srgbClr val="000000">
                    <a:alpha val="43137"/>
                  </a:srgbClr>
                </a:outerShdw>
              </a:effectLst>
            </a:rPr>
            <a:t>DC Bus Voltage Fault Logic</a:t>
          </a:r>
        </a:p>
      </dgm:t>
    </dgm:pt>
    <dgm:pt modelId="{94D81FAD-7A19-42AA-8C32-F364BF12D981}" type="parTrans" cxnId="{9521917C-156E-41C8-BA65-F59301B7D94A}">
      <dgm:prSet/>
      <dgm:spPr/>
      <dgm:t>
        <a:bodyPr/>
        <a:lstStyle/>
        <a:p>
          <a:endParaRPr lang="en-US"/>
        </a:p>
      </dgm:t>
    </dgm:pt>
    <dgm:pt modelId="{3B82040C-FA55-4222-9ED3-9DE73DF9295F}" type="sibTrans" cxnId="{9521917C-156E-41C8-BA65-F59301B7D94A}">
      <dgm:prSet/>
      <dgm:spPr/>
      <dgm:t>
        <a:bodyPr/>
        <a:lstStyle/>
        <a:p>
          <a:endParaRPr lang="en-US"/>
        </a:p>
      </dgm:t>
    </dgm:pt>
    <dgm:pt modelId="{50075134-16D4-492F-A536-A86B6B996B4A}">
      <dgm:prSet custT="1"/>
      <dgm:spPr/>
      <dgm:t>
        <a:bodyPr/>
        <a:lstStyle/>
        <a:p>
          <a:r>
            <a:rPr lang="en-US" sz="1800" b="1" baseline="0" dirty="0">
              <a:effectLst>
                <a:outerShdw blurRad="38100" dist="38100" dir="2700000" algn="tl">
                  <a:srgbClr val="000000">
                    <a:alpha val="43137"/>
                  </a:srgbClr>
                </a:outerShdw>
              </a:effectLst>
            </a:rPr>
            <a:t>TEST Initiate</a:t>
          </a:r>
        </a:p>
      </dgm:t>
    </dgm:pt>
    <dgm:pt modelId="{2F5ED597-0352-44E3-A8AB-F8AF18FF0974}" type="parTrans" cxnId="{153FB4BB-DB61-4C02-8CEA-5B8467F75A47}">
      <dgm:prSet/>
      <dgm:spPr/>
      <dgm:t>
        <a:bodyPr/>
        <a:lstStyle/>
        <a:p>
          <a:endParaRPr lang="en-US"/>
        </a:p>
      </dgm:t>
    </dgm:pt>
    <dgm:pt modelId="{5C4E3263-AC74-4D9A-8ECD-29F7B02E52AE}" type="sibTrans" cxnId="{153FB4BB-DB61-4C02-8CEA-5B8467F75A47}">
      <dgm:prSet/>
      <dgm:spPr/>
      <dgm:t>
        <a:bodyPr/>
        <a:lstStyle/>
        <a:p>
          <a:endParaRPr lang="en-US"/>
        </a:p>
      </dgm:t>
    </dgm:pt>
    <dgm:pt modelId="{6CC0D775-A9FF-4D05-9EB9-A317E0C8223C}">
      <dgm:prSet phldrT="[Text]" custT="1"/>
      <dgm:spPr/>
      <dgm:t>
        <a:bodyPr/>
        <a:lstStyle/>
        <a:p>
          <a:r>
            <a:rPr lang="en-US" sz="1800" b="1" baseline="0" dirty="0">
              <a:effectLst>
                <a:outerShdw blurRad="38100" dist="38100" dir="2700000" algn="tl">
                  <a:srgbClr val="000000">
                    <a:alpha val="43137"/>
                  </a:srgbClr>
                </a:outerShdw>
              </a:effectLst>
            </a:rPr>
            <a:t>The System Ships With Records Of A Single Event  Initiated During Checkout</a:t>
          </a:r>
        </a:p>
      </dgm:t>
    </dgm:pt>
    <dgm:pt modelId="{F1CA65D6-54E9-4291-886D-B738F68B98F5}" type="parTrans" cxnId="{4B522566-A4C9-42A5-8E72-165FEF5DF2BA}">
      <dgm:prSet/>
      <dgm:spPr/>
      <dgm:t>
        <a:bodyPr/>
        <a:lstStyle/>
        <a:p>
          <a:endParaRPr lang="en-US"/>
        </a:p>
      </dgm:t>
    </dgm:pt>
    <dgm:pt modelId="{27841D74-300C-41FD-8BFA-B99ADED407BA}" type="sibTrans" cxnId="{4B522566-A4C9-42A5-8E72-165FEF5DF2BA}">
      <dgm:prSet/>
      <dgm:spPr/>
      <dgm:t>
        <a:bodyPr/>
        <a:lstStyle/>
        <a:p>
          <a:endParaRPr lang="en-US"/>
        </a:p>
      </dgm:t>
    </dgm:pt>
    <dgm:pt modelId="{CBA67036-0236-41B4-8FC3-2290802BEFD8}">
      <dgm:prSet phldrT="[Text]" custT="1"/>
      <dgm:spPr/>
      <dgm:t>
        <a:bodyPr/>
        <a:lstStyle/>
        <a:p>
          <a:r>
            <a:rPr lang="en-US" sz="1800" b="1" baseline="0" dirty="0">
              <a:effectLst>
                <a:outerShdw blurRad="38100" dist="38100" dir="2700000" algn="tl">
                  <a:srgbClr val="000000">
                    <a:alpha val="43137"/>
                  </a:srgbClr>
                </a:outerShdw>
              </a:effectLst>
            </a:rPr>
            <a:t>RT Event Parameters</a:t>
          </a:r>
        </a:p>
      </dgm:t>
    </dgm:pt>
    <dgm:pt modelId="{A32F7D17-207C-4AA4-BE37-14F829F880CB}" type="parTrans" cxnId="{D109FE75-2659-4A56-B382-9B8449668F23}">
      <dgm:prSet/>
      <dgm:spPr/>
      <dgm:t>
        <a:bodyPr/>
        <a:lstStyle/>
        <a:p>
          <a:endParaRPr lang="en-US"/>
        </a:p>
      </dgm:t>
    </dgm:pt>
    <dgm:pt modelId="{FF118809-80B1-4BDE-9B00-C7A61905DABC}" type="sibTrans" cxnId="{D109FE75-2659-4A56-B382-9B8449668F23}">
      <dgm:prSet/>
      <dgm:spPr/>
      <dgm:t>
        <a:bodyPr/>
        <a:lstStyle/>
        <a:p>
          <a:endParaRPr lang="en-US"/>
        </a:p>
      </dgm:t>
    </dgm:pt>
    <dgm:pt modelId="{6AFFB944-6C56-438A-A391-89B4D93ABB52}">
      <dgm:prSet phldrT="[Text]" custT="1"/>
      <dgm:spPr/>
      <dgm:t>
        <a:bodyPr/>
        <a:lstStyle/>
        <a:p>
          <a:r>
            <a:rPr lang="en-US" sz="1800" b="1" baseline="0" dirty="0">
              <a:effectLst>
                <a:outerShdw blurRad="38100" dist="38100" dir="2700000" algn="tl">
                  <a:srgbClr val="000000">
                    <a:alpha val="43137"/>
                  </a:srgbClr>
                </a:outerShdw>
              </a:effectLst>
            </a:rPr>
            <a:t>100 Most Recent  Fault States</a:t>
          </a:r>
        </a:p>
      </dgm:t>
    </dgm:pt>
    <dgm:pt modelId="{4D803224-346D-46E6-A063-F096238B534A}" type="parTrans" cxnId="{16419B2F-777A-4C14-97D5-5F32B6310EB9}">
      <dgm:prSet/>
      <dgm:spPr/>
      <dgm:t>
        <a:bodyPr/>
        <a:lstStyle/>
        <a:p>
          <a:endParaRPr lang="en-US"/>
        </a:p>
      </dgm:t>
    </dgm:pt>
    <dgm:pt modelId="{D418B4D5-60F6-417E-961A-C1D81CE54508}" type="sibTrans" cxnId="{16419B2F-777A-4C14-97D5-5F32B6310EB9}">
      <dgm:prSet/>
      <dgm:spPr/>
      <dgm:t>
        <a:bodyPr/>
        <a:lstStyle/>
        <a:p>
          <a:endParaRPr lang="en-US"/>
        </a:p>
      </dgm:t>
    </dgm:pt>
    <dgm:pt modelId="{182A30D3-6E98-4703-838A-20A0D0020E72}">
      <dgm:prSet custT="1"/>
      <dgm:spPr/>
      <dgm:t>
        <a:bodyPr/>
        <a:lstStyle/>
        <a:p>
          <a:pPr algn="ctr"/>
          <a:r>
            <a:rPr lang="en-US" sz="2400" b="1" baseline="0" dirty="0">
              <a:effectLst>
                <a:outerShdw blurRad="38100" dist="38100" dir="2700000" algn="tl">
                  <a:srgbClr val="000000">
                    <a:alpha val="43137"/>
                  </a:srgbClr>
                </a:outerShdw>
              </a:effectLst>
            </a:rPr>
            <a:t>Configurations Menu</a:t>
          </a:r>
        </a:p>
      </dgm:t>
    </dgm:pt>
    <dgm:pt modelId="{D3B3CE50-493A-4AFE-B021-D74A7DACE5BD}" type="parTrans" cxnId="{8C32DC39-9FD7-4031-BBD3-DE194F29AD4B}">
      <dgm:prSet/>
      <dgm:spPr/>
      <dgm:t>
        <a:bodyPr/>
        <a:lstStyle/>
        <a:p>
          <a:endParaRPr lang="en-US"/>
        </a:p>
      </dgm:t>
    </dgm:pt>
    <dgm:pt modelId="{80EE9356-F3A2-4B44-BBA3-D8B5584C9B5C}" type="sibTrans" cxnId="{8C32DC39-9FD7-4031-BBD3-DE194F29AD4B}">
      <dgm:prSet/>
      <dgm:spPr/>
      <dgm:t>
        <a:bodyPr/>
        <a:lstStyle/>
        <a:p>
          <a:endParaRPr lang="en-US"/>
        </a:p>
      </dgm:t>
    </dgm:pt>
    <dgm:pt modelId="{1D4E2A04-B925-47CD-BDAD-FD7A417A150B}">
      <dgm:prSet custT="1"/>
      <dgm:spPr/>
      <dgm:t>
        <a:bodyPr/>
        <a:lstStyle/>
        <a:p>
          <a:r>
            <a:rPr lang="en-US" sz="1800" b="1" dirty="0">
              <a:effectLst>
                <a:outerShdw blurRad="38100" dist="38100" dir="2700000" algn="tl">
                  <a:srgbClr val="000000">
                    <a:alpha val="43137"/>
                  </a:srgbClr>
                </a:outerShdw>
              </a:effectLst>
            </a:rPr>
            <a:t>Set Time</a:t>
          </a:r>
        </a:p>
      </dgm:t>
    </dgm:pt>
    <dgm:pt modelId="{2ED5A1B3-CBAF-419C-AAB6-19C9E0CD0DF3}" type="parTrans" cxnId="{62F87632-2EB8-4864-9114-32D8C13C029F}">
      <dgm:prSet/>
      <dgm:spPr/>
      <dgm:t>
        <a:bodyPr/>
        <a:lstStyle/>
        <a:p>
          <a:endParaRPr lang="en-US"/>
        </a:p>
      </dgm:t>
    </dgm:pt>
    <dgm:pt modelId="{FF05D02A-85DB-441F-9AB9-285780F6317A}" type="sibTrans" cxnId="{62F87632-2EB8-4864-9114-32D8C13C029F}">
      <dgm:prSet/>
      <dgm:spPr/>
      <dgm:t>
        <a:bodyPr/>
        <a:lstStyle/>
        <a:p>
          <a:endParaRPr lang="en-US"/>
        </a:p>
      </dgm:t>
    </dgm:pt>
    <dgm:pt modelId="{E29648C7-FAD5-4A46-B124-01216FC855A0}">
      <dgm:prSet custT="1"/>
      <dgm:spPr/>
      <dgm:t>
        <a:bodyPr/>
        <a:lstStyle/>
        <a:p>
          <a:r>
            <a:rPr lang="en-US" sz="1800" b="1" dirty="0">
              <a:effectLst>
                <a:outerShdw blurRad="38100" dist="38100" dir="2700000" algn="tl">
                  <a:srgbClr val="000000">
                    <a:alpha val="43137"/>
                  </a:srgbClr>
                </a:outerShdw>
              </a:effectLst>
            </a:rPr>
            <a:t>Set Status Timer</a:t>
          </a:r>
        </a:p>
      </dgm:t>
    </dgm:pt>
    <dgm:pt modelId="{F924A446-A8EF-455D-A63D-3F57FA9D71BB}" type="parTrans" cxnId="{22B90AE1-C7B3-4C5C-8C32-D1B9C216CA3A}">
      <dgm:prSet/>
      <dgm:spPr/>
      <dgm:t>
        <a:bodyPr/>
        <a:lstStyle/>
        <a:p>
          <a:endParaRPr lang="en-US"/>
        </a:p>
      </dgm:t>
    </dgm:pt>
    <dgm:pt modelId="{8F415929-D52C-43AB-9115-4DAA05073C19}" type="sibTrans" cxnId="{22B90AE1-C7B3-4C5C-8C32-D1B9C216CA3A}">
      <dgm:prSet/>
      <dgm:spPr/>
      <dgm:t>
        <a:bodyPr/>
        <a:lstStyle/>
        <a:p>
          <a:endParaRPr lang="en-US"/>
        </a:p>
      </dgm:t>
    </dgm:pt>
    <dgm:pt modelId="{57586C7B-9951-4AAD-8FA4-23390B8B235F}" type="pres">
      <dgm:prSet presAssocID="{2F514B32-04AA-4DE5-B064-81C601F05D24}" presName="linear" presStyleCnt="0">
        <dgm:presLayoutVars>
          <dgm:dir/>
          <dgm:animLvl val="lvl"/>
          <dgm:resizeHandles val="exact"/>
        </dgm:presLayoutVars>
      </dgm:prSet>
      <dgm:spPr/>
    </dgm:pt>
    <dgm:pt modelId="{61DF286B-47CE-4627-AAC3-B1238C391AE1}" type="pres">
      <dgm:prSet presAssocID="{35DB7B5A-9CD6-4B1D-80ED-5419FE6A996F}" presName="parentLin" presStyleCnt="0"/>
      <dgm:spPr/>
    </dgm:pt>
    <dgm:pt modelId="{6D110062-A480-42C7-AD20-6B7286CFCF16}" type="pres">
      <dgm:prSet presAssocID="{35DB7B5A-9CD6-4B1D-80ED-5419FE6A996F}" presName="parentLeftMargin" presStyleLbl="node1" presStyleIdx="0" presStyleCnt="3"/>
      <dgm:spPr/>
    </dgm:pt>
    <dgm:pt modelId="{4413009E-FC1F-44AA-B5D9-8CCF717EE812}" type="pres">
      <dgm:prSet presAssocID="{35DB7B5A-9CD6-4B1D-80ED-5419FE6A996F}" presName="parentText" presStyleLbl="node1" presStyleIdx="0" presStyleCnt="3" custScaleY="29739" custLinFactX="2401" custLinFactNeighborX="100000" custLinFactNeighborY="-55660">
        <dgm:presLayoutVars>
          <dgm:chMax val="0"/>
          <dgm:bulletEnabled val="1"/>
        </dgm:presLayoutVars>
      </dgm:prSet>
      <dgm:spPr/>
    </dgm:pt>
    <dgm:pt modelId="{B770E769-A7EB-4C5F-8229-F36F336490D8}" type="pres">
      <dgm:prSet presAssocID="{35DB7B5A-9CD6-4B1D-80ED-5419FE6A996F}" presName="negativeSpace" presStyleCnt="0"/>
      <dgm:spPr/>
    </dgm:pt>
    <dgm:pt modelId="{EC3534A1-63BD-41E6-B9A8-7B6C845FD644}" type="pres">
      <dgm:prSet presAssocID="{35DB7B5A-9CD6-4B1D-80ED-5419FE6A996F}" presName="childText" presStyleLbl="conFgAcc1" presStyleIdx="0" presStyleCnt="3" custScaleY="64065" custLinFactNeighborY="-80878">
        <dgm:presLayoutVars>
          <dgm:bulletEnabled val="1"/>
        </dgm:presLayoutVars>
      </dgm:prSet>
      <dgm:spPr/>
    </dgm:pt>
    <dgm:pt modelId="{BB25D2B4-7E0E-40B3-9DC8-65EC5EB4FB84}" type="pres">
      <dgm:prSet presAssocID="{B5864A22-C10E-42E9-8F9C-5779E3187D15}" presName="spaceBetweenRectangles" presStyleCnt="0"/>
      <dgm:spPr/>
    </dgm:pt>
    <dgm:pt modelId="{5754475D-E89D-4F5D-AE99-ACEDE7EA8E82}" type="pres">
      <dgm:prSet presAssocID="{061C05D5-D4EA-4855-897F-7331A76F4BB8}" presName="parentLin" presStyleCnt="0"/>
      <dgm:spPr/>
    </dgm:pt>
    <dgm:pt modelId="{BE943947-D6D5-4AD8-842E-945A11ACC844}" type="pres">
      <dgm:prSet presAssocID="{061C05D5-D4EA-4855-897F-7331A76F4BB8}" presName="parentLeftMargin" presStyleLbl="node1" presStyleIdx="0" presStyleCnt="3"/>
      <dgm:spPr/>
    </dgm:pt>
    <dgm:pt modelId="{7FE6E65B-39D5-4ED6-9478-3794145077E5}" type="pres">
      <dgm:prSet presAssocID="{061C05D5-D4EA-4855-897F-7331A76F4BB8}" presName="parentText" presStyleLbl="node1" presStyleIdx="1" presStyleCnt="3" custScaleY="21624" custLinFactX="2242" custLinFactNeighborX="100000" custLinFactNeighborY="-29631">
        <dgm:presLayoutVars>
          <dgm:chMax val="0"/>
          <dgm:bulletEnabled val="1"/>
        </dgm:presLayoutVars>
      </dgm:prSet>
      <dgm:spPr/>
    </dgm:pt>
    <dgm:pt modelId="{2B2E3BA0-5A25-4021-9232-86AE0FE537BC}" type="pres">
      <dgm:prSet presAssocID="{061C05D5-D4EA-4855-897F-7331A76F4BB8}" presName="negativeSpace" presStyleCnt="0"/>
      <dgm:spPr/>
    </dgm:pt>
    <dgm:pt modelId="{322E69CF-3BCE-4728-8447-3061BD597B42}" type="pres">
      <dgm:prSet presAssocID="{061C05D5-D4EA-4855-897F-7331A76F4BB8}" presName="childText" presStyleLbl="conFgAcc1" presStyleIdx="1" presStyleCnt="3" custScaleY="48970" custLinFactNeighborY="66754">
        <dgm:presLayoutVars>
          <dgm:bulletEnabled val="1"/>
        </dgm:presLayoutVars>
      </dgm:prSet>
      <dgm:spPr/>
    </dgm:pt>
    <dgm:pt modelId="{E3F155DD-05EE-4911-844F-280016F2915A}" type="pres">
      <dgm:prSet presAssocID="{F9FE0D56-9F15-4C0D-BC7E-68A413752FEF}" presName="spaceBetweenRectangles" presStyleCnt="0"/>
      <dgm:spPr/>
    </dgm:pt>
    <dgm:pt modelId="{FE39BDD7-07A7-45EF-A903-C459D14B6CC0}" type="pres">
      <dgm:prSet presAssocID="{182A30D3-6E98-4703-838A-20A0D0020E72}" presName="parentLin" presStyleCnt="0"/>
      <dgm:spPr/>
    </dgm:pt>
    <dgm:pt modelId="{CC143AA0-F2B2-4F2A-8B4F-9175B08BF1D1}" type="pres">
      <dgm:prSet presAssocID="{182A30D3-6E98-4703-838A-20A0D0020E72}" presName="parentLeftMargin" presStyleLbl="node1" presStyleIdx="1" presStyleCnt="3"/>
      <dgm:spPr/>
    </dgm:pt>
    <dgm:pt modelId="{B69D9693-44E4-45DE-AC3B-164E094D5685}" type="pres">
      <dgm:prSet presAssocID="{182A30D3-6E98-4703-838A-20A0D0020E72}" presName="parentText" presStyleLbl="node1" presStyleIdx="2" presStyleCnt="3" custScaleY="22414" custLinFactX="1880" custLinFactNeighborX="100000" custLinFactNeighborY="-2400">
        <dgm:presLayoutVars>
          <dgm:chMax val="0"/>
          <dgm:bulletEnabled val="1"/>
        </dgm:presLayoutVars>
      </dgm:prSet>
      <dgm:spPr/>
    </dgm:pt>
    <dgm:pt modelId="{9052CA8F-AB49-419D-B4C9-069778108899}" type="pres">
      <dgm:prSet presAssocID="{182A30D3-6E98-4703-838A-20A0D0020E72}" presName="negativeSpace" presStyleCnt="0"/>
      <dgm:spPr/>
    </dgm:pt>
    <dgm:pt modelId="{D455F184-08B5-4916-8AED-423D04A19442}" type="pres">
      <dgm:prSet presAssocID="{182A30D3-6E98-4703-838A-20A0D0020E72}" presName="childText" presStyleLbl="conFgAcc1" presStyleIdx="2" presStyleCnt="3" custScaleY="45093" custLinFactNeighborX="824" custLinFactNeighborY="81008">
        <dgm:presLayoutVars>
          <dgm:bulletEnabled val="1"/>
        </dgm:presLayoutVars>
      </dgm:prSet>
      <dgm:spPr/>
    </dgm:pt>
  </dgm:ptLst>
  <dgm:cxnLst>
    <dgm:cxn modelId="{6AE9EA07-B572-4833-A91D-A3FCACA76BC3}" type="presOf" srcId="{061C05D5-D4EA-4855-897F-7331A76F4BB8}" destId="{BE943947-D6D5-4AD8-842E-945A11ACC844}" srcOrd="0" destOrd="0" presId="urn:microsoft.com/office/officeart/2005/8/layout/list1"/>
    <dgm:cxn modelId="{FF858519-B433-4406-A4CA-2D848EEE3A43}" srcId="{061C05D5-D4EA-4855-897F-7331A76F4BB8}" destId="{ED3C030C-94C1-4866-97E5-1C83862665AD}" srcOrd="1" destOrd="0" parTransId="{016C4AFA-18F7-43E4-9E08-8A13A1B86D81}" sibTransId="{AFDC33B5-EE8F-4D02-AE64-37D6275D9540}"/>
    <dgm:cxn modelId="{1A00DB20-0BC6-4F48-A3CC-AC89254D9CFD}" type="presOf" srcId="{061C05D5-D4EA-4855-897F-7331A76F4BB8}" destId="{7FE6E65B-39D5-4ED6-9478-3794145077E5}" srcOrd="1" destOrd="0" presId="urn:microsoft.com/office/officeart/2005/8/layout/list1"/>
    <dgm:cxn modelId="{BEDC4022-ED59-4AB5-A597-AB07098E9A1F}" type="presOf" srcId="{ED3C030C-94C1-4866-97E5-1C83862665AD}" destId="{322E69CF-3BCE-4728-8447-3061BD597B42}" srcOrd="0" destOrd="1" presId="urn:microsoft.com/office/officeart/2005/8/layout/list1"/>
    <dgm:cxn modelId="{B92D4B25-ACC8-4FDA-95C5-7D813276AE43}" type="presOf" srcId="{182A30D3-6E98-4703-838A-20A0D0020E72}" destId="{B69D9693-44E4-45DE-AC3B-164E094D5685}" srcOrd="1" destOrd="0" presId="urn:microsoft.com/office/officeart/2005/8/layout/list1"/>
    <dgm:cxn modelId="{16419B2F-777A-4C14-97D5-5F32B6310EB9}" srcId="{35DB7B5A-9CD6-4B1D-80ED-5419FE6A996F}" destId="{6AFFB944-6C56-438A-A391-89B4D93ABB52}" srcOrd="3" destOrd="0" parTransId="{4D803224-346D-46E6-A063-F096238B534A}" sibTransId="{D418B4D5-60F6-417E-961A-C1D81CE54508}"/>
    <dgm:cxn modelId="{62F87632-2EB8-4864-9114-32D8C13C029F}" srcId="{182A30D3-6E98-4703-838A-20A0D0020E72}" destId="{1D4E2A04-B925-47CD-BDAD-FD7A417A150B}" srcOrd="0" destOrd="0" parTransId="{2ED5A1B3-CBAF-419C-AAB6-19C9E0CD0DF3}" sibTransId="{FF05D02A-85DB-441F-9AB9-285780F6317A}"/>
    <dgm:cxn modelId="{8C32DC39-9FD7-4031-BBD3-DE194F29AD4B}" srcId="{2F514B32-04AA-4DE5-B064-81C601F05D24}" destId="{182A30D3-6E98-4703-838A-20A0D0020E72}" srcOrd="2" destOrd="0" parTransId="{D3B3CE50-493A-4AFE-B021-D74A7DACE5BD}" sibTransId="{80EE9356-F3A2-4B44-BBA3-D8B5584C9B5C}"/>
    <dgm:cxn modelId="{4B522566-A4C9-42A5-8E72-165FEF5DF2BA}" srcId="{35DB7B5A-9CD6-4B1D-80ED-5419FE6A996F}" destId="{6CC0D775-A9FF-4D05-9EB9-A317E0C8223C}" srcOrd="1" destOrd="0" parTransId="{F1CA65D6-54E9-4291-886D-B738F68B98F5}" sibTransId="{27841D74-300C-41FD-8BFA-B99ADED407BA}"/>
    <dgm:cxn modelId="{5DE37C48-5CC1-4854-BB38-941BA13B55C9}" type="presOf" srcId="{CBA67036-0236-41B4-8FC3-2290802BEFD8}" destId="{EC3534A1-63BD-41E6-B9A8-7B6C845FD644}" srcOrd="0" destOrd="2" presId="urn:microsoft.com/office/officeart/2005/8/layout/list1"/>
    <dgm:cxn modelId="{833B2E53-78D9-4317-AA7B-7868416B61F4}" type="presOf" srcId="{182A30D3-6E98-4703-838A-20A0D0020E72}" destId="{CC143AA0-F2B2-4F2A-8B4F-9175B08BF1D1}" srcOrd="0" destOrd="0" presId="urn:microsoft.com/office/officeart/2005/8/layout/list1"/>
    <dgm:cxn modelId="{D109FE75-2659-4A56-B382-9B8449668F23}" srcId="{35DB7B5A-9CD6-4B1D-80ED-5419FE6A996F}" destId="{CBA67036-0236-41B4-8FC3-2290802BEFD8}" srcOrd="2" destOrd="0" parTransId="{A32F7D17-207C-4AA4-BE37-14F829F880CB}" sibTransId="{FF118809-80B1-4BDE-9B00-C7A61905DABC}"/>
    <dgm:cxn modelId="{9521917C-156E-41C8-BA65-F59301B7D94A}" srcId="{061C05D5-D4EA-4855-897F-7331A76F4BB8}" destId="{E303C2B9-369E-40B9-A764-15B210A72C24}" srcOrd="2" destOrd="0" parTransId="{94D81FAD-7A19-42AA-8C32-F364BF12D981}" sibTransId="{3B82040C-FA55-4222-9ED3-9DE73DF9295F}"/>
    <dgm:cxn modelId="{623B74A1-B89A-47A4-BE72-2BEA8488DF6E}" type="presOf" srcId="{6CC0D775-A9FF-4D05-9EB9-A317E0C8223C}" destId="{EC3534A1-63BD-41E6-B9A8-7B6C845FD644}" srcOrd="0" destOrd="1" presId="urn:microsoft.com/office/officeart/2005/8/layout/list1"/>
    <dgm:cxn modelId="{BE3229A6-588C-4D06-BC55-6B510EA60EB3}" type="presOf" srcId="{35DB7B5A-9CD6-4B1D-80ED-5419FE6A996F}" destId="{4413009E-FC1F-44AA-B5D9-8CCF717EE812}" srcOrd="1" destOrd="0" presId="urn:microsoft.com/office/officeart/2005/8/layout/list1"/>
    <dgm:cxn modelId="{223683A8-2C6E-482F-88B2-780F432ABF14}" type="presOf" srcId="{E29648C7-FAD5-4A46-B124-01216FC855A0}" destId="{D455F184-08B5-4916-8AED-423D04A19442}" srcOrd="0" destOrd="1" presId="urn:microsoft.com/office/officeart/2005/8/layout/list1"/>
    <dgm:cxn modelId="{662314B0-7738-40AC-8E85-E5C798048A96}" type="presOf" srcId="{6AFFB944-6C56-438A-A391-89B4D93ABB52}" destId="{EC3534A1-63BD-41E6-B9A8-7B6C845FD644}" srcOrd="0" destOrd="3" presId="urn:microsoft.com/office/officeart/2005/8/layout/list1"/>
    <dgm:cxn modelId="{153FB4BB-DB61-4C02-8CEA-5B8467F75A47}" srcId="{061C05D5-D4EA-4855-897F-7331A76F4BB8}" destId="{50075134-16D4-492F-A536-A86B6B996B4A}" srcOrd="0" destOrd="0" parTransId="{2F5ED597-0352-44E3-A8AB-F8AF18FF0974}" sibTransId="{5C4E3263-AC74-4D9A-8ECD-29F7B02E52AE}"/>
    <dgm:cxn modelId="{068DE4BB-6338-4282-A1C9-33C7A7C3FF3D}" type="presOf" srcId="{E0B81203-2949-44A5-8DE4-7ABFEB8EE41E}" destId="{EC3534A1-63BD-41E6-B9A8-7B6C845FD644}" srcOrd="0" destOrd="0" presId="urn:microsoft.com/office/officeart/2005/8/layout/list1"/>
    <dgm:cxn modelId="{908ABABF-AFDF-45DB-BACC-0E2A94314411}" srcId="{2F514B32-04AA-4DE5-B064-81C601F05D24}" destId="{35DB7B5A-9CD6-4B1D-80ED-5419FE6A996F}" srcOrd="0" destOrd="0" parTransId="{FD6EE64B-925C-4A61-8562-D908C4CA0515}" sibTransId="{B5864A22-C10E-42E9-8F9C-5779E3187D15}"/>
    <dgm:cxn modelId="{D7EFC9C2-6885-45FB-A6FC-111F7E95794D}" type="presOf" srcId="{2F514B32-04AA-4DE5-B064-81C601F05D24}" destId="{57586C7B-9951-4AAD-8FA4-23390B8B235F}" srcOrd="0" destOrd="0" presId="urn:microsoft.com/office/officeart/2005/8/layout/list1"/>
    <dgm:cxn modelId="{BF2AD1C3-811D-457B-A15C-C5516BE24250}" type="presOf" srcId="{1D4E2A04-B925-47CD-BDAD-FD7A417A150B}" destId="{D455F184-08B5-4916-8AED-423D04A19442}" srcOrd="0" destOrd="0" presId="urn:microsoft.com/office/officeart/2005/8/layout/list1"/>
    <dgm:cxn modelId="{B5F98ACB-8762-42E0-BDC6-6AF176BFBB7A}" type="presOf" srcId="{50075134-16D4-492F-A536-A86B6B996B4A}" destId="{322E69CF-3BCE-4728-8447-3061BD597B42}" srcOrd="0" destOrd="0" presId="urn:microsoft.com/office/officeart/2005/8/layout/list1"/>
    <dgm:cxn modelId="{AA7ACAD5-73DB-4ED3-9EFD-B0E611346C67}" srcId="{35DB7B5A-9CD6-4B1D-80ED-5419FE6A996F}" destId="{E0B81203-2949-44A5-8DE4-7ABFEB8EE41E}" srcOrd="0" destOrd="0" parTransId="{260C90B5-5B91-49E4-875C-3F5C72C417E9}" sibTransId="{3BAD1BB8-58CF-487B-B50B-E527D7782E17}"/>
    <dgm:cxn modelId="{2BB9EAD5-9FA3-4DA0-B476-2138E907A465}" type="presOf" srcId="{35DB7B5A-9CD6-4B1D-80ED-5419FE6A996F}" destId="{6D110062-A480-42C7-AD20-6B7286CFCF16}" srcOrd="0" destOrd="0" presId="urn:microsoft.com/office/officeart/2005/8/layout/list1"/>
    <dgm:cxn modelId="{FDDBFAD7-D3D5-4738-AC88-7A1D85DA8F0B}" type="presOf" srcId="{E303C2B9-369E-40B9-A764-15B210A72C24}" destId="{322E69CF-3BCE-4728-8447-3061BD597B42}" srcOrd="0" destOrd="2" presId="urn:microsoft.com/office/officeart/2005/8/layout/list1"/>
    <dgm:cxn modelId="{22FCDBDC-26A6-465A-A822-FB9090A07FDF}" srcId="{2F514B32-04AA-4DE5-B064-81C601F05D24}" destId="{061C05D5-D4EA-4855-897F-7331A76F4BB8}" srcOrd="1" destOrd="0" parTransId="{03ACD06D-D80F-4984-A39D-4092635B5CEF}" sibTransId="{F9FE0D56-9F15-4C0D-BC7E-68A413752FEF}"/>
    <dgm:cxn modelId="{22B90AE1-C7B3-4C5C-8C32-D1B9C216CA3A}" srcId="{182A30D3-6E98-4703-838A-20A0D0020E72}" destId="{E29648C7-FAD5-4A46-B124-01216FC855A0}" srcOrd="1" destOrd="0" parTransId="{F924A446-A8EF-455D-A63D-3F57FA9D71BB}" sibTransId="{8F415929-D52C-43AB-9115-4DAA05073C19}"/>
    <dgm:cxn modelId="{3DA4ED55-3923-4DDA-A44E-4A07A114FC3B}" type="presParOf" srcId="{57586C7B-9951-4AAD-8FA4-23390B8B235F}" destId="{61DF286B-47CE-4627-AAC3-B1238C391AE1}" srcOrd="0" destOrd="0" presId="urn:microsoft.com/office/officeart/2005/8/layout/list1"/>
    <dgm:cxn modelId="{51667BD1-040E-4CA7-941D-45A86539FE1D}" type="presParOf" srcId="{61DF286B-47CE-4627-AAC3-B1238C391AE1}" destId="{6D110062-A480-42C7-AD20-6B7286CFCF16}" srcOrd="0" destOrd="0" presId="urn:microsoft.com/office/officeart/2005/8/layout/list1"/>
    <dgm:cxn modelId="{A6675AA6-C950-4FB3-A401-3B541C701C39}" type="presParOf" srcId="{61DF286B-47CE-4627-AAC3-B1238C391AE1}" destId="{4413009E-FC1F-44AA-B5D9-8CCF717EE812}" srcOrd="1" destOrd="0" presId="urn:microsoft.com/office/officeart/2005/8/layout/list1"/>
    <dgm:cxn modelId="{13814A1F-161E-4D4B-8BDA-F282094D98D3}" type="presParOf" srcId="{57586C7B-9951-4AAD-8FA4-23390B8B235F}" destId="{B770E769-A7EB-4C5F-8229-F36F336490D8}" srcOrd="1" destOrd="0" presId="urn:microsoft.com/office/officeart/2005/8/layout/list1"/>
    <dgm:cxn modelId="{CE76BDA2-610E-4871-BA28-F1622A009B3E}" type="presParOf" srcId="{57586C7B-9951-4AAD-8FA4-23390B8B235F}" destId="{EC3534A1-63BD-41E6-B9A8-7B6C845FD644}" srcOrd="2" destOrd="0" presId="urn:microsoft.com/office/officeart/2005/8/layout/list1"/>
    <dgm:cxn modelId="{69A412AC-FB19-4279-A401-CAA2BCD1FE15}" type="presParOf" srcId="{57586C7B-9951-4AAD-8FA4-23390B8B235F}" destId="{BB25D2B4-7E0E-40B3-9DC8-65EC5EB4FB84}" srcOrd="3" destOrd="0" presId="urn:microsoft.com/office/officeart/2005/8/layout/list1"/>
    <dgm:cxn modelId="{A9E90998-3C92-48F3-81A5-178C26062155}" type="presParOf" srcId="{57586C7B-9951-4AAD-8FA4-23390B8B235F}" destId="{5754475D-E89D-4F5D-AE99-ACEDE7EA8E82}" srcOrd="4" destOrd="0" presId="urn:microsoft.com/office/officeart/2005/8/layout/list1"/>
    <dgm:cxn modelId="{5F4D77F7-5041-4E4F-8683-10BBDAEDB272}" type="presParOf" srcId="{5754475D-E89D-4F5D-AE99-ACEDE7EA8E82}" destId="{BE943947-D6D5-4AD8-842E-945A11ACC844}" srcOrd="0" destOrd="0" presId="urn:microsoft.com/office/officeart/2005/8/layout/list1"/>
    <dgm:cxn modelId="{66AF1414-E230-4A4C-9AA5-B6AC2B3A87BA}" type="presParOf" srcId="{5754475D-E89D-4F5D-AE99-ACEDE7EA8E82}" destId="{7FE6E65B-39D5-4ED6-9478-3794145077E5}" srcOrd="1" destOrd="0" presId="urn:microsoft.com/office/officeart/2005/8/layout/list1"/>
    <dgm:cxn modelId="{D655FDF8-EC86-469D-BBAD-668BB62BAAD1}" type="presParOf" srcId="{57586C7B-9951-4AAD-8FA4-23390B8B235F}" destId="{2B2E3BA0-5A25-4021-9232-86AE0FE537BC}" srcOrd="5" destOrd="0" presId="urn:microsoft.com/office/officeart/2005/8/layout/list1"/>
    <dgm:cxn modelId="{D50D656C-A1AA-4D32-996D-868F9C7A433C}" type="presParOf" srcId="{57586C7B-9951-4AAD-8FA4-23390B8B235F}" destId="{322E69CF-3BCE-4728-8447-3061BD597B42}" srcOrd="6" destOrd="0" presId="urn:microsoft.com/office/officeart/2005/8/layout/list1"/>
    <dgm:cxn modelId="{C9B7BB08-BCEE-4D33-970B-706FB61846CE}" type="presParOf" srcId="{57586C7B-9951-4AAD-8FA4-23390B8B235F}" destId="{E3F155DD-05EE-4911-844F-280016F2915A}" srcOrd="7" destOrd="0" presId="urn:microsoft.com/office/officeart/2005/8/layout/list1"/>
    <dgm:cxn modelId="{C44581FF-04F7-4BF8-8471-FA9FB49D80F4}" type="presParOf" srcId="{57586C7B-9951-4AAD-8FA4-23390B8B235F}" destId="{FE39BDD7-07A7-45EF-A903-C459D14B6CC0}" srcOrd="8" destOrd="0" presId="urn:microsoft.com/office/officeart/2005/8/layout/list1"/>
    <dgm:cxn modelId="{1E555AAA-5B42-428A-801C-C2B43CC63348}" type="presParOf" srcId="{FE39BDD7-07A7-45EF-A903-C459D14B6CC0}" destId="{CC143AA0-F2B2-4F2A-8B4F-9175B08BF1D1}" srcOrd="0" destOrd="0" presId="urn:microsoft.com/office/officeart/2005/8/layout/list1"/>
    <dgm:cxn modelId="{761E6FAF-EB3E-4912-8BD6-D00ED1A4CA58}" type="presParOf" srcId="{FE39BDD7-07A7-45EF-A903-C459D14B6CC0}" destId="{B69D9693-44E4-45DE-AC3B-164E094D5685}" srcOrd="1" destOrd="0" presId="urn:microsoft.com/office/officeart/2005/8/layout/list1"/>
    <dgm:cxn modelId="{37EA53CA-E7B7-417B-9EB3-D6790AD05BEE}" type="presParOf" srcId="{57586C7B-9951-4AAD-8FA4-23390B8B235F}" destId="{9052CA8F-AB49-419D-B4C9-069778108899}" srcOrd="9" destOrd="0" presId="urn:microsoft.com/office/officeart/2005/8/layout/list1"/>
    <dgm:cxn modelId="{BB34C171-4B64-4163-8B5F-C1A4E4B89289}" type="presParOf" srcId="{57586C7B-9951-4AAD-8FA4-23390B8B235F}" destId="{D455F184-08B5-4916-8AED-423D04A19442}"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E3F4120-F467-41DE-B635-D08501B606E1}"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0841D9F7-FB2D-41F0-9044-D46C67C865E1}">
      <dgm:prSet custT="1"/>
      <dgm:spPr>
        <a:scene3d>
          <a:camera prst="orthographicFront"/>
          <a:lightRig rig="threePt" dir="t"/>
        </a:scene3d>
        <a:sp3d>
          <a:bevelT prst="slope"/>
        </a:sp3d>
      </dgm:spPr>
      <dgm:t>
        <a:bodyPr/>
        <a:lstStyle/>
        <a:p>
          <a:pPr rtl="0"/>
          <a:r>
            <a:rPr lang="en-US" sz="1600" b="1" dirty="0"/>
            <a:t>Overhauling: 50-100%</a:t>
          </a:r>
          <a:endParaRPr lang="en-US" sz="1600" dirty="0"/>
        </a:p>
      </dgm:t>
    </dgm:pt>
    <dgm:pt modelId="{64FFF681-E64A-4E98-B197-FC049548504E}" type="parTrans" cxnId="{4C901EBE-27D9-45CC-B11F-45857F56C572}">
      <dgm:prSet/>
      <dgm:spPr/>
      <dgm:t>
        <a:bodyPr/>
        <a:lstStyle/>
        <a:p>
          <a:endParaRPr lang="en-US"/>
        </a:p>
      </dgm:t>
    </dgm:pt>
    <dgm:pt modelId="{758EBCAA-63A6-448F-89DA-3E1A71396B85}" type="sibTrans" cxnId="{4C901EBE-27D9-45CC-B11F-45857F56C572}">
      <dgm:prSet/>
      <dgm:spPr/>
      <dgm:t>
        <a:bodyPr/>
        <a:lstStyle/>
        <a:p>
          <a:endParaRPr lang="en-US"/>
        </a:p>
      </dgm:t>
    </dgm:pt>
    <dgm:pt modelId="{52BD88F2-8A77-4D81-BAFD-F51263DDB930}">
      <dgm:prSet custT="1"/>
      <dgm:spPr>
        <a:scene3d>
          <a:camera prst="orthographicFront"/>
          <a:lightRig rig="threePt" dir="t"/>
        </a:scene3d>
        <a:sp3d>
          <a:bevelT prst="slope"/>
        </a:sp3d>
      </dgm:spPr>
      <dgm:t>
        <a:bodyPr/>
        <a:lstStyle/>
        <a:p>
          <a:pPr rtl="0"/>
          <a:r>
            <a:rPr lang="en-US" sz="1200" b="1" dirty="0"/>
            <a:t>During An Overhauling Load Cycle The Braking Resistor Keeps The Motor From Increasing Speed Beyond The Synchronous Speed Set By The Drive. The Required Braking Torque Remains Constant,</a:t>
          </a:r>
          <a:endParaRPr lang="en-US" sz="1200" dirty="0"/>
        </a:p>
      </dgm:t>
    </dgm:pt>
    <dgm:pt modelId="{C9A9E9EA-65E8-47E2-AE6B-44ABC73B249C}" type="parTrans" cxnId="{A13E5476-4971-4ECF-A337-767C2B9B83BD}">
      <dgm:prSet/>
      <dgm:spPr/>
      <dgm:t>
        <a:bodyPr/>
        <a:lstStyle/>
        <a:p>
          <a:endParaRPr lang="en-US"/>
        </a:p>
      </dgm:t>
    </dgm:pt>
    <dgm:pt modelId="{AFEB6051-AA86-4BE2-9816-92B14B68323E}" type="sibTrans" cxnId="{A13E5476-4971-4ECF-A337-767C2B9B83BD}">
      <dgm:prSet/>
      <dgm:spPr/>
      <dgm:t>
        <a:bodyPr/>
        <a:lstStyle/>
        <a:p>
          <a:endParaRPr lang="en-US"/>
        </a:p>
      </dgm:t>
    </dgm:pt>
    <dgm:pt modelId="{867CCB92-FA85-47D9-8BE9-E1AC8CD251E1}">
      <dgm:prSet custT="1"/>
      <dgm:spPr>
        <a:scene3d>
          <a:camera prst="orthographicFront"/>
          <a:lightRig rig="threePt" dir="t"/>
        </a:scene3d>
        <a:sp3d>
          <a:bevelT prst="slope"/>
        </a:sp3d>
      </dgm:spPr>
      <dgm:t>
        <a:bodyPr/>
        <a:lstStyle/>
        <a:p>
          <a:pPr rtl="0"/>
          <a:r>
            <a:rPr lang="en-US" sz="1400" b="1" dirty="0"/>
            <a:t>Therefore, Approximately Twice The Power Of A Deceleration Braking Cycle Is Required Of The Braking Resistor.</a:t>
          </a:r>
          <a:endParaRPr lang="en-US" sz="1400" dirty="0"/>
        </a:p>
      </dgm:t>
    </dgm:pt>
    <dgm:pt modelId="{51BCFF89-3B62-47F1-B218-02E8CD4F405F}" type="parTrans" cxnId="{B0416688-925E-49F9-AB41-66D75D9B3C32}">
      <dgm:prSet/>
      <dgm:spPr/>
      <dgm:t>
        <a:bodyPr/>
        <a:lstStyle/>
        <a:p>
          <a:endParaRPr lang="en-US"/>
        </a:p>
      </dgm:t>
    </dgm:pt>
    <dgm:pt modelId="{B3535F13-B51C-47C1-A2AD-731B8302C2DB}" type="sibTrans" cxnId="{B0416688-925E-49F9-AB41-66D75D9B3C32}">
      <dgm:prSet/>
      <dgm:spPr/>
      <dgm:t>
        <a:bodyPr/>
        <a:lstStyle/>
        <a:p>
          <a:endParaRPr lang="en-US"/>
        </a:p>
      </dgm:t>
    </dgm:pt>
    <dgm:pt modelId="{52E7355E-832E-41DA-9BE1-6E393C53B6ED}">
      <dgm:prSet custT="1"/>
      <dgm:spPr>
        <a:scene3d>
          <a:camera prst="orthographicFront"/>
          <a:lightRig rig="threePt" dir="t"/>
        </a:scene3d>
        <a:sp3d>
          <a:bevelT prst="slope"/>
        </a:sp3d>
      </dgm:spPr>
      <dgm:t>
        <a:bodyPr/>
        <a:lstStyle/>
        <a:p>
          <a:pPr rtl="0"/>
          <a:r>
            <a:rPr lang="en-US" sz="1600" b="1" dirty="0"/>
            <a:t>Deceleration: 10-30% (Dependent Upon Decel Time to Process Time)</a:t>
          </a:r>
          <a:endParaRPr lang="en-US" sz="1600" dirty="0"/>
        </a:p>
      </dgm:t>
    </dgm:pt>
    <dgm:pt modelId="{63444AE7-ECC8-4EED-8CA4-EC69E12051EF}" type="parTrans" cxnId="{6A11C4CA-723B-45D6-A41F-42F137EAB6EB}">
      <dgm:prSet/>
      <dgm:spPr/>
      <dgm:t>
        <a:bodyPr/>
        <a:lstStyle/>
        <a:p>
          <a:endParaRPr lang="en-US"/>
        </a:p>
      </dgm:t>
    </dgm:pt>
    <dgm:pt modelId="{3B759D8A-B459-48B7-AE73-7CB086F12411}" type="sibTrans" cxnId="{6A11C4CA-723B-45D6-A41F-42F137EAB6EB}">
      <dgm:prSet/>
      <dgm:spPr/>
      <dgm:t>
        <a:bodyPr/>
        <a:lstStyle/>
        <a:p>
          <a:endParaRPr lang="en-US"/>
        </a:p>
      </dgm:t>
    </dgm:pt>
    <dgm:pt modelId="{E11A756D-1FA6-4361-B45A-8C82AC5B3AE1}">
      <dgm:prSet custT="1"/>
      <dgm:spPr>
        <a:scene3d>
          <a:camera prst="orthographicFront"/>
          <a:lightRig rig="threePt" dir="t"/>
        </a:scene3d>
        <a:sp3d>
          <a:bevelT prst="slope"/>
        </a:sp3d>
      </dgm:spPr>
      <dgm:t>
        <a:bodyPr/>
        <a:lstStyle/>
        <a:p>
          <a:pPr rtl="0"/>
          <a:r>
            <a:rPr lang="en-US" sz="1200" b="1" dirty="0"/>
            <a:t>During Deceleration The Braking Solution Is Used To Stop Or Reduce The Speed Of The Motor Through Reduction Of Over Current Of The DC Bus Of The Drive. </a:t>
          </a:r>
          <a:endParaRPr lang="en-US" sz="1200" dirty="0"/>
        </a:p>
      </dgm:t>
    </dgm:pt>
    <dgm:pt modelId="{3CC5600D-FB9A-4446-8515-ABDBA18CE78A}" type="parTrans" cxnId="{FAEC79E4-7125-4E97-A7FF-D95157CB224F}">
      <dgm:prSet/>
      <dgm:spPr/>
      <dgm:t>
        <a:bodyPr/>
        <a:lstStyle/>
        <a:p>
          <a:endParaRPr lang="en-US"/>
        </a:p>
      </dgm:t>
    </dgm:pt>
    <dgm:pt modelId="{D08D108B-7020-4476-BF8E-B33686B1F981}" type="sibTrans" cxnId="{FAEC79E4-7125-4E97-A7FF-D95157CB224F}">
      <dgm:prSet/>
      <dgm:spPr/>
      <dgm:t>
        <a:bodyPr/>
        <a:lstStyle/>
        <a:p>
          <a:endParaRPr lang="en-US"/>
        </a:p>
      </dgm:t>
    </dgm:pt>
    <dgm:pt modelId="{9B542FAB-6DD5-444C-A91A-9AFC2BDD535A}">
      <dgm:prSet/>
      <dgm:spPr>
        <a:scene3d>
          <a:camera prst="orthographicFront"/>
          <a:lightRig rig="threePt" dir="t"/>
        </a:scene3d>
        <a:sp3d>
          <a:bevelT prst="slope"/>
        </a:sp3d>
      </dgm:spPr>
      <dgm:t>
        <a:bodyPr/>
        <a:lstStyle/>
        <a:p>
          <a:pPr rtl="0"/>
          <a:r>
            <a:rPr lang="en-US" b="1" dirty="0"/>
            <a:t>Eccentric:</a:t>
          </a:r>
          <a:endParaRPr lang="en-US" dirty="0"/>
        </a:p>
      </dgm:t>
    </dgm:pt>
    <dgm:pt modelId="{D504E7E7-608B-40D3-AA19-63112AAB3D19}" type="parTrans" cxnId="{DF097DAF-9583-4E38-AF8B-DCE8E72502DA}">
      <dgm:prSet/>
      <dgm:spPr/>
      <dgm:t>
        <a:bodyPr/>
        <a:lstStyle/>
        <a:p>
          <a:endParaRPr lang="en-US"/>
        </a:p>
      </dgm:t>
    </dgm:pt>
    <dgm:pt modelId="{1E37FA80-1802-4F0C-9F41-3B19F1007A62}" type="sibTrans" cxnId="{DF097DAF-9583-4E38-AF8B-DCE8E72502DA}">
      <dgm:prSet/>
      <dgm:spPr/>
      <dgm:t>
        <a:bodyPr/>
        <a:lstStyle/>
        <a:p>
          <a:endParaRPr lang="en-US"/>
        </a:p>
      </dgm:t>
    </dgm:pt>
    <dgm:pt modelId="{064314E5-8459-4026-B15F-40B99F74846D}">
      <dgm:prSet custT="1"/>
      <dgm:spPr>
        <a:scene3d>
          <a:camera prst="orthographicFront"/>
          <a:lightRig rig="threePt" dir="t"/>
        </a:scene3d>
        <a:sp3d>
          <a:bevelT prst="slope"/>
        </a:sp3d>
      </dgm:spPr>
      <dgm:t>
        <a:bodyPr/>
        <a:lstStyle/>
        <a:p>
          <a:pPr rtl="0"/>
          <a:r>
            <a:rPr lang="en-US" sz="1200" b="1" dirty="0"/>
            <a:t>The Required Braking Torque Reduces With Speed </a:t>
          </a:r>
          <a:endParaRPr lang="en-US" sz="1200" dirty="0"/>
        </a:p>
      </dgm:t>
    </dgm:pt>
    <dgm:pt modelId="{F39B20F6-569C-49EC-8C33-A95B99AFA372}" type="parTrans" cxnId="{9CA116E3-629E-42F0-A2BB-51AC535AA735}">
      <dgm:prSet/>
      <dgm:spPr/>
      <dgm:t>
        <a:bodyPr/>
        <a:lstStyle/>
        <a:p>
          <a:endParaRPr lang="en-US"/>
        </a:p>
      </dgm:t>
    </dgm:pt>
    <dgm:pt modelId="{B2DA7B58-E5B3-42D5-9BCA-156CA45154FC}" type="sibTrans" cxnId="{9CA116E3-629E-42F0-A2BB-51AC535AA735}">
      <dgm:prSet/>
      <dgm:spPr/>
      <dgm:t>
        <a:bodyPr/>
        <a:lstStyle/>
        <a:p>
          <a:endParaRPr lang="en-US"/>
        </a:p>
      </dgm:t>
    </dgm:pt>
    <dgm:pt modelId="{B1D20A78-9579-4FF9-BEA1-50B5E40958F7}">
      <dgm:prSet custT="1"/>
      <dgm:spPr>
        <a:scene3d>
          <a:camera prst="orthographicFront"/>
          <a:lightRig rig="threePt" dir="t"/>
        </a:scene3d>
        <a:sp3d>
          <a:bevelT prst="slope"/>
        </a:sp3d>
      </dgm:spPr>
      <dgm:t>
        <a:bodyPr/>
        <a:lstStyle/>
        <a:p>
          <a:pPr rtl="0"/>
          <a:r>
            <a:rPr lang="en-US" sz="1200" b="1" dirty="0"/>
            <a:t>Approximately One-half The Power Of An Overhauling Load Cycle Is Required Of The Braking Resistor. Most Drives Require Braking Resistors Only For Stopping And E-stop. </a:t>
          </a:r>
          <a:endParaRPr lang="en-US" sz="1200" dirty="0"/>
        </a:p>
      </dgm:t>
    </dgm:pt>
    <dgm:pt modelId="{081BA48E-6AFB-48E9-A102-99B74D1D46A3}" type="parTrans" cxnId="{44E7E62E-A6E6-47AC-B9B9-8466728B04AC}">
      <dgm:prSet/>
      <dgm:spPr/>
      <dgm:t>
        <a:bodyPr/>
        <a:lstStyle/>
        <a:p>
          <a:endParaRPr lang="en-US"/>
        </a:p>
      </dgm:t>
    </dgm:pt>
    <dgm:pt modelId="{8E702C29-C595-455B-A2BF-721C900E4135}" type="sibTrans" cxnId="{44E7E62E-A6E6-47AC-B9B9-8466728B04AC}">
      <dgm:prSet/>
      <dgm:spPr/>
      <dgm:t>
        <a:bodyPr/>
        <a:lstStyle/>
        <a:p>
          <a:endParaRPr lang="en-US"/>
        </a:p>
      </dgm:t>
    </dgm:pt>
    <dgm:pt modelId="{3ECF3693-71CC-4746-939D-BF5B83DBB49D}">
      <dgm:prSet custT="1"/>
      <dgm:spPr>
        <a:scene3d>
          <a:camera prst="orthographicFront"/>
          <a:lightRig rig="threePt" dir="t"/>
        </a:scene3d>
        <a:sp3d>
          <a:bevelT prst="slope"/>
        </a:sp3d>
      </dgm:spPr>
      <dgm:t>
        <a:bodyPr/>
        <a:lstStyle/>
        <a:p>
          <a:pPr rtl="0"/>
          <a:r>
            <a:rPr lang="en-US" sz="1200" b="1" dirty="0"/>
            <a:t>Examples: Anything That Stops Or Has Rapid Motion Changes, Servo Drive Systems, Pick And Place.  </a:t>
          </a:r>
          <a:endParaRPr lang="en-US" sz="1200" dirty="0"/>
        </a:p>
      </dgm:t>
    </dgm:pt>
    <dgm:pt modelId="{DBDC221C-E21A-40C8-B8C7-E68FB29093FA}" type="parTrans" cxnId="{F221DD7A-6F60-4DA5-AFEB-8E9469C4C114}">
      <dgm:prSet/>
      <dgm:spPr/>
      <dgm:t>
        <a:bodyPr/>
        <a:lstStyle/>
        <a:p>
          <a:endParaRPr lang="en-US"/>
        </a:p>
      </dgm:t>
    </dgm:pt>
    <dgm:pt modelId="{CBA78DA6-084B-4CDC-BCA2-BD98948D4976}" type="sibTrans" cxnId="{F221DD7A-6F60-4DA5-AFEB-8E9469C4C114}">
      <dgm:prSet/>
      <dgm:spPr/>
      <dgm:t>
        <a:bodyPr/>
        <a:lstStyle/>
        <a:p>
          <a:endParaRPr lang="en-US"/>
        </a:p>
      </dgm:t>
    </dgm:pt>
    <dgm:pt modelId="{87C3997D-6EE8-481A-9431-F2E9C8FD2598}">
      <dgm:prSet custT="1"/>
      <dgm:spPr>
        <a:scene3d>
          <a:camera prst="orthographicFront"/>
          <a:lightRig rig="threePt" dir="t"/>
        </a:scene3d>
        <a:sp3d>
          <a:bevelT prst="slope"/>
        </a:sp3d>
      </dgm:spPr>
      <dgm:t>
        <a:bodyPr/>
        <a:lstStyle/>
        <a:p>
          <a:pPr rtl="0"/>
          <a:r>
            <a:rPr lang="en-US" sz="1400" b="1" dirty="0"/>
            <a:t>Examples: Rail Car Dumpers, Down Hill Conveyors, Hoists, Winches, Cranes.</a:t>
          </a:r>
          <a:endParaRPr lang="en-US" sz="1400" dirty="0"/>
        </a:p>
      </dgm:t>
    </dgm:pt>
    <dgm:pt modelId="{E29B8C01-929C-4BAB-9426-46112C5AC31A}" type="parTrans" cxnId="{C01D0F1A-C691-4758-87F7-B0E484678866}">
      <dgm:prSet/>
      <dgm:spPr/>
      <dgm:t>
        <a:bodyPr/>
        <a:lstStyle/>
        <a:p>
          <a:endParaRPr lang="en-US"/>
        </a:p>
      </dgm:t>
    </dgm:pt>
    <dgm:pt modelId="{3EBAD28F-9BF8-4567-80DE-960611EDCB6D}" type="sibTrans" cxnId="{C01D0F1A-C691-4758-87F7-B0E484678866}">
      <dgm:prSet/>
      <dgm:spPr/>
      <dgm:t>
        <a:bodyPr/>
        <a:lstStyle/>
        <a:p>
          <a:endParaRPr lang="en-US"/>
        </a:p>
      </dgm:t>
    </dgm:pt>
    <dgm:pt modelId="{ED5AADC9-4B2B-490F-9437-B0E46023A4A6}">
      <dgm:prSet/>
      <dgm:spPr>
        <a:scene3d>
          <a:camera prst="orthographicFront"/>
          <a:lightRig rig="threePt" dir="t"/>
        </a:scene3d>
        <a:sp3d>
          <a:bevelT prst="slope"/>
        </a:sp3d>
      </dgm:spPr>
      <dgm:t>
        <a:bodyPr/>
        <a:lstStyle/>
        <a:p>
          <a:pPr rtl="0"/>
          <a:r>
            <a:rPr lang="en-US" b="1" dirty="0"/>
            <a:t>Examples Of This Are Tumblers, Punch Presses And Pump Jacks, Centrifuges.</a:t>
          </a:r>
          <a:endParaRPr lang="en-US" dirty="0"/>
        </a:p>
      </dgm:t>
    </dgm:pt>
    <dgm:pt modelId="{723E1B01-F6DD-4955-8D77-1C1FE3BE658C}" type="parTrans" cxnId="{CEDF5270-823E-4E98-9411-87372879806E}">
      <dgm:prSet/>
      <dgm:spPr/>
      <dgm:t>
        <a:bodyPr/>
        <a:lstStyle/>
        <a:p>
          <a:endParaRPr lang="en-US"/>
        </a:p>
      </dgm:t>
    </dgm:pt>
    <dgm:pt modelId="{85C4E603-B1E8-4C2D-9221-EFCE7149CA4E}" type="sibTrans" cxnId="{CEDF5270-823E-4E98-9411-87372879806E}">
      <dgm:prSet/>
      <dgm:spPr/>
      <dgm:t>
        <a:bodyPr/>
        <a:lstStyle/>
        <a:p>
          <a:endParaRPr lang="en-US"/>
        </a:p>
      </dgm:t>
    </dgm:pt>
    <dgm:pt modelId="{50409447-231C-439F-873A-7ED9DB9FA04E}">
      <dgm:prSet/>
      <dgm:spPr>
        <a:scene3d>
          <a:camera prst="orthographicFront"/>
          <a:lightRig rig="threePt" dir="t"/>
        </a:scene3d>
        <a:sp3d>
          <a:bevelT prst="slope"/>
        </a:sp3d>
      </dgm:spPr>
      <dgm:t>
        <a:bodyPr/>
        <a:lstStyle/>
        <a:p>
          <a:pPr rtl="0"/>
          <a:r>
            <a:rPr lang="en-US" b="1" dirty="0"/>
            <a:t>For Some Applications Regenerative Energy Solutions Are Required Because Of Torque Or Load Fluctuations While The Speed Remains Constant. </a:t>
          </a:r>
          <a:endParaRPr lang="en-US" dirty="0"/>
        </a:p>
      </dgm:t>
    </dgm:pt>
    <dgm:pt modelId="{308A6C20-E2DB-4432-A189-245FB79A74B1}" type="sibTrans" cxnId="{AFC3A6A0-B524-4F3C-9603-E13FD458FA7C}">
      <dgm:prSet/>
      <dgm:spPr/>
      <dgm:t>
        <a:bodyPr/>
        <a:lstStyle/>
        <a:p>
          <a:endParaRPr lang="en-US"/>
        </a:p>
      </dgm:t>
    </dgm:pt>
    <dgm:pt modelId="{FB5D6271-5BAD-434E-8E6D-CF48F8BD3FFD}" type="parTrans" cxnId="{AFC3A6A0-B524-4F3C-9603-E13FD458FA7C}">
      <dgm:prSet/>
      <dgm:spPr/>
      <dgm:t>
        <a:bodyPr/>
        <a:lstStyle/>
        <a:p>
          <a:endParaRPr lang="en-US"/>
        </a:p>
      </dgm:t>
    </dgm:pt>
    <dgm:pt modelId="{B88D5221-2D50-4A4F-9016-8B4F1C3BCC35}" type="pres">
      <dgm:prSet presAssocID="{FE3F4120-F467-41DE-B635-D08501B606E1}" presName="linearFlow" presStyleCnt="0">
        <dgm:presLayoutVars>
          <dgm:dir/>
          <dgm:resizeHandles val="exact"/>
        </dgm:presLayoutVars>
      </dgm:prSet>
      <dgm:spPr/>
    </dgm:pt>
    <dgm:pt modelId="{46D1B6D6-6A89-4E9C-803C-F2881D72C825}" type="pres">
      <dgm:prSet presAssocID="{0841D9F7-FB2D-41F0-9044-D46C67C865E1}" presName="composite" presStyleCnt="0"/>
      <dgm:spPr/>
    </dgm:pt>
    <dgm:pt modelId="{6DDEF7ED-A9CD-43AC-B3BA-9E10CF8EFFE9}" type="pres">
      <dgm:prSet presAssocID="{0841D9F7-FB2D-41F0-9044-D46C67C865E1}" presName="imgShp" presStyleLbl="fgImgPlace1" presStyleIdx="0" presStyleCnt="3"/>
      <dgm:spPr/>
    </dgm:pt>
    <dgm:pt modelId="{A20D7ACD-01CC-4D0B-8904-83ABF12F75AD}" type="pres">
      <dgm:prSet presAssocID="{0841D9F7-FB2D-41F0-9044-D46C67C865E1}" presName="txShp" presStyleLbl="node1" presStyleIdx="0" presStyleCnt="3" custScaleX="124604" custScaleY="133043" custLinFactNeighborX="11134" custLinFactNeighborY="6372">
        <dgm:presLayoutVars>
          <dgm:bulletEnabled val="1"/>
        </dgm:presLayoutVars>
      </dgm:prSet>
      <dgm:spPr/>
    </dgm:pt>
    <dgm:pt modelId="{C2FF9F3B-426B-408E-AEFB-F4A5EBE706A5}" type="pres">
      <dgm:prSet presAssocID="{758EBCAA-63A6-448F-89DA-3E1A71396B85}" presName="spacing" presStyleCnt="0"/>
      <dgm:spPr/>
    </dgm:pt>
    <dgm:pt modelId="{216F4D17-1F66-4209-8E58-F68AFC502463}" type="pres">
      <dgm:prSet presAssocID="{52E7355E-832E-41DA-9BE1-6E393C53B6ED}" presName="composite" presStyleCnt="0"/>
      <dgm:spPr/>
    </dgm:pt>
    <dgm:pt modelId="{C1741509-588F-448F-B8D2-028511130E5F}" type="pres">
      <dgm:prSet presAssocID="{52E7355E-832E-41DA-9BE1-6E393C53B6ED}" presName="imgShp" presStyleLbl="fgImgPlace1" presStyleIdx="1" presStyleCnt="3"/>
      <dgm:spPr/>
    </dgm:pt>
    <dgm:pt modelId="{D24202E5-04C3-4C11-A5AB-AE8F739A00CB}" type="pres">
      <dgm:prSet presAssocID="{52E7355E-832E-41DA-9BE1-6E393C53B6ED}" presName="txShp" presStyleLbl="node1" presStyleIdx="1" presStyleCnt="3" custScaleX="125603" custScaleY="158263" custLinFactNeighborX="10635" custLinFactNeighborY="-5573">
        <dgm:presLayoutVars>
          <dgm:bulletEnabled val="1"/>
        </dgm:presLayoutVars>
      </dgm:prSet>
      <dgm:spPr/>
    </dgm:pt>
    <dgm:pt modelId="{C604CCFC-E3C4-4E70-AD8E-0496AD1835C2}" type="pres">
      <dgm:prSet presAssocID="{3B759D8A-B459-48B7-AE73-7CB086F12411}" presName="spacing" presStyleCnt="0"/>
      <dgm:spPr/>
    </dgm:pt>
    <dgm:pt modelId="{C8A73BCA-2A61-4947-A3C8-1AB938A120C4}" type="pres">
      <dgm:prSet presAssocID="{9B542FAB-6DD5-444C-A91A-9AFC2BDD535A}" presName="composite" presStyleCnt="0"/>
      <dgm:spPr/>
    </dgm:pt>
    <dgm:pt modelId="{99945E63-0A93-444B-B52C-CD4FF89B1146}" type="pres">
      <dgm:prSet presAssocID="{9B542FAB-6DD5-444C-A91A-9AFC2BDD535A}" presName="imgShp" presStyleLbl="fgImgPlace1" presStyleIdx="2" presStyleCnt="3"/>
      <dgm:spPr/>
    </dgm:pt>
    <dgm:pt modelId="{AC5D14B5-AB0B-45AF-A566-1A8EDDFBEB5E}" type="pres">
      <dgm:prSet presAssocID="{9B542FAB-6DD5-444C-A91A-9AFC2BDD535A}" presName="txShp" presStyleLbl="node1" presStyleIdx="2" presStyleCnt="3" custScaleX="124383" custLinFactNeighborX="11259" custLinFactNeighborY="-11434">
        <dgm:presLayoutVars>
          <dgm:bulletEnabled val="1"/>
        </dgm:presLayoutVars>
      </dgm:prSet>
      <dgm:spPr/>
    </dgm:pt>
  </dgm:ptLst>
  <dgm:cxnLst>
    <dgm:cxn modelId="{92A07E01-428C-43FA-B64A-9D2DB41E9763}" type="presOf" srcId="{50409447-231C-439F-873A-7ED9DB9FA04E}" destId="{AC5D14B5-AB0B-45AF-A566-1A8EDDFBEB5E}" srcOrd="0" destOrd="1" presId="urn:microsoft.com/office/officeart/2005/8/layout/vList3"/>
    <dgm:cxn modelId="{6368E919-5D34-4013-84E1-CC8E72ED7AFE}" type="presOf" srcId="{0841D9F7-FB2D-41F0-9044-D46C67C865E1}" destId="{A20D7ACD-01CC-4D0B-8904-83ABF12F75AD}" srcOrd="0" destOrd="0" presId="urn:microsoft.com/office/officeart/2005/8/layout/vList3"/>
    <dgm:cxn modelId="{C01D0F1A-C691-4758-87F7-B0E484678866}" srcId="{0841D9F7-FB2D-41F0-9044-D46C67C865E1}" destId="{87C3997D-6EE8-481A-9431-F2E9C8FD2598}" srcOrd="2" destOrd="0" parTransId="{E29B8C01-929C-4BAB-9426-46112C5AC31A}" sibTransId="{3EBAD28F-9BF8-4567-80DE-960611EDCB6D}"/>
    <dgm:cxn modelId="{48495124-5714-42DE-BC3D-61EB3EEAC170}" type="presOf" srcId="{FE3F4120-F467-41DE-B635-D08501B606E1}" destId="{B88D5221-2D50-4A4F-9016-8B4F1C3BCC35}" srcOrd="0" destOrd="0" presId="urn:microsoft.com/office/officeart/2005/8/layout/vList3"/>
    <dgm:cxn modelId="{78BBAD26-AA54-49C5-99DA-427DC71AE2AA}" type="presOf" srcId="{87C3997D-6EE8-481A-9431-F2E9C8FD2598}" destId="{A20D7ACD-01CC-4D0B-8904-83ABF12F75AD}" srcOrd="0" destOrd="3" presId="urn:microsoft.com/office/officeart/2005/8/layout/vList3"/>
    <dgm:cxn modelId="{E7F9A727-9268-4BB5-9E9C-B59A8168918E}" type="presOf" srcId="{064314E5-8459-4026-B15F-40B99F74846D}" destId="{D24202E5-04C3-4C11-A5AB-AE8F739A00CB}" srcOrd="0" destOrd="2" presId="urn:microsoft.com/office/officeart/2005/8/layout/vList3"/>
    <dgm:cxn modelId="{3A58E02D-6F48-4BE1-878C-8C92556F6AAC}" type="presOf" srcId="{867CCB92-FA85-47D9-8BE9-E1AC8CD251E1}" destId="{A20D7ACD-01CC-4D0B-8904-83ABF12F75AD}" srcOrd="0" destOrd="2" presId="urn:microsoft.com/office/officeart/2005/8/layout/vList3"/>
    <dgm:cxn modelId="{44E7E62E-A6E6-47AC-B9B9-8466728B04AC}" srcId="{52E7355E-832E-41DA-9BE1-6E393C53B6ED}" destId="{B1D20A78-9579-4FF9-BEA1-50B5E40958F7}" srcOrd="2" destOrd="0" parTransId="{081BA48E-6AFB-48E9-A102-99B74D1D46A3}" sibTransId="{8E702C29-C595-455B-A2BF-721C900E4135}"/>
    <dgm:cxn modelId="{62F8BC39-F917-4F7E-ADDA-B096F972E804}" type="presOf" srcId="{3ECF3693-71CC-4746-939D-BF5B83DBB49D}" destId="{D24202E5-04C3-4C11-A5AB-AE8F739A00CB}" srcOrd="0" destOrd="4" presId="urn:microsoft.com/office/officeart/2005/8/layout/vList3"/>
    <dgm:cxn modelId="{CEDF5270-823E-4E98-9411-87372879806E}" srcId="{9B542FAB-6DD5-444C-A91A-9AFC2BDD535A}" destId="{ED5AADC9-4B2B-490F-9437-B0E46023A4A6}" srcOrd="1" destOrd="0" parTransId="{723E1B01-F6DD-4955-8D77-1C1FE3BE658C}" sibTransId="{85C4E603-B1E8-4C2D-9221-EFCE7149CA4E}"/>
    <dgm:cxn modelId="{AF053371-E7F0-4DE5-A783-E14B4D5653A3}" type="presOf" srcId="{52E7355E-832E-41DA-9BE1-6E393C53B6ED}" destId="{D24202E5-04C3-4C11-A5AB-AE8F739A00CB}" srcOrd="0" destOrd="0" presId="urn:microsoft.com/office/officeart/2005/8/layout/vList3"/>
    <dgm:cxn modelId="{24938972-7036-41F2-81D1-20FD3D00430A}" type="presOf" srcId="{B1D20A78-9579-4FF9-BEA1-50B5E40958F7}" destId="{D24202E5-04C3-4C11-A5AB-AE8F739A00CB}" srcOrd="0" destOrd="3" presId="urn:microsoft.com/office/officeart/2005/8/layout/vList3"/>
    <dgm:cxn modelId="{A13E5476-4971-4ECF-A337-767C2B9B83BD}" srcId="{0841D9F7-FB2D-41F0-9044-D46C67C865E1}" destId="{52BD88F2-8A77-4D81-BAFD-F51263DDB930}" srcOrd="0" destOrd="0" parTransId="{C9A9E9EA-65E8-47E2-AE6B-44ABC73B249C}" sibTransId="{AFEB6051-AA86-4BE2-9816-92B14B68323E}"/>
    <dgm:cxn modelId="{F221DD7A-6F60-4DA5-AFEB-8E9469C4C114}" srcId="{52E7355E-832E-41DA-9BE1-6E393C53B6ED}" destId="{3ECF3693-71CC-4746-939D-BF5B83DBB49D}" srcOrd="3" destOrd="0" parTransId="{DBDC221C-E21A-40C8-B8C7-E68FB29093FA}" sibTransId="{CBA78DA6-084B-4CDC-BCA2-BD98948D4976}"/>
    <dgm:cxn modelId="{B0416688-925E-49F9-AB41-66D75D9B3C32}" srcId="{0841D9F7-FB2D-41F0-9044-D46C67C865E1}" destId="{867CCB92-FA85-47D9-8BE9-E1AC8CD251E1}" srcOrd="1" destOrd="0" parTransId="{51BCFF89-3B62-47F1-B218-02E8CD4F405F}" sibTransId="{B3535F13-B51C-47C1-A2AD-731B8302C2DB}"/>
    <dgm:cxn modelId="{AFC3A6A0-B524-4F3C-9603-E13FD458FA7C}" srcId="{9B542FAB-6DD5-444C-A91A-9AFC2BDD535A}" destId="{50409447-231C-439F-873A-7ED9DB9FA04E}" srcOrd="0" destOrd="0" parTransId="{FB5D6271-5BAD-434E-8E6D-CF48F8BD3FFD}" sibTransId="{308A6C20-E2DB-4432-A189-245FB79A74B1}"/>
    <dgm:cxn modelId="{D60CF5A3-CF25-476F-9A5B-47ABE3666FE4}" type="presOf" srcId="{ED5AADC9-4B2B-490F-9437-B0E46023A4A6}" destId="{AC5D14B5-AB0B-45AF-A566-1A8EDDFBEB5E}" srcOrd="0" destOrd="2" presId="urn:microsoft.com/office/officeart/2005/8/layout/vList3"/>
    <dgm:cxn modelId="{51FB3BA9-A83E-44A4-831E-737CBA166B16}" type="presOf" srcId="{52BD88F2-8A77-4D81-BAFD-F51263DDB930}" destId="{A20D7ACD-01CC-4D0B-8904-83ABF12F75AD}" srcOrd="0" destOrd="1" presId="urn:microsoft.com/office/officeart/2005/8/layout/vList3"/>
    <dgm:cxn modelId="{DF097DAF-9583-4E38-AF8B-DCE8E72502DA}" srcId="{FE3F4120-F467-41DE-B635-D08501B606E1}" destId="{9B542FAB-6DD5-444C-A91A-9AFC2BDD535A}" srcOrd="2" destOrd="0" parTransId="{D504E7E7-608B-40D3-AA19-63112AAB3D19}" sibTransId="{1E37FA80-1802-4F0C-9F41-3B19F1007A62}"/>
    <dgm:cxn modelId="{4C901EBE-27D9-45CC-B11F-45857F56C572}" srcId="{FE3F4120-F467-41DE-B635-D08501B606E1}" destId="{0841D9F7-FB2D-41F0-9044-D46C67C865E1}" srcOrd="0" destOrd="0" parTransId="{64FFF681-E64A-4E98-B197-FC049548504E}" sibTransId="{758EBCAA-63A6-448F-89DA-3E1A71396B85}"/>
    <dgm:cxn modelId="{6A11C4CA-723B-45D6-A41F-42F137EAB6EB}" srcId="{FE3F4120-F467-41DE-B635-D08501B606E1}" destId="{52E7355E-832E-41DA-9BE1-6E393C53B6ED}" srcOrd="1" destOrd="0" parTransId="{63444AE7-ECC8-4EED-8CA4-EC69E12051EF}" sibTransId="{3B759D8A-B459-48B7-AE73-7CB086F12411}"/>
    <dgm:cxn modelId="{4B3DE0DF-AF87-4F32-813D-7840C46E3722}" type="presOf" srcId="{E11A756D-1FA6-4361-B45A-8C82AC5B3AE1}" destId="{D24202E5-04C3-4C11-A5AB-AE8F739A00CB}" srcOrd="0" destOrd="1" presId="urn:microsoft.com/office/officeart/2005/8/layout/vList3"/>
    <dgm:cxn modelId="{00C5C6E2-5918-4B65-9484-064E52888090}" type="presOf" srcId="{9B542FAB-6DD5-444C-A91A-9AFC2BDD535A}" destId="{AC5D14B5-AB0B-45AF-A566-1A8EDDFBEB5E}" srcOrd="0" destOrd="0" presId="urn:microsoft.com/office/officeart/2005/8/layout/vList3"/>
    <dgm:cxn modelId="{9CA116E3-629E-42F0-A2BB-51AC535AA735}" srcId="{52E7355E-832E-41DA-9BE1-6E393C53B6ED}" destId="{064314E5-8459-4026-B15F-40B99F74846D}" srcOrd="1" destOrd="0" parTransId="{F39B20F6-569C-49EC-8C33-A95B99AFA372}" sibTransId="{B2DA7B58-E5B3-42D5-9BCA-156CA45154FC}"/>
    <dgm:cxn modelId="{FAEC79E4-7125-4E97-A7FF-D95157CB224F}" srcId="{52E7355E-832E-41DA-9BE1-6E393C53B6ED}" destId="{E11A756D-1FA6-4361-B45A-8C82AC5B3AE1}" srcOrd="0" destOrd="0" parTransId="{3CC5600D-FB9A-4446-8515-ABDBA18CE78A}" sibTransId="{D08D108B-7020-4476-BF8E-B33686B1F981}"/>
    <dgm:cxn modelId="{DFBCF89D-4CB7-4B41-9612-44C0700FE41C}" type="presParOf" srcId="{B88D5221-2D50-4A4F-9016-8B4F1C3BCC35}" destId="{46D1B6D6-6A89-4E9C-803C-F2881D72C825}" srcOrd="0" destOrd="0" presId="urn:microsoft.com/office/officeart/2005/8/layout/vList3"/>
    <dgm:cxn modelId="{9DC18303-71BC-4352-B4E5-6082044F4525}" type="presParOf" srcId="{46D1B6D6-6A89-4E9C-803C-F2881D72C825}" destId="{6DDEF7ED-A9CD-43AC-B3BA-9E10CF8EFFE9}" srcOrd="0" destOrd="0" presId="urn:microsoft.com/office/officeart/2005/8/layout/vList3"/>
    <dgm:cxn modelId="{D9624B40-B08C-431C-A9DA-2F9A9AE2FD1F}" type="presParOf" srcId="{46D1B6D6-6A89-4E9C-803C-F2881D72C825}" destId="{A20D7ACD-01CC-4D0B-8904-83ABF12F75AD}" srcOrd="1" destOrd="0" presId="urn:microsoft.com/office/officeart/2005/8/layout/vList3"/>
    <dgm:cxn modelId="{8CA9532C-01EB-4F0F-8C51-5A85B2ACFD57}" type="presParOf" srcId="{B88D5221-2D50-4A4F-9016-8B4F1C3BCC35}" destId="{C2FF9F3B-426B-408E-AEFB-F4A5EBE706A5}" srcOrd="1" destOrd="0" presId="urn:microsoft.com/office/officeart/2005/8/layout/vList3"/>
    <dgm:cxn modelId="{2446E0B4-134E-4302-BAB2-F0C0A804241A}" type="presParOf" srcId="{B88D5221-2D50-4A4F-9016-8B4F1C3BCC35}" destId="{216F4D17-1F66-4209-8E58-F68AFC502463}" srcOrd="2" destOrd="0" presId="urn:microsoft.com/office/officeart/2005/8/layout/vList3"/>
    <dgm:cxn modelId="{3678769B-3F4B-4F9C-B0D8-3A55FABC0D72}" type="presParOf" srcId="{216F4D17-1F66-4209-8E58-F68AFC502463}" destId="{C1741509-588F-448F-B8D2-028511130E5F}" srcOrd="0" destOrd="0" presId="urn:microsoft.com/office/officeart/2005/8/layout/vList3"/>
    <dgm:cxn modelId="{7486DDF4-DA95-4CEF-8F57-38FD2E88B56A}" type="presParOf" srcId="{216F4D17-1F66-4209-8E58-F68AFC502463}" destId="{D24202E5-04C3-4C11-A5AB-AE8F739A00CB}" srcOrd="1" destOrd="0" presId="urn:microsoft.com/office/officeart/2005/8/layout/vList3"/>
    <dgm:cxn modelId="{68FD90FB-3701-4B52-A1AC-D2BEFC38202F}" type="presParOf" srcId="{B88D5221-2D50-4A4F-9016-8B4F1C3BCC35}" destId="{C604CCFC-E3C4-4E70-AD8E-0496AD1835C2}" srcOrd="3" destOrd="0" presId="urn:microsoft.com/office/officeart/2005/8/layout/vList3"/>
    <dgm:cxn modelId="{F663CF04-3DC1-4250-B035-5CCEB7E3609C}" type="presParOf" srcId="{B88D5221-2D50-4A4F-9016-8B4F1C3BCC35}" destId="{C8A73BCA-2A61-4947-A3C8-1AB938A120C4}" srcOrd="4" destOrd="0" presId="urn:microsoft.com/office/officeart/2005/8/layout/vList3"/>
    <dgm:cxn modelId="{BE673B5A-3AAC-44A0-9FF5-FC4F33354A46}" type="presParOf" srcId="{C8A73BCA-2A61-4947-A3C8-1AB938A120C4}" destId="{99945E63-0A93-444B-B52C-CD4FF89B1146}" srcOrd="0" destOrd="0" presId="urn:microsoft.com/office/officeart/2005/8/layout/vList3"/>
    <dgm:cxn modelId="{2F2066E7-9B33-485F-9DFC-EC9897D528B3}" type="presParOf" srcId="{C8A73BCA-2A61-4947-A3C8-1AB938A120C4}" destId="{AC5D14B5-AB0B-45AF-A566-1A8EDDFBEB5E}"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7713BACB-2C5E-4C4F-A798-A2A6EE659613}" type="doc">
      <dgm:prSet loTypeId="urn:microsoft.com/office/officeart/2005/8/layout/list1" loCatId="list" qsTypeId="urn:microsoft.com/office/officeart/2005/8/quickstyle/simple4" qsCatId="simple" csTypeId="urn:microsoft.com/office/officeart/2005/8/colors/accent1_2" csCatId="accent1" phldr="1"/>
      <dgm:spPr/>
      <dgm:t>
        <a:bodyPr/>
        <a:lstStyle/>
        <a:p>
          <a:endParaRPr lang="en-US"/>
        </a:p>
      </dgm:t>
    </dgm:pt>
    <dgm:pt modelId="{BB38BA5B-3EEE-4155-B82A-53008F5E4E13}">
      <dgm:prSet phldrT="[Text]" custT="1"/>
      <dgm:spPr/>
      <dgm:t>
        <a:bodyPr/>
        <a:lstStyle/>
        <a:p>
          <a:pPr algn="ctr"/>
          <a:r>
            <a:rPr lang="en-US" sz="2400" b="1" dirty="0">
              <a:effectLst>
                <a:outerShdw blurRad="38100" dist="38100" dir="2700000" algn="tl">
                  <a:srgbClr val="000000">
                    <a:alpha val="43137"/>
                  </a:srgbClr>
                </a:outerShdw>
              </a:effectLst>
            </a:rPr>
            <a:t>Short Term Outage</a:t>
          </a:r>
        </a:p>
      </dgm:t>
    </dgm:pt>
    <dgm:pt modelId="{424EA937-7491-4839-A1E2-3749B3B27227}" type="parTrans" cxnId="{A9C5E917-6F78-4A33-8C48-03FC8385DA22}">
      <dgm:prSet/>
      <dgm:spPr/>
      <dgm:t>
        <a:bodyPr/>
        <a:lstStyle/>
        <a:p>
          <a:endParaRPr lang="en-US"/>
        </a:p>
      </dgm:t>
    </dgm:pt>
    <dgm:pt modelId="{7C6430E1-8093-4C45-A5C2-BB8A5BAED50B}" type="sibTrans" cxnId="{A9C5E917-6F78-4A33-8C48-03FC8385DA22}">
      <dgm:prSet/>
      <dgm:spPr/>
      <dgm:t>
        <a:bodyPr/>
        <a:lstStyle/>
        <a:p>
          <a:endParaRPr lang="en-US"/>
        </a:p>
      </dgm:t>
    </dgm:pt>
    <dgm:pt modelId="{D38D798D-E0BB-4AE6-8DAE-16909B6DABDE}">
      <dgm:prSet phldrT="[Text]" custT="1"/>
      <dgm:spPr/>
      <dgm:t>
        <a:bodyPr/>
        <a:lstStyle/>
        <a:p>
          <a:pPr algn="l">
            <a:buFont typeface="Arial" panose="020B0604020202020204" pitchFamily="34" charset="0"/>
            <a:buNone/>
          </a:pPr>
          <a:r>
            <a:rPr lang="en-US" sz="1400" b="1" dirty="0">
              <a:effectLst>
                <a:outerShdw blurRad="38100" dist="38100" dir="2700000" algn="tl">
                  <a:srgbClr val="000000">
                    <a:alpha val="43137"/>
                  </a:srgbClr>
                </a:outerShdw>
              </a:effectLst>
              <a:latin typeface="+mj-lt"/>
            </a:rPr>
            <a:t>Ultracapacitor Energy Storage</a:t>
          </a:r>
        </a:p>
      </dgm:t>
    </dgm:pt>
    <dgm:pt modelId="{7130D5BE-130E-4BD2-892D-1ACE83B5971D}" type="parTrans" cxnId="{C35A63B4-3956-4BB4-A4AD-F4009EC38190}">
      <dgm:prSet/>
      <dgm:spPr/>
      <dgm:t>
        <a:bodyPr/>
        <a:lstStyle/>
        <a:p>
          <a:endParaRPr lang="en-US"/>
        </a:p>
      </dgm:t>
    </dgm:pt>
    <dgm:pt modelId="{770C116F-9DE4-4D4B-9476-B6C2E6C6B0E9}" type="sibTrans" cxnId="{C35A63B4-3956-4BB4-A4AD-F4009EC38190}">
      <dgm:prSet/>
      <dgm:spPr/>
      <dgm:t>
        <a:bodyPr/>
        <a:lstStyle/>
        <a:p>
          <a:endParaRPr lang="en-US"/>
        </a:p>
      </dgm:t>
    </dgm:pt>
    <dgm:pt modelId="{2092B8FE-7941-4356-B6A4-16ED438656A1}">
      <dgm:prSet phldrT="[Text]" custT="1"/>
      <dgm:spPr/>
      <dgm:t>
        <a:bodyPr/>
        <a:lstStyle/>
        <a:p>
          <a:pPr algn="l">
            <a:buFont typeface="Arial" panose="020B0604020202020204" pitchFamily="34" charset="0"/>
            <a:buNone/>
          </a:pPr>
          <a:r>
            <a:rPr lang="en-US" sz="1400" b="1" dirty="0">
              <a:solidFill>
                <a:schemeClr val="tx1"/>
              </a:solidFill>
              <a:effectLst>
                <a:outerShdw blurRad="38100" dist="38100" dir="2700000" algn="tl">
                  <a:srgbClr val="000000">
                    <a:alpha val="43137"/>
                  </a:srgbClr>
                </a:outerShdw>
              </a:effectLst>
              <a:latin typeface="+mj-lt"/>
            </a:rPr>
            <a:t>Electrolytic Capacitor Energy Storage</a:t>
          </a:r>
        </a:p>
      </dgm:t>
    </dgm:pt>
    <dgm:pt modelId="{0638C40E-01AE-40FE-871B-11C405D99C1F}" type="parTrans" cxnId="{FB1C0456-BEF6-4EB3-9BE2-CD3299233B8A}">
      <dgm:prSet/>
      <dgm:spPr/>
      <dgm:t>
        <a:bodyPr/>
        <a:lstStyle/>
        <a:p>
          <a:endParaRPr lang="en-US"/>
        </a:p>
      </dgm:t>
    </dgm:pt>
    <dgm:pt modelId="{A03E52CD-BFC9-4BFD-B982-8F7FC39C1E0F}" type="sibTrans" cxnId="{FB1C0456-BEF6-4EB3-9BE2-CD3299233B8A}">
      <dgm:prSet/>
      <dgm:spPr/>
      <dgm:t>
        <a:bodyPr/>
        <a:lstStyle/>
        <a:p>
          <a:endParaRPr lang="en-US"/>
        </a:p>
      </dgm:t>
    </dgm:pt>
    <dgm:pt modelId="{6B68F578-44AB-4F0B-A393-039E9D9340A5}">
      <dgm:prSet phldrT="[Text]" custT="1"/>
      <dgm:spPr/>
      <dgm:t>
        <a:bodyPr/>
        <a:lstStyle/>
        <a:p>
          <a:pPr algn="l">
            <a:buFont typeface="Arial" panose="020B0604020202020204" pitchFamily="34" charset="0"/>
            <a:buChar char="•"/>
          </a:pPr>
          <a:r>
            <a:rPr lang="en-US" sz="1400" b="1" dirty="0">
              <a:effectLst>
                <a:outerShdw blurRad="38100" dist="38100" dir="2700000" algn="tl">
                  <a:srgbClr val="000000">
                    <a:alpha val="43137"/>
                  </a:srgbClr>
                </a:outerShdw>
              </a:effectLst>
              <a:latin typeface="+mj-lt"/>
            </a:rPr>
            <a:t>0.5 – 10 Seconds 100% 3-phase outages, </a:t>
          </a:r>
        </a:p>
      </dgm:t>
    </dgm:pt>
    <dgm:pt modelId="{040FB9A2-B453-44AD-A6C1-C2FCA494F98A}" type="parTrans" cxnId="{8D9D57E7-2373-4C52-92F0-350F220603D7}">
      <dgm:prSet/>
      <dgm:spPr/>
      <dgm:t>
        <a:bodyPr/>
        <a:lstStyle/>
        <a:p>
          <a:endParaRPr lang="en-US"/>
        </a:p>
      </dgm:t>
    </dgm:pt>
    <dgm:pt modelId="{3CE26929-46B7-4AF6-AAD2-A6A2150EC20F}" type="sibTrans" cxnId="{8D9D57E7-2373-4C52-92F0-350F220603D7}">
      <dgm:prSet/>
      <dgm:spPr/>
      <dgm:t>
        <a:bodyPr/>
        <a:lstStyle/>
        <a:p>
          <a:endParaRPr lang="en-US"/>
        </a:p>
      </dgm:t>
    </dgm:pt>
    <dgm:pt modelId="{7A058AF8-4CCE-4871-B3FB-4ADB91530859}">
      <dgm:prSet phldrT="[Text]" custT="1"/>
      <dgm:spPr/>
      <dgm:t>
        <a:bodyPr/>
        <a:lstStyle/>
        <a:p>
          <a:pPr algn="l">
            <a:buFont typeface="Arial" panose="020B0604020202020204" pitchFamily="34" charset="0"/>
            <a:buChar char="•"/>
          </a:pPr>
          <a:r>
            <a:rPr lang="en-US" sz="1400" b="1" dirty="0">
              <a:solidFill>
                <a:schemeClr val="tx1"/>
              </a:solidFill>
              <a:effectLst>
                <a:outerShdw blurRad="38100" dist="38100" dir="2700000" algn="tl">
                  <a:srgbClr val="000000">
                    <a:alpha val="43137"/>
                  </a:srgbClr>
                </a:outerShdw>
              </a:effectLst>
              <a:latin typeface="+mj-lt"/>
            </a:rPr>
            <a:t>Less Than 15kW</a:t>
          </a:r>
        </a:p>
      </dgm:t>
    </dgm:pt>
    <dgm:pt modelId="{657964BE-3785-412E-8DA8-7A402B1A4BE5}" type="parTrans" cxnId="{11DCDE4A-1523-428E-B514-9124D54C025B}">
      <dgm:prSet/>
      <dgm:spPr/>
      <dgm:t>
        <a:bodyPr/>
        <a:lstStyle/>
        <a:p>
          <a:endParaRPr lang="en-US"/>
        </a:p>
      </dgm:t>
    </dgm:pt>
    <dgm:pt modelId="{D8E371EF-9D5E-4B7A-83E5-315DF128CC97}" type="sibTrans" cxnId="{11DCDE4A-1523-428E-B514-9124D54C025B}">
      <dgm:prSet/>
      <dgm:spPr/>
      <dgm:t>
        <a:bodyPr/>
        <a:lstStyle/>
        <a:p>
          <a:endParaRPr lang="en-US"/>
        </a:p>
      </dgm:t>
    </dgm:pt>
    <dgm:pt modelId="{F6698801-29B7-4147-B380-050BEFA9791B}">
      <dgm:prSet phldrT="[Text]" custT="1"/>
      <dgm:spPr/>
      <dgm:t>
        <a:bodyPr/>
        <a:lstStyle/>
        <a:p>
          <a:pPr algn="l">
            <a:buFont typeface="Arial" panose="020B0604020202020204" pitchFamily="34" charset="0"/>
            <a:buChar char="•"/>
          </a:pPr>
          <a:r>
            <a:rPr lang="en-US" sz="1400" b="1" dirty="0">
              <a:effectLst>
                <a:outerShdw blurRad="38100" dist="38100" dir="2700000" algn="tl">
                  <a:srgbClr val="000000">
                    <a:alpha val="43137"/>
                  </a:srgbClr>
                </a:outerShdw>
              </a:effectLst>
              <a:latin typeface="+mj-lt"/>
            </a:rPr>
            <a:t>10kW - 250kW</a:t>
          </a:r>
        </a:p>
      </dgm:t>
    </dgm:pt>
    <dgm:pt modelId="{147E3F90-4DAF-491E-AC4B-6BF053B3CA4A}" type="sibTrans" cxnId="{EB8CB458-BF45-487C-AAD2-629121F29923}">
      <dgm:prSet/>
      <dgm:spPr/>
      <dgm:t>
        <a:bodyPr/>
        <a:lstStyle/>
        <a:p>
          <a:endParaRPr lang="en-US"/>
        </a:p>
      </dgm:t>
    </dgm:pt>
    <dgm:pt modelId="{E77C7D73-6FCD-4928-89AD-23E577629FC9}" type="parTrans" cxnId="{EB8CB458-BF45-487C-AAD2-629121F29923}">
      <dgm:prSet/>
      <dgm:spPr/>
      <dgm:t>
        <a:bodyPr/>
        <a:lstStyle/>
        <a:p>
          <a:endParaRPr lang="en-US"/>
        </a:p>
      </dgm:t>
    </dgm:pt>
    <dgm:pt modelId="{05FA8D96-1776-4C97-A5BF-24DD2AE2D120}">
      <dgm:prSet phldrT="[Text]" custT="1"/>
      <dgm:spPr/>
      <dgm:t>
        <a:bodyPr/>
        <a:lstStyle/>
        <a:p>
          <a:pPr algn="l">
            <a:buFont typeface="Arial" panose="020B0604020202020204" pitchFamily="34" charset="0"/>
            <a:buChar char="•"/>
          </a:pPr>
          <a:endParaRPr lang="en-US" sz="1400" b="1" dirty="0">
            <a:solidFill>
              <a:schemeClr val="tx1"/>
            </a:solidFill>
            <a:effectLst>
              <a:outerShdw blurRad="38100" dist="38100" dir="2700000" algn="tl">
                <a:srgbClr val="000000">
                  <a:alpha val="43137"/>
                </a:srgbClr>
              </a:outerShdw>
            </a:effectLst>
            <a:latin typeface="+mj-lt"/>
          </a:endParaRPr>
        </a:p>
      </dgm:t>
    </dgm:pt>
    <dgm:pt modelId="{F3873DB2-3FB4-4D37-AA7A-4BE87836E093}" type="parTrans" cxnId="{9CF70D04-46DC-45F0-8D5B-9357203EA779}">
      <dgm:prSet/>
      <dgm:spPr/>
      <dgm:t>
        <a:bodyPr/>
        <a:lstStyle/>
        <a:p>
          <a:endParaRPr lang="en-US"/>
        </a:p>
      </dgm:t>
    </dgm:pt>
    <dgm:pt modelId="{AA2E834F-597B-4C9F-89A6-CEEEA195D81C}" type="sibTrans" cxnId="{9CF70D04-46DC-45F0-8D5B-9357203EA779}">
      <dgm:prSet/>
      <dgm:spPr/>
      <dgm:t>
        <a:bodyPr/>
        <a:lstStyle/>
        <a:p>
          <a:endParaRPr lang="en-US"/>
        </a:p>
      </dgm:t>
    </dgm:pt>
    <dgm:pt modelId="{8F1DB7A0-4FF6-4FF8-8819-84AF271D1BDC}">
      <dgm:prSet phldrT="[Text]" custT="1"/>
      <dgm:spPr/>
      <dgm:t>
        <a:bodyPr/>
        <a:lstStyle/>
        <a:p>
          <a:pPr algn="l">
            <a:buFont typeface="Arial" panose="020B0604020202020204" pitchFamily="34" charset="0"/>
            <a:buChar char="•"/>
          </a:pPr>
          <a:r>
            <a:rPr lang="en-US" sz="1400" b="1" dirty="0">
              <a:solidFill>
                <a:schemeClr val="tx1"/>
              </a:solidFill>
              <a:effectLst>
                <a:outerShdw blurRad="38100" dist="38100" dir="2700000" algn="tl">
                  <a:srgbClr val="000000">
                    <a:alpha val="43137"/>
                  </a:srgbClr>
                </a:outerShdw>
              </a:effectLst>
              <a:latin typeface="+mj-lt"/>
            </a:rPr>
            <a:t>Less Than 0.5 Sec</a:t>
          </a:r>
        </a:p>
      </dgm:t>
    </dgm:pt>
    <dgm:pt modelId="{9B21FC34-76A8-40E0-9165-CE927EB8735A}" type="parTrans" cxnId="{5F4CD890-7391-48E4-8E6B-65AE3629CC2C}">
      <dgm:prSet/>
      <dgm:spPr/>
      <dgm:t>
        <a:bodyPr/>
        <a:lstStyle/>
        <a:p>
          <a:endParaRPr lang="en-US"/>
        </a:p>
      </dgm:t>
    </dgm:pt>
    <dgm:pt modelId="{9F9B1A32-9D13-48D6-8799-0A114C932DDA}" type="sibTrans" cxnId="{5F4CD890-7391-48E4-8E6B-65AE3629CC2C}">
      <dgm:prSet/>
      <dgm:spPr/>
      <dgm:t>
        <a:bodyPr/>
        <a:lstStyle/>
        <a:p>
          <a:endParaRPr lang="en-US"/>
        </a:p>
      </dgm:t>
    </dgm:pt>
    <dgm:pt modelId="{1CB03D19-10A4-4A2D-969A-4E256C3ABAAF}" type="pres">
      <dgm:prSet presAssocID="{7713BACB-2C5E-4C4F-A798-A2A6EE659613}" presName="linear" presStyleCnt="0">
        <dgm:presLayoutVars>
          <dgm:dir/>
          <dgm:animLvl val="lvl"/>
          <dgm:resizeHandles val="exact"/>
        </dgm:presLayoutVars>
      </dgm:prSet>
      <dgm:spPr/>
    </dgm:pt>
    <dgm:pt modelId="{681655A4-54C2-4071-B404-0F25794A41E8}" type="pres">
      <dgm:prSet presAssocID="{BB38BA5B-3EEE-4155-B82A-53008F5E4E13}" presName="parentLin" presStyleCnt="0"/>
      <dgm:spPr/>
    </dgm:pt>
    <dgm:pt modelId="{49CFD152-7F95-4372-918A-1D831D2A3ED1}" type="pres">
      <dgm:prSet presAssocID="{BB38BA5B-3EEE-4155-B82A-53008F5E4E13}" presName="parentLeftMargin" presStyleLbl="node1" presStyleIdx="0" presStyleCnt="1"/>
      <dgm:spPr/>
    </dgm:pt>
    <dgm:pt modelId="{D1B27D67-6C76-4795-B08A-C5A842B11236}" type="pres">
      <dgm:prSet presAssocID="{BB38BA5B-3EEE-4155-B82A-53008F5E4E13}" presName="parentText" presStyleLbl="node1" presStyleIdx="0" presStyleCnt="1" custScaleX="86490" custScaleY="24112" custLinFactX="8877" custLinFactNeighborX="100000" custLinFactNeighborY="-94016">
        <dgm:presLayoutVars>
          <dgm:chMax val="0"/>
          <dgm:bulletEnabled val="1"/>
        </dgm:presLayoutVars>
      </dgm:prSet>
      <dgm:spPr/>
    </dgm:pt>
    <dgm:pt modelId="{C58E00D2-ED05-46CF-A6C8-BED5B8D0B1DD}" type="pres">
      <dgm:prSet presAssocID="{BB38BA5B-3EEE-4155-B82A-53008F5E4E13}" presName="negativeSpace" presStyleCnt="0"/>
      <dgm:spPr/>
    </dgm:pt>
    <dgm:pt modelId="{F5C69E86-D1CE-406C-A186-3914668EE04F}" type="pres">
      <dgm:prSet presAssocID="{BB38BA5B-3EEE-4155-B82A-53008F5E4E13}" presName="childText" presStyleLbl="conFgAcc1" presStyleIdx="0" presStyleCnt="1" custScaleX="100000" custScaleY="59399" custLinFactNeighborX="-1149" custLinFactNeighborY="-96605">
        <dgm:presLayoutVars>
          <dgm:bulletEnabled val="1"/>
        </dgm:presLayoutVars>
      </dgm:prSet>
      <dgm:spPr/>
    </dgm:pt>
  </dgm:ptLst>
  <dgm:cxnLst>
    <dgm:cxn modelId="{9CF70D04-46DC-45F0-8D5B-9357203EA779}" srcId="{BB38BA5B-3EEE-4155-B82A-53008F5E4E13}" destId="{05FA8D96-1776-4C97-A5BF-24DD2AE2D120}" srcOrd="3" destOrd="0" parTransId="{F3873DB2-3FB4-4D37-AA7A-4BE87836E093}" sibTransId="{AA2E834F-597B-4C9F-89A6-CEEEA195D81C}"/>
    <dgm:cxn modelId="{0BC64017-7698-4E3C-8CFF-62CFE25AD61B}" type="presOf" srcId="{F6698801-29B7-4147-B380-050BEFA9791B}" destId="{F5C69E86-D1CE-406C-A186-3914668EE04F}" srcOrd="0" destOrd="2" presId="urn:microsoft.com/office/officeart/2005/8/layout/list1"/>
    <dgm:cxn modelId="{A9C5E917-6F78-4A33-8C48-03FC8385DA22}" srcId="{7713BACB-2C5E-4C4F-A798-A2A6EE659613}" destId="{BB38BA5B-3EEE-4155-B82A-53008F5E4E13}" srcOrd="0" destOrd="0" parTransId="{424EA937-7491-4839-A1E2-3749B3B27227}" sibTransId="{7C6430E1-8093-4C45-A5C2-BB8A5BAED50B}"/>
    <dgm:cxn modelId="{11DCDE4A-1523-428E-B514-9124D54C025B}" srcId="{BB38BA5B-3EEE-4155-B82A-53008F5E4E13}" destId="{7A058AF8-4CCE-4871-B3FB-4ADB91530859}" srcOrd="5" destOrd="0" parTransId="{657964BE-3785-412E-8DA8-7A402B1A4BE5}" sibTransId="{D8E371EF-9D5E-4B7A-83E5-315DF128CC97}"/>
    <dgm:cxn modelId="{DD32CC6B-D4CA-436C-A1BF-E3406581BDED}" type="presOf" srcId="{8F1DB7A0-4FF6-4FF8-8819-84AF271D1BDC}" destId="{F5C69E86-D1CE-406C-A186-3914668EE04F}" srcOrd="0" destOrd="6" presId="urn:microsoft.com/office/officeart/2005/8/layout/list1"/>
    <dgm:cxn modelId="{4D1D2272-5393-46F6-BE75-3BA9363561FB}" type="presOf" srcId="{6B68F578-44AB-4F0B-A393-039E9D9340A5}" destId="{F5C69E86-D1CE-406C-A186-3914668EE04F}" srcOrd="0" destOrd="1" presId="urn:microsoft.com/office/officeart/2005/8/layout/list1"/>
    <dgm:cxn modelId="{FB1C0456-BEF6-4EB3-9BE2-CD3299233B8A}" srcId="{BB38BA5B-3EEE-4155-B82A-53008F5E4E13}" destId="{2092B8FE-7941-4356-B6A4-16ED438656A1}" srcOrd="4" destOrd="0" parTransId="{0638C40E-01AE-40FE-871B-11C405D99C1F}" sibTransId="{A03E52CD-BFC9-4BFD-B982-8F7FC39C1E0F}"/>
    <dgm:cxn modelId="{EB8CB458-BF45-487C-AAD2-629121F29923}" srcId="{BB38BA5B-3EEE-4155-B82A-53008F5E4E13}" destId="{F6698801-29B7-4147-B380-050BEFA9791B}" srcOrd="2" destOrd="0" parTransId="{E77C7D73-6FCD-4928-89AD-23E577629FC9}" sibTransId="{147E3F90-4DAF-491E-AC4B-6BF053B3CA4A}"/>
    <dgm:cxn modelId="{F95FA77F-C28F-4713-BD4C-DC962D7AAE58}" type="presOf" srcId="{BB38BA5B-3EEE-4155-B82A-53008F5E4E13}" destId="{49CFD152-7F95-4372-918A-1D831D2A3ED1}" srcOrd="0" destOrd="0" presId="urn:microsoft.com/office/officeart/2005/8/layout/list1"/>
    <dgm:cxn modelId="{5F4CD890-7391-48E4-8E6B-65AE3629CC2C}" srcId="{BB38BA5B-3EEE-4155-B82A-53008F5E4E13}" destId="{8F1DB7A0-4FF6-4FF8-8819-84AF271D1BDC}" srcOrd="6" destOrd="0" parTransId="{9B21FC34-76A8-40E0-9165-CE927EB8735A}" sibTransId="{9F9B1A32-9D13-48D6-8799-0A114C932DDA}"/>
    <dgm:cxn modelId="{D5153FB0-5C78-4365-AF3C-BEA6C3989E76}" type="presOf" srcId="{7A058AF8-4CCE-4871-B3FB-4ADB91530859}" destId="{F5C69E86-D1CE-406C-A186-3914668EE04F}" srcOrd="0" destOrd="5" presId="urn:microsoft.com/office/officeart/2005/8/layout/list1"/>
    <dgm:cxn modelId="{350618B1-4612-4E44-A108-B08237D2804C}" type="presOf" srcId="{D38D798D-E0BB-4AE6-8DAE-16909B6DABDE}" destId="{F5C69E86-D1CE-406C-A186-3914668EE04F}" srcOrd="0" destOrd="0" presId="urn:microsoft.com/office/officeart/2005/8/layout/list1"/>
    <dgm:cxn modelId="{C35A63B4-3956-4BB4-A4AD-F4009EC38190}" srcId="{BB38BA5B-3EEE-4155-B82A-53008F5E4E13}" destId="{D38D798D-E0BB-4AE6-8DAE-16909B6DABDE}" srcOrd="0" destOrd="0" parTransId="{7130D5BE-130E-4BD2-892D-1ACE83B5971D}" sibTransId="{770C116F-9DE4-4D4B-9476-B6C2E6C6B0E9}"/>
    <dgm:cxn modelId="{43BE96BC-3AF3-44D6-B460-1FE6AE440F5A}" type="presOf" srcId="{7713BACB-2C5E-4C4F-A798-A2A6EE659613}" destId="{1CB03D19-10A4-4A2D-969A-4E256C3ABAAF}" srcOrd="0" destOrd="0" presId="urn:microsoft.com/office/officeart/2005/8/layout/list1"/>
    <dgm:cxn modelId="{DC8526E6-418E-4F05-A491-D0058C9E8365}" type="presOf" srcId="{05FA8D96-1776-4C97-A5BF-24DD2AE2D120}" destId="{F5C69E86-D1CE-406C-A186-3914668EE04F}" srcOrd="0" destOrd="3" presId="urn:microsoft.com/office/officeart/2005/8/layout/list1"/>
    <dgm:cxn modelId="{8D9D57E7-2373-4C52-92F0-350F220603D7}" srcId="{BB38BA5B-3EEE-4155-B82A-53008F5E4E13}" destId="{6B68F578-44AB-4F0B-A393-039E9D9340A5}" srcOrd="1" destOrd="0" parTransId="{040FB9A2-B453-44AD-A6C1-C2FCA494F98A}" sibTransId="{3CE26929-46B7-4AF6-AAD2-A6A2150EC20F}"/>
    <dgm:cxn modelId="{76534BEE-ED29-4127-8A98-608CD305A119}" type="presOf" srcId="{2092B8FE-7941-4356-B6A4-16ED438656A1}" destId="{F5C69E86-D1CE-406C-A186-3914668EE04F}" srcOrd="0" destOrd="4" presId="urn:microsoft.com/office/officeart/2005/8/layout/list1"/>
    <dgm:cxn modelId="{B0E4F9F6-A9A6-419B-9C04-6073FB9D175B}" type="presOf" srcId="{BB38BA5B-3EEE-4155-B82A-53008F5E4E13}" destId="{D1B27D67-6C76-4795-B08A-C5A842B11236}" srcOrd="1" destOrd="0" presId="urn:microsoft.com/office/officeart/2005/8/layout/list1"/>
    <dgm:cxn modelId="{C8EAB56D-917D-4040-BE88-71A463DD10EF}" type="presParOf" srcId="{1CB03D19-10A4-4A2D-969A-4E256C3ABAAF}" destId="{681655A4-54C2-4071-B404-0F25794A41E8}" srcOrd="0" destOrd="0" presId="urn:microsoft.com/office/officeart/2005/8/layout/list1"/>
    <dgm:cxn modelId="{DDE4D3AE-F0EA-489A-983D-730DCF2B4B78}" type="presParOf" srcId="{681655A4-54C2-4071-B404-0F25794A41E8}" destId="{49CFD152-7F95-4372-918A-1D831D2A3ED1}" srcOrd="0" destOrd="0" presId="urn:microsoft.com/office/officeart/2005/8/layout/list1"/>
    <dgm:cxn modelId="{4AE09B08-2538-4A43-94A1-E398DF556BD3}" type="presParOf" srcId="{681655A4-54C2-4071-B404-0F25794A41E8}" destId="{D1B27D67-6C76-4795-B08A-C5A842B11236}" srcOrd="1" destOrd="0" presId="urn:microsoft.com/office/officeart/2005/8/layout/list1"/>
    <dgm:cxn modelId="{143EF2A2-22EA-4864-A947-111C348B7DF0}" type="presParOf" srcId="{1CB03D19-10A4-4A2D-969A-4E256C3ABAAF}" destId="{C58E00D2-ED05-46CF-A6C8-BED5B8D0B1DD}" srcOrd="1" destOrd="0" presId="urn:microsoft.com/office/officeart/2005/8/layout/list1"/>
    <dgm:cxn modelId="{CBA0A404-2F84-4F2E-86CA-08CBC6CE31C9}" type="presParOf" srcId="{1CB03D19-10A4-4A2D-969A-4E256C3ABAAF}" destId="{F5C69E86-D1CE-406C-A186-3914668EE04F}" srcOrd="2" destOrd="0" presId="urn:microsoft.com/office/officeart/2005/8/layout/list1"/>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2F514B32-04AA-4DE5-B064-81C601F05D24}" type="doc">
      <dgm:prSet loTypeId="urn:microsoft.com/office/officeart/2005/8/layout/lProcess2" loCatId="list" qsTypeId="urn:microsoft.com/office/officeart/2005/8/quickstyle/simple4" qsCatId="simple" csTypeId="urn:microsoft.com/office/officeart/2005/8/colors/accent1_2" csCatId="accent1" phldr="1"/>
      <dgm:spPr/>
      <dgm:t>
        <a:bodyPr/>
        <a:lstStyle/>
        <a:p>
          <a:endParaRPr lang="en-US"/>
        </a:p>
      </dgm:t>
    </dgm:pt>
    <dgm:pt modelId="{35DB7B5A-9CD6-4B1D-80ED-5419FE6A996F}">
      <dgm:prSet phldrT="[Text]" custT="1"/>
      <dgm:spPr/>
      <dgm:t>
        <a:bodyPr/>
        <a:lstStyle/>
        <a:p>
          <a:r>
            <a:rPr lang="en-US" sz="1100" b="1" dirty="0">
              <a:effectLst>
                <a:outerShdw blurRad="38100" dist="38100" dir="2700000" algn="tl">
                  <a:srgbClr val="000000">
                    <a:alpha val="43137"/>
                  </a:srgbClr>
                </a:outerShdw>
              </a:effectLst>
            </a:rPr>
            <a:t>Up to ½ Second Full Outage</a:t>
          </a:r>
        </a:p>
      </dgm:t>
    </dgm:pt>
    <dgm:pt modelId="{FD6EE64B-925C-4A61-8562-D908C4CA0515}" type="parTrans" cxnId="{908ABABF-AFDF-45DB-BACC-0E2A94314411}">
      <dgm:prSet/>
      <dgm:spPr/>
      <dgm:t>
        <a:bodyPr/>
        <a:lstStyle/>
        <a:p>
          <a:endParaRPr lang="en-US"/>
        </a:p>
      </dgm:t>
    </dgm:pt>
    <dgm:pt modelId="{B5864A22-C10E-42E9-8F9C-5779E3187D15}" type="sibTrans" cxnId="{908ABABF-AFDF-45DB-BACC-0E2A94314411}">
      <dgm:prSet/>
      <dgm:spPr/>
      <dgm:t>
        <a:bodyPr/>
        <a:lstStyle/>
        <a:p>
          <a:endParaRPr lang="en-US"/>
        </a:p>
      </dgm:t>
    </dgm:pt>
    <dgm:pt modelId="{E0B81203-2949-44A5-8DE4-7ABFEB8EE41E}">
      <dgm:prSet phldrT="[Text]" custT="1"/>
      <dgm:spPr/>
      <dgm:t>
        <a:bodyPr/>
        <a:lstStyle/>
        <a:p>
          <a:pPr algn="l"/>
          <a:r>
            <a:rPr lang="en-US" sz="1400" b="1" dirty="0">
              <a:effectLst>
                <a:outerShdw blurRad="38100" dist="38100" dir="2700000" algn="tl">
                  <a:srgbClr val="000000">
                    <a:alpha val="43137"/>
                  </a:srgbClr>
                </a:outerShdw>
              </a:effectLst>
            </a:rPr>
            <a:t>½ Second Outages</a:t>
          </a:r>
        </a:p>
        <a:p>
          <a:pPr algn="l"/>
          <a:r>
            <a:rPr lang="en-US" sz="1400" b="1" dirty="0">
              <a:effectLst>
                <a:outerShdw blurRad="38100" dist="38100" dir="2700000" algn="tl">
                  <a:srgbClr val="000000">
                    <a:alpha val="43137"/>
                  </a:srgbClr>
                </a:outerShdw>
              </a:effectLst>
            </a:rPr>
            <a:t>Used With M3534EC</a:t>
          </a:r>
        </a:p>
      </dgm:t>
    </dgm:pt>
    <dgm:pt modelId="{260C90B5-5B91-49E4-875C-3F5C72C417E9}" type="parTrans" cxnId="{AA7ACAD5-73DB-4ED3-9EFD-B0E611346C67}">
      <dgm:prSet/>
      <dgm:spPr/>
      <dgm:t>
        <a:bodyPr/>
        <a:lstStyle/>
        <a:p>
          <a:endParaRPr lang="en-US"/>
        </a:p>
      </dgm:t>
    </dgm:pt>
    <dgm:pt modelId="{3BAD1BB8-58CF-487B-B50B-E527D7782E17}" type="sibTrans" cxnId="{AA7ACAD5-73DB-4ED3-9EFD-B0E611346C67}">
      <dgm:prSet/>
      <dgm:spPr/>
      <dgm:t>
        <a:bodyPr/>
        <a:lstStyle/>
        <a:p>
          <a:endParaRPr lang="en-US"/>
        </a:p>
      </dgm:t>
    </dgm:pt>
    <dgm:pt modelId="{E28D6F26-69A8-4C35-B7D6-36CD1DFF6A57}">
      <dgm:prSet phldrT="[Text]" custT="1"/>
      <dgm:spPr/>
      <dgm:t>
        <a:bodyPr/>
        <a:lstStyle/>
        <a:p>
          <a:pPr algn="l">
            <a:spcAft>
              <a:spcPts val="0"/>
            </a:spcAft>
          </a:pPr>
          <a:r>
            <a:rPr lang="en-US" sz="1100" b="1" dirty="0">
              <a:effectLst>
                <a:outerShdw blurRad="38100" dist="38100" dir="2700000" algn="tl">
                  <a:srgbClr val="000000">
                    <a:alpha val="43137"/>
                  </a:srgbClr>
                </a:outerShdw>
              </a:effectLst>
            </a:rPr>
            <a:t>Low Hp Drives</a:t>
          </a:r>
        </a:p>
        <a:p>
          <a:pPr algn="l">
            <a:spcAft>
              <a:spcPts val="0"/>
            </a:spcAft>
          </a:pPr>
          <a:r>
            <a:rPr lang="en-US" sz="1100" b="1" dirty="0">
              <a:effectLst>
                <a:outerShdw blurRad="38100" dist="38100" dir="2700000" algn="tl">
                  <a:srgbClr val="000000">
                    <a:alpha val="43137"/>
                  </a:srgbClr>
                </a:outerShdw>
              </a:effectLst>
            </a:rPr>
            <a:t>Less Than 15kW</a:t>
          </a:r>
        </a:p>
      </dgm:t>
    </dgm:pt>
    <dgm:pt modelId="{EA260EC7-3177-406A-AA17-E527C1C969DC}" type="parTrans" cxnId="{357720E5-ACAB-4829-ABBE-F228D6586B64}">
      <dgm:prSet/>
      <dgm:spPr/>
      <dgm:t>
        <a:bodyPr/>
        <a:lstStyle/>
        <a:p>
          <a:endParaRPr lang="en-US"/>
        </a:p>
      </dgm:t>
    </dgm:pt>
    <dgm:pt modelId="{7FC0B1C9-59E6-40DC-92D7-E3E93E575037}" type="sibTrans" cxnId="{357720E5-ACAB-4829-ABBE-F228D6586B64}">
      <dgm:prSet/>
      <dgm:spPr/>
      <dgm:t>
        <a:bodyPr/>
        <a:lstStyle/>
        <a:p>
          <a:endParaRPr lang="en-US"/>
        </a:p>
      </dgm:t>
    </dgm:pt>
    <dgm:pt modelId="{90B8F91D-9B34-47B9-97D8-E6EA81DEA999}">
      <dgm:prSet phldrT="[Text]" custT="1"/>
      <dgm:spPr/>
      <dgm:t>
        <a:bodyPr/>
        <a:lstStyle/>
        <a:p>
          <a:r>
            <a:rPr lang="en-US" sz="1100" b="1" dirty="0">
              <a:effectLst>
                <a:outerShdw blurRad="38100" dist="38100" dir="2700000" algn="tl">
                  <a:srgbClr val="000000">
                    <a:alpha val="43137"/>
                  </a:srgbClr>
                </a:outerShdw>
              </a:effectLst>
            </a:rPr>
            <a:t>Up to 15 Seconds Full Outage</a:t>
          </a:r>
        </a:p>
      </dgm:t>
    </dgm:pt>
    <dgm:pt modelId="{289C89DD-CEC8-4293-920B-5FED7F0C0B43}" type="parTrans" cxnId="{81A10454-5408-46F1-B535-74C409E19068}">
      <dgm:prSet/>
      <dgm:spPr/>
      <dgm:t>
        <a:bodyPr/>
        <a:lstStyle/>
        <a:p>
          <a:endParaRPr lang="en-US"/>
        </a:p>
      </dgm:t>
    </dgm:pt>
    <dgm:pt modelId="{2C42C29D-B9F3-4508-AB13-AD08914211F6}" type="sibTrans" cxnId="{81A10454-5408-46F1-B535-74C409E19068}">
      <dgm:prSet/>
      <dgm:spPr/>
      <dgm:t>
        <a:bodyPr/>
        <a:lstStyle/>
        <a:p>
          <a:endParaRPr lang="en-US"/>
        </a:p>
      </dgm:t>
    </dgm:pt>
    <dgm:pt modelId="{30FD84B5-8429-48C4-9B59-F0C2903FA912}">
      <dgm:prSet phldrT="[Text]" custT="1"/>
      <dgm:spPr/>
      <dgm:t>
        <a:bodyPr/>
        <a:lstStyle/>
        <a:p>
          <a:pPr algn="l">
            <a:spcAft>
              <a:spcPts val="0"/>
            </a:spcAft>
          </a:pPr>
          <a:r>
            <a:rPr lang="en-US" sz="1000" b="1" dirty="0">
              <a:effectLst>
                <a:outerShdw blurRad="38100" dist="38100" dir="2700000" algn="tl">
                  <a:srgbClr val="000000">
                    <a:alpha val="43137"/>
                  </a:srgbClr>
                </a:outerShdw>
              </a:effectLst>
            </a:rPr>
            <a:t>Cost Effective for Short Outages</a:t>
          </a:r>
        </a:p>
        <a:p>
          <a:pPr algn="l">
            <a:spcAft>
              <a:spcPts val="0"/>
            </a:spcAft>
          </a:pPr>
          <a:r>
            <a:rPr lang="en-US" sz="1000" b="1" dirty="0">
              <a:effectLst>
                <a:outerShdw blurRad="38100" dist="38100" dir="2700000" algn="tl">
                  <a:srgbClr val="000000">
                    <a:alpha val="43137"/>
                  </a:srgbClr>
                </a:outerShdw>
              </a:effectLst>
            </a:rPr>
            <a:t>Can Be Used With </a:t>
          </a:r>
        </a:p>
        <a:p>
          <a:pPr algn="l">
            <a:spcAft>
              <a:spcPts val="0"/>
            </a:spcAft>
          </a:pPr>
          <a:r>
            <a:rPr lang="en-US" sz="1000" b="1" dirty="0">
              <a:effectLst>
                <a:outerShdw blurRad="38100" dist="38100" dir="2700000" algn="tl">
                  <a:srgbClr val="000000">
                    <a:alpha val="43137"/>
                  </a:srgbClr>
                </a:outerShdw>
              </a:effectLst>
            </a:rPr>
            <a:t>M3460R (Up To 3 Sec)</a:t>
          </a:r>
        </a:p>
        <a:p>
          <a:pPr algn="l">
            <a:spcAft>
              <a:spcPts val="0"/>
            </a:spcAft>
          </a:pPr>
          <a:r>
            <a:rPr lang="en-US" sz="1000" b="1" dirty="0">
              <a:effectLst>
                <a:outerShdw blurRad="38100" dist="38100" dir="2700000" algn="tl">
                  <a:srgbClr val="000000">
                    <a:alpha val="43137"/>
                  </a:srgbClr>
                </a:outerShdw>
              </a:effectLst>
            </a:rPr>
            <a:t>M3460B (3-10 Sec)</a:t>
          </a:r>
        </a:p>
      </dgm:t>
    </dgm:pt>
    <dgm:pt modelId="{EEF6FB73-70D1-4E01-B741-72F4DE612C8C}" type="parTrans" cxnId="{B5005FFB-8571-46A1-9E5F-D1F95A9E76D1}">
      <dgm:prSet/>
      <dgm:spPr/>
      <dgm:t>
        <a:bodyPr/>
        <a:lstStyle/>
        <a:p>
          <a:endParaRPr lang="en-US"/>
        </a:p>
      </dgm:t>
    </dgm:pt>
    <dgm:pt modelId="{67951396-65E2-4627-A85F-BDE7D2F175DD}" type="sibTrans" cxnId="{B5005FFB-8571-46A1-9E5F-D1F95A9E76D1}">
      <dgm:prSet/>
      <dgm:spPr/>
      <dgm:t>
        <a:bodyPr/>
        <a:lstStyle/>
        <a:p>
          <a:endParaRPr lang="en-US"/>
        </a:p>
      </dgm:t>
    </dgm:pt>
    <dgm:pt modelId="{D0380CBA-55BE-43BE-9005-6CC06357ED05}">
      <dgm:prSet phldrT="[Text]" custT="1"/>
      <dgm:spPr/>
      <dgm:t>
        <a:bodyPr/>
        <a:lstStyle/>
        <a:p>
          <a:pPr algn="l">
            <a:spcAft>
              <a:spcPts val="0"/>
            </a:spcAft>
            <a:buFont typeface="Wingdings" panose="05000000000000000000" pitchFamily="2" charset="2"/>
            <a:buChar char="§"/>
          </a:pPr>
          <a:r>
            <a:rPr lang="en-US" sz="800" b="1" dirty="0">
              <a:effectLst>
                <a:outerShdw blurRad="38100" dist="38100" dir="2700000" algn="tl">
                  <a:srgbClr val="000000">
                    <a:alpha val="43137"/>
                  </a:srgbClr>
                </a:outerShdw>
              </a:effectLst>
            </a:rPr>
            <a:t>Low to High Hp Drives</a:t>
          </a:r>
        </a:p>
        <a:p>
          <a:pPr algn="l">
            <a:spcAft>
              <a:spcPts val="0"/>
            </a:spcAft>
            <a:buFont typeface="Wingdings" panose="05000000000000000000" pitchFamily="2" charset="2"/>
            <a:buChar char="§"/>
          </a:pPr>
          <a:r>
            <a:rPr lang="en-US" sz="800" b="1" dirty="0">
              <a:effectLst>
                <a:outerShdw blurRad="38100" dist="38100" dir="2700000" algn="tl">
                  <a:srgbClr val="000000">
                    <a:alpha val="43137"/>
                  </a:srgbClr>
                </a:outerShdw>
              </a:effectLst>
            </a:rPr>
            <a:t>10-1000+ kW</a:t>
          </a:r>
        </a:p>
        <a:p>
          <a:pPr algn="l">
            <a:spcAft>
              <a:spcPts val="0"/>
            </a:spcAft>
            <a:buFont typeface="Wingdings" panose="05000000000000000000" pitchFamily="2" charset="2"/>
            <a:buChar char="§"/>
          </a:pPr>
          <a:r>
            <a:rPr lang="en-US" sz="800" b="1" dirty="0">
              <a:effectLst>
                <a:outerShdw blurRad="38100" dist="38100" dir="2700000" algn="tl">
                  <a:srgbClr val="000000">
                    <a:alpha val="43137"/>
                  </a:srgbClr>
                </a:outerShdw>
              </a:effectLst>
            </a:rPr>
            <a:t>Selection – Cost &amp; Space Available</a:t>
          </a:r>
        </a:p>
        <a:p>
          <a:pPr algn="l">
            <a:spcAft>
              <a:spcPts val="0"/>
            </a:spcAft>
            <a:buFont typeface="Wingdings" panose="05000000000000000000" pitchFamily="2" charset="2"/>
            <a:buChar char="§"/>
          </a:pPr>
          <a:r>
            <a:rPr lang="en-US" sz="800" b="1" dirty="0">
              <a:effectLst>
                <a:outerShdw blurRad="38100" dist="38100" dir="2700000" algn="tl">
                  <a:srgbClr val="000000">
                    <a:alpha val="43137"/>
                  </a:srgbClr>
                </a:outerShdw>
              </a:effectLst>
            </a:rPr>
            <a:t>kW x Outage Time = kJoules</a:t>
          </a:r>
        </a:p>
        <a:p>
          <a:pPr algn="l">
            <a:spcAft>
              <a:spcPts val="0"/>
            </a:spcAft>
          </a:pPr>
          <a:r>
            <a:rPr lang="en-US" sz="800" b="1" dirty="0">
              <a:effectLst>
                <a:outerShdw blurRad="38100" dist="38100" dir="2700000" algn="tl">
                  <a:srgbClr val="000000">
                    <a:alpha val="43137"/>
                  </a:srgbClr>
                </a:outerShdw>
              </a:effectLst>
            </a:rPr>
            <a:t>Capacitance = 2(kJ) / V Squared</a:t>
          </a:r>
        </a:p>
      </dgm:t>
    </dgm:pt>
    <dgm:pt modelId="{43797D2D-51D0-4A9D-A640-C6785947E1AC}" type="parTrans" cxnId="{C57F9F4F-0258-4998-AE36-7F50DB97BD98}">
      <dgm:prSet/>
      <dgm:spPr/>
      <dgm:t>
        <a:bodyPr/>
        <a:lstStyle/>
        <a:p>
          <a:endParaRPr lang="en-US"/>
        </a:p>
      </dgm:t>
    </dgm:pt>
    <dgm:pt modelId="{133AEE5A-9BEB-4348-B3DA-886715089409}" type="sibTrans" cxnId="{C57F9F4F-0258-4998-AE36-7F50DB97BD98}">
      <dgm:prSet/>
      <dgm:spPr/>
      <dgm:t>
        <a:bodyPr/>
        <a:lstStyle/>
        <a:p>
          <a:endParaRPr lang="en-US"/>
        </a:p>
      </dgm:t>
    </dgm:pt>
    <dgm:pt modelId="{E3DBC267-E709-4F66-B4BF-E0B36F1CAAE2}" type="pres">
      <dgm:prSet presAssocID="{2F514B32-04AA-4DE5-B064-81C601F05D24}" presName="theList" presStyleCnt="0">
        <dgm:presLayoutVars>
          <dgm:dir/>
          <dgm:animLvl val="lvl"/>
          <dgm:resizeHandles val="exact"/>
        </dgm:presLayoutVars>
      </dgm:prSet>
      <dgm:spPr/>
    </dgm:pt>
    <dgm:pt modelId="{355FAF40-BF11-4E16-9790-0D974BAFB6A9}" type="pres">
      <dgm:prSet presAssocID="{35DB7B5A-9CD6-4B1D-80ED-5419FE6A996F}" presName="compNode" presStyleCnt="0"/>
      <dgm:spPr/>
    </dgm:pt>
    <dgm:pt modelId="{3EDD3F49-00EE-428F-B000-18345BAED835}" type="pres">
      <dgm:prSet presAssocID="{35DB7B5A-9CD6-4B1D-80ED-5419FE6A996F}" presName="aNode" presStyleLbl="bgShp" presStyleIdx="0" presStyleCnt="2"/>
      <dgm:spPr/>
    </dgm:pt>
    <dgm:pt modelId="{D8E92207-9BD9-493C-8DC5-8D1117E5C34F}" type="pres">
      <dgm:prSet presAssocID="{35DB7B5A-9CD6-4B1D-80ED-5419FE6A996F}" presName="textNode" presStyleLbl="bgShp" presStyleIdx="0" presStyleCnt="2"/>
      <dgm:spPr/>
    </dgm:pt>
    <dgm:pt modelId="{1E15E075-3026-4144-B64A-4FFAE9C7250E}" type="pres">
      <dgm:prSet presAssocID="{35DB7B5A-9CD6-4B1D-80ED-5419FE6A996F}" presName="compChildNode" presStyleCnt="0"/>
      <dgm:spPr/>
    </dgm:pt>
    <dgm:pt modelId="{FB17EF24-EF96-4986-9E27-0271D876D801}" type="pres">
      <dgm:prSet presAssocID="{35DB7B5A-9CD6-4B1D-80ED-5419FE6A996F}" presName="theInnerList" presStyleCnt="0"/>
      <dgm:spPr/>
    </dgm:pt>
    <dgm:pt modelId="{C352B041-A51A-49A1-8423-842DE565666B}" type="pres">
      <dgm:prSet presAssocID="{E0B81203-2949-44A5-8DE4-7ABFEB8EE41E}" presName="childNode" presStyleLbl="node1" presStyleIdx="0" presStyleCnt="4">
        <dgm:presLayoutVars>
          <dgm:bulletEnabled val="1"/>
        </dgm:presLayoutVars>
      </dgm:prSet>
      <dgm:spPr/>
    </dgm:pt>
    <dgm:pt modelId="{2CC36C3D-22C8-4A52-BB3A-9622C0BE74D2}" type="pres">
      <dgm:prSet presAssocID="{E0B81203-2949-44A5-8DE4-7ABFEB8EE41E}" presName="aSpace2" presStyleCnt="0"/>
      <dgm:spPr/>
    </dgm:pt>
    <dgm:pt modelId="{897C1AB3-44D3-4FD9-9625-E78F1551F9D4}" type="pres">
      <dgm:prSet presAssocID="{E28D6F26-69A8-4C35-B7D6-36CD1DFF6A57}" presName="childNode" presStyleLbl="node1" presStyleIdx="1" presStyleCnt="4">
        <dgm:presLayoutVars>
          <dgm:bulletEnabled val="1"/>
        </dgm:presLayoutVars>
      </dgm:prSet>
      <dgm:spPr/>
    </dgm:pt>
    <dgm:pt modelId="{6C1822ED-9B5D-4DF3-BA76-440D860C7A4A}" type="pres">
      <dgm:prSet presAssocID="{35DB7B5A-9CD6-4B1D-80ED-5419FE6A996F}" presName="aSpace" presStyleCnt="0"/>
      <dgm:spPr/>
    </dgm:pt>
    <dgm:pt modelId="{16BADBCD-D4A3-4B0E-A841-B32A49262610}" type="pres">
      <dgm:prSet presAssocID="{90B8F91D-9B34-47B9-97D8-E6EA81DEA999}" presName="compNode" presStyleCnt="0"/>
      <dgm:spPr/>
    </dgm:pt>
    <dgm:pt modelId="{A02A921D-A5A8-471B-92E1-8CB00C415A74}" type="pres">
      <dgm:prSet presAssocID="{90B8F91D-9B34-47B9-97D8-E6EA81DEA999}" presName="aNode" presStyleLbl="bgShp" presStyleIdx="1" presStyleCnt="2" custScaleX="108041"/>
      <dgm:spPr/>
    </dgm:pt>
    <dgm:pt modelId="{3C028687-C439-4915-8F1A-CA05827E96CA}" type="pres">
      <dgm:prSet presAssocID="{90B8F91D-9B34-47B9-97D8-E6EA81DEA999}" presName="textNode" presStyleLbl="bgShp" presStyleIdx="1" presStyleCnt="2"/>
      <dgm:spPr/>
    </dgm:pt>
    <dgm:pt modelId="{2A4E1C74-D1F5-4880-8202-54E8B14B3D42}" type="pres">
      <dgm:prSet presAssocID="{90B8F91D-9B34-47B9-97D8-E6EA81DEA999}" presName="compChildNode" presStyleCnt="0"/>
      <dgm:spPr/>
    </dgm:pt>
    <dgm:pt modelId="{6AC84F75-C257-4C67-8E4F-4EC5A4C989B3}" type="pres">
      <dgm:prSet presAssocID="{90B8F91D-9B34-47B9-97D8-E6EA81DEA999}" presName="theInnerList" presStyleCnt="0"/>
      <dgm:spPr/>
    </dgm:pt>
    <dgm:pt modelId="{6BE8D20F-3F45-4FB7-8327-533A9C9383D6}" type="pres">
      <dgm:prSet presAssocID="{30FD84B5-8429-48C4-9B59-F0C2903FA912}" presName="childNode" presStyleLbl="node1" presStyleIdx="2" presStyleCnt="4" custScaleY="122246">
        <dgm:presLayoutVars>
          <dgm:bulletEnabled val="1"/>
        </dgm:presLayoutVars>
      </dgm:prSet>
      <dgm:spPr/>
    </dgm:pt>
    <dgm:pt modelId="{918DDE92-0BCA-4523-A753-FE8553168077}" type="pres">
      <dgm:prSet presAssocID="{30FD84B5-8429-48C4-9B59-F0C2903FA912}" presName="aSpace2" presStyleCnt="0"/>
      <dgm:spPr/>
    </dgm:pt>
    <dgm:pt modelId="{228ECEDE-F9FF-4373-ABFD-F705A2403E34}" type="pres">
      <dgm:prSet presAssocID="{D0380CBA-55BE-43BE-9005-6CC06357ED05}" presName="childNode" presStyleLbl="node1" presStyleIdx="3" presStyleCnt="4" custScaleY="121906">
        <dgm:presLayoutVars>
          <dgm:bulletEnabled val="1"/>
        </dgm:presLayoutVars>
      </dgm:prSet>
      <dgm:spPr/>
    </dgm:pt>
  </dgm:ptLst>
  <dgm:cxnLst>
    <dgm:cxn modelId="{208BDF3F-269A-46D5-BAF0-35C2D25DF384}" type="presOf" srcId="{35DB7B5A-9CD6-4B1D-80ED-5419FE6A996F}" destId="{3EDD3F49-00EE-428F-B000-18345BAED835}" srcOrd="0" destOrd="0" presId="urn:microsoft.com/office/officeart/2005/8/layout/lProcess2"/>
    <dgm:cxn modelId="{15C81462-F662-45F8-8C95-7D3CA6682371}" type="presOf" srcId="{E28D6F26-69A8-4C35-B7D6-36CD1DFF6A57}" destId="{897C1AB3-44D3-4FD9-9625-E78F1551F9D4}" srcOrd="0" destOrd="0" presId="urn:microsoft.com/office/officeart/2005/8/layout/lProcess2"/>
    <dgm:cxn modelId="{0649B247-B05D-4A07-B376-63B72320BEB9}" type="presOf" srcId="{D0380CBA-55BE-43BE-9005-6CC06357ED05}" destId="{228ECEDE-F9FF-4373-ABFD-F705A2403E34}" srcOrd="0" destOrd="0" presId="urn:microsoft.com/office/officeart/2005/8/layout/lProcess2"/>
    <dgm:cxn modelId="{C57F9F4F-0258-4998-AE36-7F50DB97BD98}" srcId="{90B8F91D-9B34-47B9-97D8-E6EA81DEA999}" destId="{D0380CBA-55BE-43BE-9005-6CC06357ED05}" srcOrd="1" destOrd="0" parTransId="{43797D2D-51D0-4A9D-A640-C6785947E1AC}" sibTransId="{133AEE5A-9BEB-4348-B3DA-886715089409}"/>
    <dgm:cxn modelId="{81A10454-5408-46F1-B535-74C409E19068}" srcId="{2F514B32-04AA-4DE5-B064-81C601F05D24}" destId="{90B8F91D-9B34-47B9-97D8-E6EA81DEA999}" srcOrd="1" destOrd="0" parTransId="{289C89DD-CEC8-4293-920B-5FED7F0C0B43}" sibTransId="{2C42C29D-B9F3-4508-AB13-AD08914211F6}"/>
    <dgm:cxn modelId="{A89D9C57-5AC4-4BC0-BC2F-8D10972B83D3}" type="presOf" srcId="{35DB7B5A-9CD6-4B1D-80ED-5419FE6A996F}" destId="{D8E92207-9BD9-493C-8DC5-8D1117E5C34F}" srcOrd="1" destOrd="0" presId="urn:microsoft.com/office/officeart/2005/8/layout/lProcess2"/>
    <dgm:cxn modelId="{F8882F89-430E-487F-993A-B3219466B9FD}" type="presOf" srcId="{90B8F91D-9B34-47B9-97D8-E6EA81DEA999}" destId="{3C028687-C439-4915-8F1A-CA05827E96CA}" srcOrd="1" destOrd="0" presId="urn:microsoft.com/office/officeart/2005/8/layout/lProcess2"/>
    <dgm:cxn modelId="{6E6C168C-0F33-4C9F-8665-5225D0753522}" type="presOf" srcId="{30FD84B5-8429-48C4-9B59-F0C2903FA912}" destId="{6BE8D20F-3F45-4FB7-8327-533A9C9383D6}" srcOrd="0" destOrd="0" presId="urn:microsoft.com/office/officeart/2005/8/layout/lProcess2"/>
    <dgm:cxn modelId="{EBD413B2-58E7-4ECC-B907-6DF19AF28786}" type="presOf" srcId="{E0B81203-2949-44A5-8DE4-7ABFEB8EE41E}" destId="{C352B041-A51A-49A1-8423-842DE565666B}" srcOrd="0" destOrd="0" presId="urn:microsoft.com/office/officeart/2005/8/layout/lProcess2"/>
    <dgm:cxn modelId="{908ABABF-AFDF-45DB-BACC-0E2A94314411}" srcId="{2F514B32-04AA-4DE5-B064-81C601F05D24}" destId="{35DB7B5A-9CD6-4B1D-80ED-5419FE6A996F}" srcOrd="0" destOrd="0" parTransId="{FD6EE64B-925C-4A61-8562-D908C4CA0515}" sibTransId="{B5864A22-C10E-42E9-8F9C-5779E3187D15}"/>
    <dgm:cxn modelId="{AA7ACAD5-73DB-4ED3-9EFD-B0E611346C67}" srcId="{35DB7B5A-9CD6-4B1D-80ED-5419FE6A996F}" destId="{E0B81203-2949-44A5-8DE4-7ABFEB8EE41E}" srcOrd="0" destOrd="0" parTransId="{260C90B5-5B91-49E4-875C-3F5C72C417E9}" sibTransId="{3BAD1BB8-58CF-487B-B50B-E527D7782E17}"/>
    <dgm:cxn modelId="{357720E5-ACAB-4829-ABBE-F228D6586B64}" srcId="{35DB7B5A-9CD6-4B1D-80ED-5419FE6A996F}" destId="{E28D6F26-69A8-4C35-B7D6-36CD1DFF6A57}" srcOrd="1" destOrd="0" parTransId="{EA260EC7-3177-406A-AA17-E527C1C969DC}" sibTransId="{7FC0B1C9-59E6-40DC-92D7-E3E93E575037}"/>
    <dgm:cxn modelId="{8CBFA4FA-9F3E-4735-A8F0-15ABACD40078}" type="presOf" srcId="{2F514B32-04AA-4DE5-B064-81C601F05D24}" destId="{E3DBC267-E709-4F66-B4BF-E0B36F1CAAE2}" srcOrd="0" destOrd="0" presId="urn:microsoft.com/office/officeart/2005/8/layout/lProcess2"/>
    <dgm:cxn modelId="{B5005FFB-8571-46A1-9E5F-D1F95A9E76D1}" srcId="{90B8F91D-9B34-47B9-97D8-E6EA81DEA999}" destId="{30FD84B5-8429-48C4-9B59-F0C2903FA912}" srcOrd="0" destOrd="0" parTransId="{EEF6FB73-70D1-4E01-B741-72F4DE612C8C}" sibTransId="{67951396-65E2-4627-A85F-BDE7D2F175DD}"/>
    <dgm:cxn modelId="{F6F318FD-8E32-4EEE-9BCB-6BCF6193E1B6}" type="presOf" srcId="{90B8F91D-9B34-47B9-97D8-E6EA81DEA999}" destId="{A02A921D-A5A8-471B-92E1-8CB00C415A74}" srcOrd="0" destOrd="0" presId="urn:microsoft.com/office/officeart/2005/8/layout/lProcess2"/>
    <dgm:cxn modelId="{842E477A-D305-47F6-834D-FFF0EE89A8F9}" type="presParOf" srcId="{E3DBC267-E709-4F66-B4BF-E0B36F1CAAE2}" destId="{355FAF40-BF11-4E16-9790-0D974BAFB6A9}" srcOrd="0" destOrd="0" presId="urn:microsoft.com/office/officeart/2005/8/layout/lProcess2"/>
    <dgm:cxn modelId="{15E59EF3-2831-4685-B1FB-DCCBB811B0DF}" type="presParOf" srcId="{355FAF40-BF11-4E16-9790-0D974BAFB6A9}" destId="{3EDD3F49-00EE-428F-B000-18345BAED835}" srcOrd="0" destOrd="0" presId="urn:microsoft.com/office/officeart/2005/8/layout/lProcess2"/>
    <dgm:cxn modelId="{DFB30C45-7F46-4FDA-93AF-5A6FF8B75B3B}" type="presParOf" srcId="{355FAF40-BF11-4E16-9790-0D974BAFB6A9}" destId="{D8E92207-9BD9-493C-8DC5-8D1117E5C34F}" srcOrd="1" destOrd="0" presId="urn:microsoft.com/office/officeart/2005/8/layout/lProcess2"/>
    <dgm:cxn modelId="{5F0AA40A-D73A-4CA9-837A-D42C52CF00A1}" type="presParOf" srcId="{355FAF40-BF11-4E16-9790-0D974BAFB6A9}" destId="{1E15E075-3026-4144-B64A-4FFAE9C7250E}" srcOrd="2" destOrd="0" presId="urn:microsoft.com/office/officeart/2005/8/layout/lProcess2"/>
    <dgm:cxn modelId="{ED6E64D4-5C15-4982-8F63-5782614B7F32}" type="presParOf" srcId="{1E15E075-3026-4144-B64A-4FFAE9C7250E}" destId="{FB17EF24-EF96-4986-9E27-0271D876D801}" srcOrd="0" destOrd="0" presId="urn:microsoft.com/office/officeart/2005/8/layout/lProcess2"/>
    <dgm:cxn modelId="{297D81FB-F8A1-4A01-B264-D5E903E29BED}" type="presParOf" srcId="{FB17EF24-EF96-4986-9E27-0271D876D801}" destId="{C352B041-A51A-49A1-8423-842DE565666B}" srcOrd="0" destOrd="0" presId="urn:microsoft.com/office/officeart/2005/8/layout/lProcess2"/>
    <dgm:cxn modelId="{52D13A55-F1CB-4FB6-BEBF-D0702767AC9A}" type="presParOf" srcId="{FB17EF24-EF96-4986-9E27-0271D876D801}" destId="{2CC36C3D-22C8-4A52-BB3A-9622C0BE74D2}" srcOrd="1" destOrd="0" presId="urn:microsoft.com/office/officeart/2005/8/layout/lProcess2"/>
    <dgm:cxn modelId="{138BA5FD-3B2A-49BA-8338-F8B54EC35D35}" type="presParOf" srcId="{FB17EF24-EF96-4986-9E27-0271D876D801}" destId="{897C1AB3-44D3-4FD9-9625-E78F1551F9D4}" srcOrd="2" destOrd="0" presId="urn:microsoft.com/office/officeart/2005/8/layout/lProcess2"/>
    <dgm:cxn modelId="{9E80F039-85E4-469C-A89D-3E462ECD3681}" type="presParOf" srcId="{E3DBC267-E709-4F66-B4BF-E0B36F1CAAE2}" destId="{6C1822ED-9B5D-4DF3-BA76-440D860C7A4A}" srcOrd="1" destOrd="0" presId="urn:microsoft.com/office/officeart/2005/8/layout/lProcess2"/>
    <dgm:cxn modelId="{72D1F56B-3F6A-4009-A0DC-E51BCF84EF0E}" type="presParOf" srcId="{E3DBC267-E709-4F66-B4BF-E0B36F1CAAE2}" destId="{16BADBCD-D4A3-4B0E-A841-B32A49262610}" srcOrd="2" destOrd="0" presId="urn:microsoft.com/office/officeart/2005/8/layout/lProcess2"/>
    <dgm:cxn modelId="{BAC29F34-D528-42A6-AFD1-19F0FC4A7E8A}" type="presParOf" srcId="{16BADBCD-D4A3-4B0E-A841-B32A49262610}" destId="{A02A921D-A5A8-471B-92E1-8CB00C415A74}" srcOrd="0" destOrd="0" presId="urn:microsoft.com/office/officeart/2005/8/layout/lProcess2"/>
    <dgm:cxn modelId="{496A2F12-CD7A-47D7-9707-D738EC2DAC99}" type="presParOf" srcId="{16BADBCD-D4A3-4B0E-A841-B32A49262610}" destId="{3C028687-C439-4915-8F1A-CA05827E96CA}" srcOrd="1" destOrd="0" presId="urn:microsoft.com/office/officeart/2005/8/layout/lProcess2"/>
    <dgm:cxn modelId="{0AEBF262-6BA0-4203-976D-1ED3D90FCA1D}" type="presParOf" srcId="{16BADBCD-D4A3-4B0E-A841-B32A49262610}" destId="{2A4E1C74-D1F5-4880-8202-54E8B14B3D42}" srcOrd="2" destOrd="0" presId="urn:microsoft.com/office/officeart/2005/8/layout/lProcess2"/>
    <dgm:cxn modelId="{4B2C253E-EE69-4EE3-91EB-6921DB9F8F6C}" type="presParOf" srcId="{2A4E1C74-D1F5-4880-8202-54E8B14B3D42}" destId="{6AC84F75-C257-4C67-8E4F-4EC5A4C989B3}" srcOrd="0" destOrd="0" presId="urn:microsoft.com/office/officeart/2005/8/layout/lProcess2"/>
    <dgm:cxn modelId="{BA074063-6759-448D-B59F-55FC9E6CF677}" type="presParOf" srcId="{6AC84F75-C257-4C67-8E4F-4EC5A4C989B3}" destId="{6BE8D20F-3F45-4FB7-8327-533A9C9383D6}" srcOrd="0" destOrd="0" presId="urn:microsoft.com/office/officeart/2005/8/layout/lProcess2"/>
    <dgm:cxn modelId="{15F497C6-1AE1-4C8D-BBBB-4A4791B4C997}" type="presParOf" srcId="{6AC84F75-C257-4C67-8E4F-4EC5A4C989B3}" destId="{918DDE92-0BCA-4523-A753-FE8553168077}" srcOrd="1" destOrd="0" presId="urn:microsoft.com/office/officeart/2005/8/layout/lProcess2"/>
    <dgm:cxn modelId="{EFB99623-81A2-4D6D-B8FE-32B1C38294B0}" type="presParOf" srcId="{6AC84F75-C257-4C67-8E4F-4EC5A4C989B3}" destId="{228ECEDE-F9FF-4373-ABFD-F705A2403E34}" srcOrd="2"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2.xml><?xml version="1.0" encoding="utf-8"?>
<dgm:dataModel xmlns:dgm="http://schemas.openxmlformats.org/drawingml/2006/diagram" xmlns:a="http://schemas.openxmlformats.org/drawingml/2006/main">
  <dgm:ptLst>
    <dgm:pt modelId="{7713BACB-2C5E-4C4F-A798-A2A6EE659613}" type="doc">
      <dgm:prSet loTypeId="urn:microsoft.com/office/officeart/2005/8/layout/list1" loCatId="list" qsTypeId="urn:microsoft.com/office/officeart/2005/8/quickstyle/simple4" qsCatId="simple" csTypeId="urn:microsoft.com/office/officeart/2005/8/colors/accent1_2" csCatId="accent1" phldr="1"/>
      <dgm:spPr/>
      <dgm:t>
        <a:bodyPr/>
        <a:lstStyle/>
        <a:p>
          <a:endParaRPr lang="en-US"/>
        </a:p>
      </dgm:t>
    </dgm:pt>
    <dgm:pt modelId="{BB38BA5B-3EEE-4155-B82A-53008F5E4E13}">
      <dgm:prSet phldrT="[Text]" custT="1"/>
      <dgm:spPr/>
      <dgm:t>
        <a:bodyPr/>
        <a:lstStyle/>
        <a:p>
          <a:pPr algn="ctr"/>
          <a:r>
            <a:rPr lang="en-US" sz="2000" b="1" dirty="0">
              <a:effectLst>
                <a:outerShdw blurRad="38100" dist="38100" dir="2700000" algn="tl">
                  <a:srgbClr val="000000">
                    <a:alpha val="43137"/>
                  </a:srgbClr>
                </a:outerShdw>
              </a:effectLst>
            </a:rPr>
            <a:t>Long Term Outage</a:t>
          </a:r>
        </a:p>
      </dgm:t>
    </dgm:pt>
    <dgm:pt modelId="{424EA937-7491-4839-A1E2-3749B3B27227}" type="parTrans" cxnId="{A9C5E917-6F78-4A33-8C48-03FC8385DA22}">
      <dgm:prSet/>
      <dgm:spPr/>
      <dgm:t>
        <a:bodyPr/>
        <a:lstStyle/>
        <a:p>
          <a:endParaRPr lang="en-US"/>
        </a:p>
      </dgm:t>
    </dgm:pt>
    <dgm:pt modelId="{7C6430E1-8093-4C45-A5C2-BB8A5BAED50B}" type="sibTrans" cxnId="{A9C5E917-6F78-4A33-8C48-03FC8385DA22}">
      <dgm:prSet/>
      <dgm:spPr/>
      <dgm:t>
        <a:bodyPr/>
        <a:lstStyle/>
        <a:p>
          <a:endParaRPr lang="en-US"/>
        </a:p>
      </dgm:t>
    </dgm:pt>
    <dgm:pt modelId="{D38D798D-E0BB-4AE6-8DAE-16909B6DABDE}">
      <dgm:prSet phldrT="[Text]" custT="1"/>
      <dgm:spPr/>
      <dgm:t>
        <a:bodyPr/>
        <a:lstStyle/>
        <a:p>
          <a:r>
            <a:rPr lang="en-US" sz="1800" b="1" dirty="0">
              <a:effectLst>
                <a:outerShdw blurRad="38100" dist="38100" dir="2700000" algn="tl">
                  <a:srgbClr val="000000">
                    <a:alpha val="43137"/>
                  </a:srgbClr>
                </a:outerShdw>
              </a:effectLst>
            </a:rPr>
            <a:t>15 Seconds - Minutes</a:t>
          </a:r>
          <a:br>
            <a:rPr lang="en-US" sz="1800" b="1" dirty="0">
              <a:effectLst>
                <a:outerShdw blurRad="38100" dist="38100" dir="2700000" algn="tl">
                  <a:srgbClr val="000000">
                    <a:alpha val="43137"/>
                  </a:srgbClr>
                </a:outerShdw>
              </a:effectLst>
            </a:rPr>
          </a:br>
          <a:r>
            <a:rPr lang="en-US" sz="1800" b="1" dirty="0">
              <a:effectLst>
                <a:outerShdw blurRad="38100" dist="38100" dir="2700000" algn="tl">
                  <a:srgbClr val="000000">
                    <a:alpha val="43137"/>
                  </a:srgbClr>
                </a:outerShdw>
              </a:effectLst>
            </a:rPr>
            <a:t>100% 3-Phase Outages</a:t>
          </a:r>
        </a:p>
      </dgm:t>
    </dgm:pt>
    <dgm:pt modelId="{7130D5BE-130E-4BD2-892D-1ACE83B5971D}" type="parTrans" cxnId="{C35A63B4-3956-4BB4-A4AD-F4009EC38190}">
      <dgm:prSet/>
      <dgm:spPr/>
      <dgm:t>
        <a:bodyPr/>
        <a:lstStyle/>
        <a:p>
          <a:endParaRPr lang="en-US"/>
        </a:p>
      </dgm:t>
    </dgm:pt>
    <dgm:pt modelId="{770C116F-9DE4-4D4B-9476-B6C2E6C6B0E9}" type="sibTrans" cxnId="{C35A63B4-3956-4BB4-A4AD-F4009EC38190}">
      <dgm:prSet/>
      <dgm:spPr/>
      <dgm:t>
        <a:bodyPr/>
        <a:lstStyle/>
        <a:p>
          <a:endParaRPr lang="en-US"/>
        </a:p>
      </dgm:t>
    </dgm:pt>
    <dgm:pt modelId="{022E6983-3881-45BA-80A6-C861D47909A8}">
      <dgm:prSet phldrT="[Text]" custT="1"/>
      <dgm:spPr/>
      <dgm:t>
        <a:bodyPr/>
        <a:lstStyle/>
        <a:p>
          <a:r>
            <a:rPr lang="en-US" sz="1800" b="1" dirty="0">
              <a:effectLst>
                <a:outerShdw blurRad="38100" dist="38100" dir="2700000" algn="tl">
                  <a:srgbClr val="000000">
                    <a:alpha val="43137"/>
                  </a:srgbClr>
                </a:outerShdw>
              </a:effectLst>
            </a:rPr>
            <a:t>Battery Energy Storage</a:t>
          </a:r>
        </a:p>
      </dgm:t>
    </dgm:pt>
    <dgm:pt modelId="{8BFA4977-CCFE-4273-A947-62365318E2E5}" type="parTrans" cxnId="{15293166-D538-41D9-9E01-3CA85A9384D7}">
      <dgm:prSet/>
      <dgm:spPr/>
      <dgm:t>
        <a:bodyPr/>
        <a:lstStyle/>
        <a:p>
          <a:endParaRPr lang="en-US"/>
        </a:p>
      </dgm:t>
    </dgm:pt>
    <dgm:pt modelId="{7B199674-BC55-4E8F-B8D2-678992C9F881}" type="sibTrans" cxnId="{15293166-D538-41D9-9E01-3CA85A9384D7}">
      <dgm:prSet/>
      <dgm:spPr/>
      <dgm:t>
        <a:bodyPr/>
        <a:lstStyle/>
        <a:p>
          <a:endParaRPr lang="en-US"/>
        </a:p>
      </dgm:t>
    </dgm:pt>
    <dgm:pt modelId="{281370AB-D2D8-4EC6-86EC-C3232C067D32}">
      <dgm:prSet phldrT="[Text]" custT="1"/>
      <dgm:spPr/>
      <dgm:t>
        <a:bodyPr/>
        <a:lstStyle/>
        <a:p>
          <a:pPr>
            <a:buFontTx/>
            <a:buNone/>
          </a:pPr>
          <a:r>
            <a:rPr lang="en-US" sz="1800" b="1" dirty="0">
              <a:effectLst>
                <a:outerShdw blurRad="38100" dist="38100" dir="2700000" algn="tl">
                  <a:srgbClr val="000000">
                    <a:alpha val="43137"/>
                  </a:srgbClr>
                </a:outerShdw>
              </a:effectLst>
            </a:rPr>
            <a:t>    VRLA Standard, Other Battery Types Available</a:t>
          </a:r>
        </a:p>
      </dgm:t>
    </dgm:pt>
    <dgm:pt modelId="{460E04F5-B223-4E9C-9218-E3DF53F9462D}" type="parTrans" cxnId="{399301AF-412F-4343-9339-6E72615DD47D}">
      <dgm:prSet/>
      <dgm:spPr/>
      <dgm:t>
        <a:bodyPr/>
        <a:lstStyle/>
        <a:p>
          <a:endParaRPr lang="en-US"/>
        </a:p>
      </dgm:t>
    </dgm:pt>
    <dgm:pt modelId="{4E76167F-3B8D-41BF-BC5B-E0776ECE0D9A}" type="sibTrans" cxnId="{399301AF-412F-4343-9339-6E72615DD47D}">
      <dgm:prSet/>
      <dgm:spPr/>
      <dgm:t>
        <a:bodyPr/>
        <a:lstStyle/>
        <a:p>
          <a:endParaRPr lang="en-US"/>
        </a:p>
      </dgm:t>
    </dgm:pt>
    <dgm:pt modelId="{1517F617-7CA2-4D8F-9BBE-C4C442A8D422}">
      <dgm:prSet phldrT="[Text]" custT="1"/>
      <dgm:spPr/>
      <dgm:t>
        <a:bodyPr/>
        <a:lstStyle/>
        <a:p>
          <a:pPr>
            <a:buFont typeface="Arial" panose="020B0604020202020204" pitchFamily="34" charset="0"/>
            <a:buChar char="•"/>
          </a:pPr>
          <a:r>
            <a:rPr lang="en-US" sz="1800" b="1" dirty="0">
              <a:effectLst>
                <a:outerShdw blurRad="38100" dist="38100" dir="2700000" algn="tl">
                  <a:srgbClr val="000000">
                    <a:alpha val="43137"/>
                  </a:srgbClr>
                </a:outerShdw>
              </a:effectLst>
            </a:rPr>
            <a:t>Does Not Require Discharger </a:t>
          </a:r>
        </a:p>
      </dgm:t>
    </dgm:pt>
    <dgm:pt modelId="{E0D35CEB-FB4A-4F9E-8187-DE386D890031}" type="parTrans" cxnId="{5A1188D4-8FE3-4EF9-8B49-DD19686DD05A}">
      <dgm:prSet/>
      <dgm:spPr/>
      <dgm:t>
        <a:bodyPr/>
        <a:lstStyle/>
        <a:p>
          <a:endParaRPr lang="en-US"/>
        </a:p>
      </dgm:t>
    </dgm:pt>
    <dgm:pt modelId="{11EC0E80-08D6-4783-B186-C450CD872C48}" type="sibTrans" cxnId="{5A1188D4-8FE3-4EF9-8B49-DD19686DD05A}">
      <dgm:prSet/>
      <dgm:spPr/>
      <dgm:t>
        <a:bodyPr/>
        <a:lstStyle/>
        <a:p>
          <a:endParaRPr lang="en-US"/>
        </a:p>
      </dgm:t>
    </dgm:pt>
    <dgm:pt modelId="{1CB03D19-10A4-4A2D-969A-4E256C3ABAAF}" type="pres">
      <dgm:prSet presAssocID="{7713BACB-2C5E-4C4F-A798-A2A6EE659613}" presName="linear" presStyleCnt="0">
        <dgm:presLayoutVars>
          <dgm:dir/>
          <dgm:animLvl val="lvl"/>
          <dgm:resizeHandles val="exact"/>
        </dgm:presLayoutVars>
      </dgm:prSet>
      <dgm:spPr/>
    </dgm:pt>
    <dgm:pt modelId="{681655A4-54C2-4071-B404-0F25794A41E8}" type="pres">
      <dgm:prSet presAssocID="{BB38BA5B-3EEE-4155-B82A-53008F5E4E13}" presName="parentLin" presStyleCnt="0"/>
      <dgm:spPr/>
    </dgm:pt>
    <dgm:pt modelId="{49CFD152-7F95-4372-918A-1D831D2A3ED1}" type="pres">
      <dgm:prSet presAssocID="{BB38BA5B-3EEE-4155-B82A-53008F5E4E13}" presName="parentLeftMargin" presStyleLbl="node1" presStyleIdx="0" presStyleCnt="1"/>
      <dgm:spPr/>
    </dgm:pt>
    <dgm:pt modelId="{D1B27D67-6C76-4795-B08A-C5A842B11236}" type="pres">
      <dgm:prSet presAssocID="{BB38BA5B-3EEE-4155-B82A-53008F5E4E13}" presName="parentText" presStyleLbl="node1" presStyleIdx="0" presStyleCnt="1" custScaleX="84689" custScaleY="20742" custLinFactX="10445" custLinFactNeighborX="100000" custLinFactNeighborY="-38449">
        <dgm:presLayoutVars>
          <dgm:chMax val="0"/>
          <dgm:bulletEnabled val="1"/>
        </dgm:presLayoutVars>
      </dgm:prSet>
      <dgm:spPr/>
    </dgm:pt>
    <dgm:pt modelId="{C58E00D2-ED05-46CF-A6C8-BED5B8D0B1DD}" type="pres">
      <dgm:prSet presAssocID="{BB38BA5B-3EEE-4155-B82A-53008F5E4E13}" presName="negativeSpace" presStyleCnt="0"/>
      <dgm:spPr/>
    </dgm:pt>
    <dgm:pt modelId="{F5C69E86-D1CE-406C-A186-3914668EE04F}" type="pres">
      <dgm:prSet presAssocID="{BB38BA5B-3EEE-4155-B82A-53008F5E4E13}" presName="childText" presStyleLbl="conFgAcc1" presStyleIdx="0" presStyleCnt="1" custScaleY="60103" custLinFactNeighborY="16412">
        <dgm:presLayoutVars>
          <dgm:bulletEnabled val="1"/>
        </dgm:presLayoutVars>
      </dgm:prSet>
      <dgm:spPr/>
    </dgm:pt>
  </dgm:ptLst>
  <dgm:cxnLst>
    <dgm:cxn modelId="{A9C5E917-6F78-4A33-8C48-03FC8385DA22}" srcId="{7713BACB-2C5E-4C4F-A798-A2A6EE659613}" destId="{BB38BA5B-3EEE-4155-B82A-53008F5E4E13}" srcOrd="0" destOrd="0" parTransId="{424EA937-7491-4839-A1E2-3749B3B27227}" sibTransId="{7C6430E1-8093-4C45-A5C2-BB8A5BAED50B}"/>
    <dgm:cxn modelId="{E3C7BF3F-9ABA-4DDA-B13D-939AD9BB1CD3}" type="presOf" srcId="{D38D798D-E0BB-4AE6-8DAE-16909B6DABDE}" destId="{F5C69E86-D1CE-406C-A186-3914668EE04F}" srcOrd="0" destOrd="0" presId="urn:microsoft.com/office/officeart/2005/8/layout/list1"/>
    <dgm:cxn modelId="{15293166-D538-41D9-9E01-3CA85A9384D7}" srcId="{BB38BA5B-3EEE-4155-B82A-53008F5E4E13}" destId="{022E6983-3881-45BA-80A6-C861D47909A8}" srcOrd="1" destOrd="0" parTransId="{8BFA4977-CCFE-4273-A947-62365318E2E5}" sibTransId="{7B199674-BC55-4E8F-B8D2-678992C9F881}"/>
    <dgm:cxn modelId="{07BB708E-C316-4542-ABD8-ED790E16C33C}" type="presOf" srcId="{7713BACB-2C5E-4C4F-A798-A2A6EE659613}" destId="{1CB03D19-10A4-4A2D-969A-4E256C3ABAAF}" srcOrd="0" destOrd="0" presId="urn:microsoft.com/office/officeart/2005/8/layout/list1"/>
    <dgm:cxn modelId="{F8822697-6B2B-47A5-8826-EA987CEB4E33}" type="presOf" srcId="{1517F617-7CA2-4D8F-9BBE-C4C442A8D422}" destId="{F5C69E86-D1CE-406C-A186-3914668EE04F}" srcOrd="0" destOrd="3" presId="urn:microsoft.com/office/officeart/2005/8/layout/list1"/>
    <dgm:cxn modelId="{399301AF-412F-4343-9339-6E72615DD47D}" srcId="{BB38BA5B-3EEE-4155-B82A-53008F5E4E13}" destId="{281370AB-D2D8-4EC6-86EC-C3232C067D32}" srcOrd="2" destOrd="0" parTransId="{460E04F5-B223-4E9C-9218-E3DF53F9462D}" sibTransId="{4E76167F-3B8D-41BF-BC5B-E0776ECE0D9A}"/>
    <dgm:cxn modelId="{63572DB0-DF61-4F26-9B77-8C50444E0D4A}" type="presOf" srcId="{281370AB-D2D8-4EC6-86EC-C3232C067D32}" destId="{F5C69E86-D1CE-406C-A186-3914668EE04F}" srcOrd="0" destOrd="2" presId="urn:microsoft.com/office/officeart/2005/8/layout/list1"/>
    <dgm:cxn modelId="{C35A63B4-3956-4BB4-A4AD-F4009EC38190}" srcId="{BB38BA5B-3EEE-4155-B82A-53008F5E4E13}" destId="{D38D798D-E0BB-4AE6-8DAE-16909B6DABDE}" srcOrd="0" destOrd="0" parTransId="{7130D5BE-130E-4BD2-892D-1ACE83B5971D}" sibTransId="{770C116F-9DE4-4D4B-9476-B6C2E6C6B0E9}"/>
    <dgm:cxn modelId="{5A1188D4-8FE3-4EF9-8B49-DD19686DD05A}" srcId="{BB38BA5B-3EEE-4155-B82A-53008F5E4E13}" destId="{1517F617-7CA2-4D8F-9BBE-C4C442A8D422}" srcOrd="3" destOrd="0" parTransId="{E0D35CEB-FB4A-4F9E-8187-DE386D890031}" sibTransId="{11EC0E80-08D6-4783-B186-C450CD872C48}"/>
    <dgm:cxn modelId="{122A6FF0-B2B7-4B7B-93B5-E87D89ADE758}" type="presOf" srcId="{BB38BA5B-3EEE-4155-B82A-53008F5E4E13}" destId="{D1B27D67-6C76-4795-B08A-C5A842B11236}" srcOrd="1" destOrd="0" presId="urn:microsoft.com/office/officeart/2005/8/layout/list1"/>
    <dgm:cxn modelId="{450186F3-B824-4A6B-968E-E8B390D853D5}" type="presOf" srcId="{022E6983-3881-45BA-80A6-C861D47909A8}" destId="{F5C69E86-D1CE-406C-A186-3914668EE04F}" srcOrd="0" destOrd="1" presId="urn:microsoft.com/office/officeart/2005/8/layout/list1"/>
    <dgm:cxn modelId="{236FEBFA-C44C-422A-906C-EF03F5970807}" type="presOf" srcId="{BB38BA5B-3EEE-4155-B82A-53008F5E4E13}" destId="{49CFD152-7F95-4372-918A-1D831D2A3ED1}" srcOrd="0" destOrd="0" presId="urn:microsoft.com/office/officeart/2005/8/layout/list1"/>
    <dgm:cxn modelId="{EBF43F8A-AE7B-4980-9EFA-9AF054F653CA}" type="presParOf" srcId="{1CB03D19-10A4-4A2D-969A-4E256C3ABAAF}" destId="{681655A4-54C2-4071-B404-0F25794A41E8}" srcOrd="0" destOrd="0" presId="urn:microsoft.com/office/officeart/2005/8/layout/list1"/>
    <dgm:cxn modelId="{4D74A4F5-8287-4958-9B3F-CBCEAF185FDE}" type="presParOf" srcId="{681655A4-54C2-4071-B404-0F25794A41E8}" destId="{49CFD152-7F95-4372-918A-1D831D2A3ED1}" srcOrd="0" destOrd="0" presId="urn:microsoft.com/office/officeart/2005/8/layout/list1"/>
    <dgm:cxn modelId="{88D99DC1-4A53-4127-9438-8EDD17900F86}" type="presParOf" srcId="{681655A4-54C2-4071-B404-0F25794A41E8}" destId="{D1B27D67-6C76-4795-B08A-C5A842B11236}" srcOrd="1" destOrd="0" presId="urn:microsoft.com/office/officeart/2005/8/layout/list1"/>
    <dgm:cxn modelId="{A8482DF2-59BB-4D5A-A550-E1D87EB8CB47}" type="presParOf" srcId="{1CB03D19-10A4-4A2D-969A-4E256C3ABAAF}" destId="{C58E00D2-ED05-46CF-A6C8-BED5B8D0B1DD}" srcOrd="1" destOrd="0" presId="urn:microsoft.com/office/officeart/2005/8/layout/list1"/>
    <dgm:cxn modelId="{D6827269-C652-414C-93EC-547A5BEE3DDD}" type="presParOf" srcId="{1CB03D19-10A4-4A2D-969A-4E256C3ABAAF}" destId="{F5C69E86-D1CE-406C-A186-3914668EE04F}" srcOrd="2" destOrd="0" presId="urn:microsoft.com/office/officeart/2005/8/layout/list1"/>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33.xml><?xml version="1.0" encoding="utf-8"?>
<dgm:dataModel xmlns:dgm="http://schemas.openxmlformats.org/drawingml/2006/diagram" xmlns:a="http://schemas.openxmlformats.org/drawingml/2006/main">
  <dgm:ptLst>
    <dgm:pt modelId="{9C00B696-9BC8-4EA7-AE58-969EBFA99CBC}" type="doc">
      <dgm:prSet loTypeId="urn:microsoft.com/office/officeart/2005/8/layout/list1" loCatId="list" qsTypeId="urn:microsoft.com/office/officeart/2005/8/quickstyle/simple4" qsCatId="simple" csTypeId="urn:microsoft.com/office/officeart/2005/8/colors/accent1_2" csCatId="accent1" phldr="1"/>
      <dgm:spPr/>
      <dgm:t>
        <a:bodyPr/>
        <a:lstStyle/>
        <a:p>
          <a:endParaRPr lang="en-US"/>
        </a:p>
      </dgm:t>
    </dgm:pt>
    <dgm:pt modelId="{04F2439C-4199-4F3E-9554-0A65727F6D1F}">
      <dgm:prSet phldrT="[Text]" custT="1"/>
      <dgm:spPr/>
      <dgm:t>
        <a:bodyPr/>
        <a:lstStyle/>
        <a:p>
          <a:pPr algn="ctr"/>
          <a:r>
            <a:rPr lang="en-US" sz="1100" b="1" dirty="0">
              <a:effectLst>
                <a:outerShdw blurRad="38100" dist="38100" dir="2700000" algn="tl">
                  <a:srgbClr val="000000">
                    <a:alpha val="43137"/>
                  </a:srgbClr>
                </a:outerShdw>
              </a:effectLst>
            </a:rPr>
            <a:t>Chiller</a:t>
          </a:r>
        </a:p>
      </dgm:t>
    </dgm:pt>
    <dgm:pt modelId="{5424C475-1137-450A-A891-9210AF972516}" type="parTrans" cxnId="{846192C0-9A0B-42AC-8E28-E28527026229}">
      <dgm:prSet/>
      <dgm:spPr/>
      <dgm:t>
        <a:bodyPr/>
        <a:lstStyle/>
        <a:p>
          <a:endParaRPr lang="en-US" sz="1400"/>
        </a:p>
      </dgm:t>
    </dgm:pt>
    <dgm:pt modelId="{FDD14DEB-3F44-49AF-8396-7568B849CFFA}" type="sibTrans" cxnId="{846192C0-9A0B-42AC-8E28-E28527026229}">
      <dgm:prSet/>
      <dgm:spPr/>
      <dgm:t>
        <a:bodyPr/>
        <a:lstStyle/>
        <a:p>
          <a:endParaRPr lang="en-US" sz="1400"/>
        </a:p>
      </dgm:t>
    </dgm:pt>
    <dgm:pt modelId="{7B64E367-46D4-4D8E-9BB9-4A86C548B144}">
      <dgm:prSet phldrT="[Text]" custT="1"/>
      <dgm:spPr/>
      <dgm:t>
        <a:bodyPr/>
        <a:lstStyle/>
        <a:p>
          <a:pPr algn="ctr"/>
          <a:r>
            <a:rPr lang="en-US" sz="1100" b="1" dirty="0">
              <a:effectLst>
                <a:outerShdw blurRad="38100" dist="38100" dir="2700000" algn="tl">
                  <a:srgbClr val="000000">
                    <a:alpha val="43137"/>
                  </a:srgbClr>
                </a:outerShdw>
              </a:effectLst>
            </a:rPr>
            <a:t>Air Handling Fans</a:t>
          </a:r>
        </a:p>
      </dgm:t>
    </dgm:pt>
    <dgm:pt modelId="{8F74914C-04EB-4E57-AD91-0A34B5B8E74B}" type="parTrans" cxnId="{A2C5A8DD-DE02-4229-A68A-88E5E5671E31}">
      <dgm:prSet/>
      <dgm:spPr/>
      <dgm:t>
        <a:bodyPr/>
        <a:lstStyle/>
        <a:p>
          <a:endParaRPr lang="en-US" sz="1100"/>
        </a:p>
      </dgm:t>
    </dgm:pt>
    <dgm:pt modelId="{1D2F0C6E-97FA-4780-800F-21FDED74AE94}" type="sibTrans" cxnId="{A2C5A8DD-DE02-4229-A68A-88E5E5671E31}">
      <dgm:prSet/>
      <dgm:spPr/>
      <dgm:t>
        <a:bodyPr/>
        <a:lstStyle/>
        <a:p>
          <a:endParaRPr lang="en-US" sz="1100"/>
        </a:p>
      </dgm:t>
    </dgm:pt>
    <dgm:pt modelId="{3C494AD0-0537-4F1F-9498-67E4EE38F308}">
      <dgm:prSet phldrT="[Text]" custT="1"/>
      <dgm:spPr/>
      <dgm:t>
        <a:bodyPr/>
        <a:lstStyle/>
        <a:p>
          <a:pPr algn="ctr"/>
          <a:r>
            <a:rPr lang="en-US" sz="1100" b="1" dirty="0">
              <a:effectLst>
                <a:outerShdw blurRad="38100" dist="38100" dir="2700000" algn="tl">
                  <a:srgbClr val="000000">
                    <a:alpha val="43137"/>
                  </a:srgbClr>
                </a:outerShdw>
              </a:effectLst>
            </a:rPr>
            <a:t>Cooling Tower</a:t>
          </a:r>
        </a:p>
      </dgm:t>
    </dgm:pt>
    <dgm:pt modelId="{01CEE858-BF08-4DE3-825A-7C54E6EE21C6}" type="parTrans" cxnId="{7CBC7A01-EDB6-4C16-80FF-D0B6069EA1CF}">
      <dgm:prSet/>
      <dgm:spPr/>
      <dgm:t>
        <a:bodyPr/>
        <a:lstStyle/>
        <a:p>
          <a:endParaRPr lang="en-US" sz="1100"/>
        </a:p>
      </dgm:t>
    </dgm:pt>
    <dgm:pt modelId="{63A17462-7C66-4557-A8EC-429DF96D2ACF}" type="sibTrans" cxnId="{7CBC7A01-EDB6-4C16-80FF-D0B6069EA1CF}">
      <dgm:prSet/>
      <dgm:spPr/>
      <dgm:t>
        <a:bodyPr/>
        <a:lstStyle/>
        <a:p>
          <a:endParaRPr lang="en-US" sz="1100"/>
        </a:p>
      </dgm:t>
    </dgm:pt>
    <dgm:pt modelId="{9FDBD70A-4B2D-4C41-AEE3-EF2058718764}">
      <dgm:prSet phldrT="[Text]" custT="1"/>
      <dgm:spPr/>
      <dgm:t>
        <a:bodyPr/>
        <a:lstStyle/>
        <a:p>
          <a:pPr algn="ctr"/>
          <a:r>
            <a:rPr lang="en-US" sz="1100" b="1" dirty="0">
              <a:effectLst>
                <a:outerShdw blurRad="38100" dist="38100" dir="2700000" algn="tl">
                  <a:srgbClr val="000000">
                    <a:alpha val="43137"/>
                  </a:srgbClr>
                </a:outerShdw>
              </a:effectLst>
            </a:rPr>
            <a:t>Chilled Water Loop</a:t>
          </a:r>
        </a:p>
      </dgm:t>
    </dgm:pt>
    <dgm:pt modelId="{A9BA1988-F223-472E-BD74-35E6476CA12A}" type="parTrans" cxnId="{ECFFFA39-BF74-44FC-AF9C-D5E29DBA6D59}">
      <dgm:prSet/>
      <dgm:spPr/>
      <dgm:t>
        <a:bodyPr/>
        <a:lstStyle/>
        <a:p>
          <a:endParaRPr lang="en-US" sz="1100"/>
        </a:p>
      </dgm:t>
    </dgm:pt>
    <dgm:pt modelId="{D0C5EC01-F8FB-4781-AC67-843CF3909F0F}" type="sibTrans" cxnId="{ECFFFA39-BF74-44FC-AF9C-D5E29DBA6D59}">
      <dgm:prSet/>
      <dgm:spPr/>
      <dgm:t>
        <a:bodyPr/>
        <a:lstStyle/>
        <a:p>
          <a:endParaRPr lang="en-US" sz="1100"/>
        </a:p>
      </dgm:t>
    </dgm:pt>
    <dgm:pt modelId="{CDB75786-F72B-493A-9A30-E5CE8926DA57}">
      <dgm:prSet phldrT="[Text]" custT="1"/>
      <dgm:spPr/>
      <dgm:t>
        <a:bodyPr/>
        <a:lstStyle/>
        <a:p>
          <a:pPr algn="l"/>
          <a:r>
            <a:rPr lang="en-US" sz="1100" b="1" dirty="0">
              <a:effectLst>
                <a:outerShdw blurRad="38100" dist="38100" dir="2700000" algn="tl">
                  <a:srgbClr val="000000">
                    <a:alpha val="43137"/>
                  </a:srgbClr>
                </a:outerShdw>
              </a:effectLst>
            </a:rPr>
            <a:t>Chill Water Must Be Maintained to HVAC Systems 100%</a:t>
          </a:r>
        </a:p>
      </dgm:t>
    </dgm:pt>
    <dgm:pt modelId="{DF369456-99E5-48AF-9A0A-A7C0CF0F3869}" type="parTrans" cxnId="{555A308C-5102-4002-9DB6-B42DFF12CFE8}">
      <dgm:prSet/>
      <dgm:spPr/>
      <dgm:t>
        <a:bodyPr/>
        <a:lstStyle/>
        <a:p>
          <a:endParaRPr lang="en-US"/>
        </a:p>
      </dgm:t>
    </dgm:pt>
    <dgm:pt modelId="{88C8013E-55CA-45F6-A4F2-24CAEDCC2A96}" type="sibTrans" cxnId="{555A308C-5102-4002-9DB6-B42DFF12CFE8}">
      <dgm:prSet/>
      <dgm:spPr/>
      <dgm:t>
        <a:bodyPr/>
        <a:lstStyle/>
        <a:p>
          <a:endParaRPr lang="en-US"/>
        </a:p>
      </dgm:t>
    </dgm:pt>
    <dgm:pt modelId="{485D24F9-3573-438D-9D21-0BF80FFDB123}">
      <dgm:prSet phldrT="[Text]" custT="1"/>
      <dgm:spPr/>
      <dgm:t>
        <a:bodyPr/>
        <a:lstStyle/>
        <a:p>
          <a:pPr algn="l"/>
          <a:r>
            <a:rPr lang="en-US" sz="1000" b="1" dirty="0">
              <a:effectLst>
                <a:outerShdw blurRad="38100" dist="38100" dir="2700000" algn="tl">
                  <a:srgbClr val="000000">
                    <a:alpha val="43137"/>
                  </a:srgbClr>
                </a:outerShdw>
              </a:effectLst>
            </a:rPr>
            <a:t>Particulate Contamination Can Compromise And Damage Filtration Systems &amp; Sensitive Digital Circuitry</a:t>
          </a:r>
        </a:p>
      </dgm:t>
    </dgm:pt>
    <dgm:pt modelId="{83AF29F9-1BFE-4949-8ECC-DEECFAE64E90}" type="parTrans" cxnId="{892A0922-37CE-4B46-8A00-79F49AE317D7}">
      <dgm:prSet/>
      <dgm:spPr/>
      <dgm:t>
        <a:bodyPr/>
        <a:lstStyle/>
        <a:p>
          <a:endParaRPr lang="en-US"/>
        </a:p>
      </dgm:t>
    </dgm:pt>
    <dgm:pt modelId="{D4238357-6356-4EF4-A2A3-49F726BA41BE}" type="sibTrans" cxnId="{892A0922-37CE-4B46-8A00-79F49AE317D7}">
      <dgm:prSet/>
      <dgm:spPr/>
      <dgm:t>
        <a:bodyPr/>
        <a:lstStyle/>
        <a:p>
          <a:endParaRPr lang="en-US"/>
        </a:p>
      </dgm:t>
    </dgm:pt>
    <dgm:pt modelId="{55D3D90C-B661-41F1-BA97-95C3069D36C7}">
      <dgm:prSet phldrT="[Text]" custT="1"/>
      <dgm:spPr/>
      <dgm:t>
        <a:bodyPr/>
        <a:lstStyle/>
        <a:p>
          <a:pPr algn="l"/>
          <a:r>
            <a:rPr lang="en-US" sz="900" b="1" dirty="0">
              <a:effectLst>
                <a:outerShdw blurRad="38100" dist="38100" dir="2700000" algn="tl">
                  <a:srgbClr val="000000">
                    <a:alpha val="43137"/>
                  </a:srgbClr>
                </a:outerShdw>
              </a:effectLst>
            </a:rPr>
            <a:t>Chill Water System Sensors Can Shut Down a Systems Even Though The Associated VSD Does Not Trip</a:t>
          </a:r>
        </a:p>
      </dgm:t>
    </dgm:pt>
    <dgm:pt modelId="{FD72B013-AAF0-4F77-A78A-D6A646C270EA}" type="parTrans" cxnId="{42416E35-CC8C-433E-8B77-B8040F9F1A17}">
      <dgm:prSet/>
      <dgm:spPr/>
      <dgm:t>
        <a:bodyPr/>
        <a:lstStyle/>
        <a:p>
          <a:endParaRPr lang="en-US"/>
        </a:p>
      </dgm:t>
    </dgm:pt>
    <dgm:pt modelId="{72C01C98-05D1-45AC-8DD4-A0AB02B7C52D}" type="sibTrans" cxnId="{42416E35-CC8C-433E-8B77-B8040F9F1A17}">
      <dgm:prSet/>
      <dgm:spPr/>
      <dgm:t>
        <a:bodyPr/>
        <a:lstStyle/>
        <a:p>
          <a:endParaRPr lang="en-US"/>
        </a:p>
      </dgm:t>
    </dgm:pt>
    <dgm:pt modelId="{4CC269A1-DEA4-4E22-A6EF-34894F7E1DB5}">
      <dgm:prSet phldrT="[Text]" custT="1"/>
      <dgm:spPr/>
      <dgm:t>
        <a:bodyPr/>
        <a:lstStyle/>
        <a:p>
          <a:pPr algn="l"/>
          <a:r>
            <a:rPr lang="en-US" sz="1000" b="1" dirty="0">
              <a:effectLst>
                <a:outerShdw blurRad="38100" dist="38100" dir="2700000" algn="tl">
                  <a:srgbClr val="000000">
                    <a:alpha val="43137"/>
                  </a:srgbClr>
                </a:outerShdw>
              </a:effectLst>
            </a:rPr>
            <a:t>Usually Outdoors – Nema 3R</a:t>
          </a:r>
        </a:p>
      </dgm:t>
    </dgm:pt>
    <dgm:pt modelId="{FFAFBFBD-C9B1-4F1D-BE85-E62A78556106}" type="parTrans" cxnId="{DC4749B6-83DC-40BD-8C93-326835F159B1}">
      <dgm:prSet/>
      <dgm:spPr/>
      <dgm:t>
        <a:bodyPr/>
        <a:lstStyle/>
        <a:p>
          <a:endParaRPr lang="en-US"/>
        </a:p>
      </dgm:t>
    </dgm:pt>
    <dgm:pt modelId="{DB10A3F6-BE55-4D1E-8B3A-6E2B323A1BAB}" type="sibTrans" cxnId="{DC4749B6-83DC-40BD-8C93-326835F159B1}">
      <dgm:prSet/>
      <dgm:spPr/>
      <dgm:t>
        <a:bodyPr/>
        <a:lstStyle/>
        <a:p>
          <a:endParaRPr lang="en-US"/>
        </a:p>
      </dgm:t>
    </dgm:pt>
    <dgm:pt modelId="{67BE2941-C118-4995-8F6D-A61F88457853}" type="pres">
      <dgm:prSet presAssocID="{9C00B696-9BC8-4EA7-AE58-969EBFA99CBC}" presName="linear" presStyleCnt="0">
        <dgm:presLayoutVars>
          <dgm:dir/>
          <dgm:animLvl val="lvl"/>
          <dgm:resizeHandles val="exact"/>
        </dgm:presLayoutVars>
      </dgm:prSet>
      <dgm:spPr/>
    </dgm:pt>
    <dgm:pt modelId="{B0E21BAF-5ED2-4AE1-939C-54B4956D0DAA}" type="pres">
      <dgm:prSet presAssocID="{04F2439C-4199-4F3E-9554-0A65727F6D1F}" presName="parentLin" presStyleCnt="0"/>
      <dgm:spPr/>
    </dgm:pt>
    <dgm:pt modelId="{8C2B30F6-B3C1-44BD-A117-FFA15A450375}" type="pres">
      <dgm:prSet presAssocID="{04F2439C-4199-4F3E-9554-0A65727F6D1F}" presName="parentLeftMargin" presStyleLbl="node1" presStyleIdx="0" presStyleCnt="4"/>
      <dgm:spPr/>
    </dgm:pt>
    <dgm:pt modelId="{D579E836-24D9-4991-AFFB-4EC70816C4C6}" type="pres">
      <dgm:prSet presAssocID="{04F2439C-4199-4F3E-9554-0A65727F6D1F}" presName="parentText" presStyleLbl="node1" presStyleIdx="0" presStyleCnt="4" custLinFactX="3073" custLinFactNeighborX="100000" custLinFactNeighborY="-6525">
        <dgm:presLayoutVars>
          <dgm:chMax val="0"/>
          <dgm:bulletEnabled val="1"/>
        </dgm:presLayoutVars>
      </dgm:prSet>
      <dgm:spPr/>
    </dgm:pt>
    <dgm:pt modelId="{9F15B311-C947-4516-B4D6-F69E4AB19107}" type="pres">
      <dgm:prSet presAssocID="{04F2439C-4199-4F3E-9554-0A65727F6D1F}" presName="negativeSpace" presStyleCnt="0"/>
      <dgm:spPr/>
    </dgm:pt>
    <dgm:pt modelId="{BFDE8684-ADF2-447A-8B71-FE78913AAD89}" type="pres">
      <dgm:prSet presAssocID="{04F2439C-4199-4F3E-9554-0A65727F6D1F}" presName="childText" presStyleLbl="conFgAcc1" presStyleIdx="0" presStyleCnt="4">
        <dgm:presLayoutVars>
          <dgm:bulletEnabled val="1"/>
        </dgm:presLayoutVars>
      </dgm:prSet>
      <dgm:spPr/>
    </dgm:pt>
    <dgm:pt modelId="{916D3D56-D464-4F8A-AC68-627A2557AA96}" type="pres">
      <dgm:prSet presAssocID="{FDD14DEB-3F44-49AF-8396-7568B849CFFA}" presName="spaceBetweenRectangles" presStyleCnt="0"/>
      <dgm:spPr/>
    </dgm:pt>
    <dgm:pt modelId="{57D070F4-34EE-4ED2-B8DF-75959E2C679C}" type="pres">
      <dgm:prSet presAssocID="{7B64E367-46D4-4D8E-9BB9-4A86C548B144}" presName="parentLin" presStyleCnt="0"/>
      <dgm:spPr/>
    </dgm:pt>
    <dgm:pt modelId="{00769A5B-4EA7-4197-9587-6AF8EE780B5C}" type="pres">
      <dgm:prSet presAssocID="{7B64E367-46D4-4D8E-9BB9-4A86C548B144}" presName="parentLeftMargin" presStyleLbl="node1" presStyleIdx="0" presStyleCnt="4"/>
      <dgm:spPr/>
    </dgm:pt>
    <dgm:pt modelId="{77F619B0-DE90-41BF-9682-A1CD68558ADD}" type="pres">
      <dgm:prSet presAssocID="{7B64E367-46D4-4D8E-9BB9-4A86C548B144}" presName="parentText" presStyleLbl="node1" presStyleIdx="1" presStyleCnt="4" custLinFactX="3073" custLinFactNeighborX="100000" custLinFactNeighborY="3444">
        <dgm:presLayoutVars>
          <dgm:chMax val="0"/>
          <dgm:bulletEnabled val="1"/>
        </dgm:presLayoutVars>
      </dgm:prSet>
      <dgm:spPr/>
    </dgm:pt>
    <dgm:pt modelId="{90AC29AE-E96B-4253-8994-04137287CF4E}" type="pres">
      <dgm:prSet presAssocID="{7B64E367-46D4-4D8E-9BB9-4A86C548B144}" presName="negativeSpace" presStyleCnt="0"/>
      <dgm:spPr/>
    </dgm:pt>
    <dgm:pt modelId="{1F11C61E-5DB4-4C14-9E70-CC7DC71DC743}" type="pres">
      <dgm:prSet presAssocID="{7B64E367-46D4-4D8E-9BB9-4A86C548B144}" presName="childText" presStyleLbl="conFgAcc1" presStyleIdx="1" presStyleCnt="4">
        <dgm:presLayoutVars>
          <dgm:bulletEnabled val="1"/>
        </dgm:presLayoutVars>
      </dgm:prSet>
      <dgm:spPr/>
    </dgm:pt>
    <dgm:pt modelId="{0C3CE1B6-2806-4F51-8F28-740ECF79B12F}" type="pres">
      <dgm:prSet presAssocID="{1D2F0C6E-97FA-4780-800F-21FDED74AE94}" presName="spaceBetweenRectangles" presStyleCnt="0"/>
      <dgm:spPr/>
    </dgm:pt>
    <dgm:pt modelId="{C32EB9EE-2FB4-4834-BD0C-DA7EB8C387E2}" type="pres">
      <dgm:prSet presAssocID="{9FDBD70A-4B2D-4C41-AEE3-EF2058718764}" presName="parentLin" presStyleCnt="0"/>
      <dgm:spPr/>
    </dgm:pt>
    <dgm:pt modelId="{B3441EB8-5375-40DA-B712-93BC0A295D14}" type="pres">
      <dgm:prSet presAssocID="{9FDBD70A-4B2D-4C41-AEE3-EF2058718764}" presName="parentLeftMargin" presStyleLbl="node1" presStyleIdx="1" presStyleCnt="4"/>
      <dgm:spPr/>
    </dgm:pt>
    <dgm:pt modelId="{71A755C7-857E-42BD-A9BF-C7B3E03AA1E4}" type="pres">
      <dgm:prSet presAssocID="{9FDBD70A-4B2D-4C41-AEE3-EF2058718764}" presName="parentText" presStyleLbl="node1" presStyleIdx="2" presStyleCnt="4" custLinFactX="3073" custLinFactNeighborX="100000" custLinFactNeighborY="10224">
        <dgm:presLayoutVars>
          <dgm:chMax val="0"/>
          <dgm:bulletEnabled val="1"/>
        </dgm:presLayoutVars>
      </dgm:prSet>
      <dgm:spPr/>
    </dgm:pt>
    <dgm:pt modelId="{D923CC1C-FB14-4EC8-B00F-AFB220C539E1}" type="pres">
      <dgm:prSet presAssocID="{9FDBD70A-4B2D-4C41-AEE3-EF2058718764}" presName="negativeSpace" presStyleCnt="0"/>
      <dgm:spPr/>
    </dgm:pt>
    <dgm:pt modelId="{B7296FE5-1AF5-4A7A-8674-1C2EA47CA026}" type="pres">
      <dgm:prSet presAssocID="{9FDBD70A-4B2D-4C41-AEE3-EF2058718764}" presName="childText" presStyleLbl="conFgAcc1" presStyleIdx="2" presStyleCnt="4">
        <dgm:presLayoutVars>
          <dgm:bulletEnabled val="1"/>
        </dgm:presLayoutVars>
      </dgm:prSet>
      <dgm:spPr/>
    </dgm:pt>
    <dgm:pt modelId="{BD5F03F9-A40B-4ED1-8B21-AB7C64FFBD3F}" type="pres">
      <dgm:prSet presAssocID="{D0C5EC01-F8FB-4781-AC67-843CF3909F0F}" presName="spaceBetweenRectangles" presStyleCnt="0"/>
      <dgm:spPr/>
    </dgm:pt>
    <dgm:pt modelId="{69953133-F66B-470E-A2BD-9C84ED70F178}" type="pres">
      <dgm:prSet presAssocID="{3C494AD0-0537-4F1F-9498-67E4EE38F308}" presName="parentLin" presStyleCnt="0"/>
      <dgm:spPr/>
    </dgm:pt>
    <dgm:pt modelId="{8D309170-6825-435D-B363-ED746E331F06}" type="pres">
      <dgm:prSet presAssocID="{3C494AD0-0537-4F1F-9498-67E4EE38F308}" presName="parentLeftMargin" presStyleLbl="node1" presStyleIdx="2" presStyleCnt="4"/>
      <dgm:spPr/>
    </dgm:pt>
    <dgm:pt modelId="{9B2FFD56-F9B2-494E-A2A6-027F53331AFB}" type="pres">
      <dgm:prSet presAssocID="{3C494AD0-0537-4F1F-9498-67E4EE38F308}" presName="parentText" presStyleLbl="node1" presStyleIdx="3" presStyleCnt="4" custLinFactX="1817" custLinFactNeighborX="100000" custLinFactNeighborY="3495">
        <dgm:presLayoutVars>
          <dgm:chMax val="0"/>
          <dgm:bulletEnabled val="1"/>
        </dgm:presLayoutVars>
      </dgm:prSet>
      <dgm:spPr/>
    </dgm:pt>
    <dgm:pt modelId="{91168C49-0BDA-42E5-B6B3-33962A1A91B5}" type="pres">
      <dgm:prSet presAssocID="{3C494AD0-0537-4F1F-9498-67E4EE38F308}" presName="negativeSpace" presStyleCnt="0"/>
      <dgm:spPr/>
    </dgm:pt>
    <dgm:pt modelId="{A87863D8-4029-464A-B284-1AE5BE45CCBB}" type="pres">
      <dgm:prSet presAssocID="{3C494AD0-0537-4F1F-9498-67E4EE38F308}" presName="childText" presStyleLbl="conFgAcc1" presStyleIdx="3" presStyleCnt="4">
        <dgm:presLayoutVars>
          <dgm:bulletEnabled val="1"/>
        </dgm:presLayoutVars>
      </dgm:prSet>
      <dgm:spPr/>
    </dgm:pt>
  </dgm:ptLst>
  <dgm:cxnLst>
    <dgm:cxn modelId="{7CBC7A01-EDB6-4C16-80FF-D0B6069EA1CF}" srcId="{9C00B696-9BC8-4EA7-AE58-969EBFA99CBC}" destId="{3C494AD0-0537-4F1F-9498-67E4EE38F308}" srcOrd="3" destOrd="0" parTransId="{01CEE858-BF08-4DE3-825A-7C54E6EE21C6}" sibTransId="{63A17462-7C66-4557-A8EC-429DF96D2ACF}"/>
    <dgm:cxn modelId="{D57DD804-CF23-489A-A955-970EF6768C29}" type="presOf" srcId="{9C00B696-9BC8-4EA7-AE58-969EBFA99CBC}" destId="{67BE2941-C118-4995-8F6D-A61F88457853}" srcOrd="0" destOrd="0" presId="urn:microsoft.com/office/officeart/2005/8/layout/list1"/>
    <dgm:cxn modelId="{F737E616-838A-4AB3-B1E7-A18EFB9E9647}" type="presOf" srcId="{3C494AD0-0537-4F1F-9498-67E4EE38F308}" destId="{9B2FFD56-F9B2-494E-A2A6-027F53331AFB}" srcOrd="1" destOrd="0" presId="urn:microsoft.com/office/officeart/2005/8/layout/list1"/>
    <dgm:cxn modelId="{892A0922-37CE-4B46-8A00-79F49AE317D7}" srcId="{7B64E367-46D4-4D8E-9BB9-4A86C548B144}" destId="{485D24F9-3573-438D-9D21-0BF80FFDB123}" srcOrd="0" destOrd="0" parTransId="{83AF29F9-1BFE-4949-8ECC-DEECFAE64E90}" sibTransId="{D4238357-6356-4EF4-A2A3-49F726BA41BE}"/>
    <dgm:cxn modelId="{9E15782C-A117-45E2-9B39-5F10A195F125}" type="presOf" srcId="{7B64E367-46D4-4D8E-9BB9-4A86C548B144}" destId="{77F619B0-DE90-41BF-9682-A1CD68558ADD}" srcOrd="1" destOrd="0" presId="urn:microsoft.com/office/officeart/2005/8/layout/list1"/>
    <dgm:cxn modelId="{AFAD5A32-B3E0-4E8E-ACAE-CF45ED400BDB}" type="presOf" srcId="{485D24F9-3573-438D-9D21-0BF80FFDB123}" destId="{1F11C61E-5DB4-4C14-9E70-CC7DC71DC743}" srcOrd="0" destOrd="0" presId="urn:microsoft.com/office/officeart/2005/8/layout/list1"/>
    <dgm:cxn modelId="{42416E35-CC8C-433E-8B77-B8040F9F1A17}" srcId="{9FDBD70A-4B2D-4C41-AEE3-EF2058718764}" destId="{55D3D90C-B661-41F1-BA97-95C3069D36C7}" srcOrd="0" destOrd="0" parTransId="{FD72B013-AAF0-4F77-A78A-D6A646C270EA}" sibTransId="{72C01C98-05D1-45AC-8DD4-A0AB02B7C52D}"/>
    <dgm:cxn modelId="{E2EB3F38-8C8C-4018-99D1-99117431B018}" type="presOf" srcId="{9FDBD70A-4B2D-4C41-AEE3-EF2058718764}" destId="{71A755C7-857E-42BD-A9BF-C7B3E03AA1E4}" srcOrd="1" destOrd="0" presId="urn:microsoft.com/office/officeart/2005/8/layout/list1"/>
    <dgm:cxn modelId="{ECFFFA39-BF74-44FC-AF9C-D5E29DBA6D59}" srcId="{9C00B696-9BC8-4EA7-AE58-969EBFA99CBC}" destId="{9FDBD70A-4B2D-4C41-AEE3-EF2058718764}" srcOrd="2" destOrd="0" parTransId="{A9BA1988-F223-472E-BD74-35E6476CA12A}" sibTransId="{D0C5EC01-F8FB-4781-AC67-843CF3909F0F}"/>
    <dgm:cxn modelId="{E066F170-B221-449C-870C-32F716C06FCE}" type="presOf" srcId="{4CC269A1-DEA4-4E22-A6EF-34894F7E1DB5}" destId="{A87863D8-4029-464A-B284-1AE5BE45CCBB}" srcOrd="0" destOrd="0" presId="urn:microsoft.com/office/officeart/2005/8/layout/list1"/>
    <dgm:cxn modelId="{780E6152-2293-46D0-85CA-F6B605F93F55}" type="presOf" srcId="{04F2439C-4199-4F3E-9554-0A65727F6D1F}" destId="{8C2B30F6-B3C1-44BD-A117-FFA15A450375}" srcOrd="0" destOrd="0" presId="urn:microsoft.com/office/officeart/2005/8/layout/list1"/>
    <dgm:cxn modelId="{F446A87B-77A5-41C2-BDF9-783582211C01}" type="presOf" srcId="{7B64E367-46D4-4D8E-9BB9-4A86C548B144}" destId="{00769A5B-4EA7-4197-9587-6AF8EE780B5C}" srcOrd="0" destOrd="0" presId="urn:microsoft.com/office/officeart/2005/8/layout/list1"/>
    <dgm:cxn modelId="{555A308C-5102-4002-9DB6-B42DFF12CFE8}" srcId="{04F2439C-4199-4F3E-9554-0A65727F6D1F}" destId="{CDB75786-F72B-493A-9A30-E5CE8926DA57}" srcOrd="0" destOrd="0" parTransId="{DF369456-99E5-48AF-9A0A-A7C0CF0F3869}" sibTransId="{88C8013E-55CA-45F6-A4F2-24CAEDCC2A96}"/>
    <dgm:cxn modelId="{DC4749B6-83DC-40BD-8C93-326835F159B1}" srcId="{3C494AD0-0537-4F1F-9498-67E4EE38F308}" destId="{4CC269A1-DEA4-4E22-A6EF-34894F7E1DB5}" srcOrd="0" destOrd="0" parTransId="{FFAFBFBD-C9B1-4F1D-BE85-E62A78556106}" sibTransId="{DB10A3F6-BE55-4D1E-8B3A-6E2B323A1BAB}"/>
    <dgm:cxn modelId="{846192C0-9A0B-42AC-8E28-E28527026229}" srcId="{9C00B696-9BC8-4EA7-AE58-969EBFA99CBC}" destId="{04F2439C-4199-4F3E-9554-0A65727F6D1F}" srcOrd="0" destOrd="0" parTransId="{5424C475-1137-450A-A891-9210AF972516}" sibTransId="{FDD14DEB-3F44-49AF-8396-7568B849CFFA}"/>
    <dgm:cxn modelId="{6A98E2D2-B149-4C03-889D-E90B33F38172}" type="presOf" srcId="{CDB75786-F72B-493A-9A30-E5CE8926DA57}" destId="{BFDE8684-ADF2-447A-8B71-FE78913AAD89}" srcOrd="0" destOrd="0" presId="urn:microsoft.com/office/officeart/2005/8/layout/list1"/>
    <dgm:cxn modelId="{A2C5A8DD-DE02-4229-A68A-88E5E5671E31}" srcId="{9C00B696-9BC8-4EA7-AE58-969EBFA99CBC}" destId="{7B64E367-46D4-4D8E-9BB9-4A86C548B144}" srcOrd="1" destOrd="0" parTransId="{8F74914C-04EB-4E57-AD91-0A34B5B8E74B}" sibTransId="{1D2F0C6E-97FA-4780-800F-21FDED74AE94}"/>
    <dgm:cxn modelId="{02D5CBE8-AA02-458E-9A42-16AB07D844DB}" type="presOf" srcId="{04F2439C-4199-4F3E-9554-0A65727F6D1F}" destId="{D579E836-24D9-4991-AFFB-4EC70816C4C6}" srcOrd="1" destOrd="0" presId="urn:microsoft.com/office/officeart/2005/8/layout/list1"/>
    <dgm:cxn modelId="{48C605F0-E0AD-479F-8565-08F605B80AED}" type="presOf" srcId="{9FDBD70A-4B2D-4C41-AEE3-EF2058718764}" destId="{B3441EB8-5375-40DA-B712-93BC0A295D14}" srcOrd="0" destOrd="0" presId="urn:microsoft.com/office/officeart/2005/8/layout/list1"/>
    <dgm:cxn modelId="{D36F05FA-E511-4EA8-940F-B6E6055BDF90}" type="presOf" srcId="{3C494AD0-0537-4F1F-9498-67E4EE38F308}" destId="{8D309170-6825-435D-B363-ED746E331F06}" srcOrd="0" destOrd="0" presId="urn:microsoft.com/office/officeart/2005/8/layout/list1"/>
    <dgm:cxn modelId="{959E88FA-4C23-409A-8607-827C78BD16B6}" type="presOf" srcId="{55D3D90C-B661-41F1-BA97-95C3069D36C7}" destId="{B7296FE5-1AF5-4A7A-8674-1C2EA47CA026}" srcOrd="0" destOrd="0" presId="urn:microsoft.com/office/officeart/2005/8/layout/list1"/>
    <dgm:cxn modelId="{ADF3DF58-4185-402D-BF1D-6084867C8E35}" type="presParOf" srcId="{67BE2941-C118-4995-8F6D-A61F88457853}" destId="{B0E21BAF-5ED2-4AE1-939C-54B4956D0DAA}" srcOrd="0" destOrd="0" presId="urn:microsoft.com/office/officeart/2005/8/layout/list1"/>
    <dgm:cxn modelId="{D1E97553-0E35-4F5A-A844-9CC36B44D5B4}" type="presParOf" srcId="{B0E21BAF-5ED2-4AE1-939C-54B4956D0DAA}" destId="{8C2B30F6-B3C1-44BD-A117-FFA15A450375}" srcOrd="0" destOrd="0" presId="urn:microsoft.com/office/officeart/2005/8/layout/list1"/>
    <dgm:cxn modelId="{067E8C08-1FE3-419E-B23D-4D4FB65A9DD3}" type="presParOf" srcId="{B0E21BAF-5ED2-4AE1-939C-54B4956D0DAA}" destId="{D579E836-24D9-4991-AFFB-4EC70816C4C6}" srcOrd="1" destOrd="0" presId="urn:microsoft.com/office/officeart/2005/8/layout/list1"/>
    <dgm:cxn modelId="{CE663DC7-AEA1-4BBD-ADF5-F37164F2F902}" type="presParOf" srcId="{67BE2941-C118-4995-8F6D-A61F88457853}" destId="{9F15B311-C947-4516-B4D6-F69E4AB19107}" srcOrd="1" destOrd="0" presId="urn:microsoft.com/office/officeart/2005/8/layout/list1"/>
    <dgm:cxn modelId="{06C179A1-0680-4F2E-8CE8-AEB3EDCF7E9D}" type="presParOf" srcId="{67BE2941-C118-4995-8F6D-A61F88457853}" destId="{BFDE8684-ADF2-447A-8B71-FE78913AAD89}" srcOrd="2" destOrd="0" presId="urn:microsoft.com/office/officeart/2005/8/layout/list1"/>
    <dgm:cxn modelId="{DEAB515F-A6CE-4FAB-90DF-D9655D3BBEFC}" type="presParOf" srcId="{67BE2941-C118-4995-8F6D-A61F88457853}" destId="{916D3D56-D464-4F8A-AC68-627A2557AA96}" srcOrd="3" destOrd="0" presId="urn:microsoft.com/office/officeart/2005/8/layout/list1"/>
    <dgm:cxn modelId="{83C3CB1F-CAA1-4EF0-8817-2BA0B4D4B214}" type="presParOf" srcId="{67BE2941-C118-4995-8F6D-A61F88457853}" destId="{57D070F4-34EE-4ED2-B8DF-75959E2C679C}" srcOrd="4" destOrd="0" presId="urn:microsoft.com/office/officeart/2005/8/layout/list1"/>
    <dgm:cxn modelId="{1FE2999E-96A2-4C6C-8A70-8D1D0D63709A}" type="presParOf" srcId="{57D070F4-34EE-4ED2-B8DF-75959E2C679C}" destId="{00769A5B-4EA7-4197-9587-6AF8EE780B5C}" srcOrd="0" destOrd="0" presId="urn:microsoft.com/office/officeart/2005/8/layout/list1"/>
    <dgm:cxn modelId="{0860DED9-56FA-4ED8-87F8-D1D05A68C2BA}" type="presParOf" srcId="{57D070F4-34EE-4ED2-B8DF-75959E2C679C}" destId="{77F619B0-DE90-41BF-9682-A1CD68558ADD}" srcOrd="1" destOrd="0" presId="urn:microsoft.com/office/officeart/2005/8/layout/list1"/>
    <dgm:cxn modelId="{54A33E1F-50E6-41CA-B03C-86CEA3C618AB}" type="presParOf" srcId="{67BE2941-C118-4995-8F6D-A61F88457853}" destId="{90AC29AE-E96B-4253-8994-04137287CF4E}" srcOrd="5" destOrd="0" presId="urn:microsoft.com/office/officeart/2005/8/layout/list1"/>
    <dgm:cxn modelId="{36865AB4-5E66-4384-963D-0B1D0FCE751E}" type="presParOf" srcId="{67BE2941-C118-4995-8F6D-A61F88457853}" destId="{1F11C61E-5DB4-4C14-9E70-CC7DC71DC743}" srcOrd="6" destOrd="0" presId="urn:microsoft.com/office/officeart/2005/8/layout/list1"/>
    <dgm:cxn modelId="{8572AAEF-3F20-4365-B3CC-E51857688151}" type="presParOf" srcId="{67BE2941-C118-4995-8F6D-A61F88457853}" destId="{0C3CE1B6-2806-4F51-8F28-740ECF79B12F}" srcOrd="7" destOrd="0" presId="urn:microsoft.com/office/officeart/2005/8/layout/list1"/>
    <dgm:cxn modelId="{8B0FF12D-0F73-4062-9F4D-1E295A436D8F}" type="presParOf" srcId="{67BE2941-C118-4995-8F6D-A61F88457853}" destId="{C32EB9EE-2FB4-4834-BD0C-DA7EB8C387E2}" srcOrd="8" destOrd="0" presId="urn:microsoft.com/office/officeart/2005/8/layout/list1"/>
    <dgm:cxn modelId="{53DAC45C-D7A1-4195-A90D-E85CFFD876EC}" type="presParOf" srcId="{C32EB9EE-2FB4-4834-BD0C-DA7EB8C387E2}" destId="{B3441EB8-5375-40DA-B712-93BC0A295D14}" srcOrd="0" destOrd="0" presId="urn:microsoft.com/office/officeart/2005/8/layout/list1"/>
    <dgm:cxn modelId="{410ADA3E-F118-49A6-B566-E05F1496B008}" type="presParOf" srcId="{C32EB9EE-2FB4-4834-BD0C-DA7EB8C387E2}" destId="{71A755C7-857E-42BD-A9BF-C7B3E03AA1E4}" srcOrd="1" destOrd="0" presId="urn:microsoft.com/office/officeart/2005/8/layout/list1"/>
    <dgm:cxn modelId="{109418FF-B361-4017-9E49-6B1C4B5FA34A}" type="presParOf" srcId="{67BE2941-C118-4995-8F6D-A61F88457853}" destId="{D923CC1C-FB14-4EC8-B00F-AFB220C539E1}" srcOrd="9" destOrd="0" presId="urn:microsoft.com/office/officeart/2005/8/layout/list1"/>
    <dgm:cxn modelId="{6391AE82-9E35-476E-9BDF-B4A04857A530}" type="presParOf" srcId="{67BE2941-C118-4995-8F6D-A61F88457853}" destId="{B7296FE5-1AF5-4A7A-8674-1C2EA47CA026}" srcOrd="10" destOrd="0" presId="urn:microsoft.com/office/officeart/2005/8/layout/list1"/>
    <dgm:cxn modelId="{476700E7-76D1-439F-95CD-DCBD5A4D41FD}" type="presParOf" srcId="{67BE2941-C118-4995-8F6D-A61F88457853}" destId="{BD5F03F9-A40B-4ED1-8B21-AB7C64FFBD3F}" srcOrd="11" destOrd="0" presId="urn:microsoft.com/office/officeart/2005/8/layout/list1"/>
    <dgm:cxn modelId="{4A52019F-EB45-4458-8E3E-6BFB46B22CC1}" type="presParOf" srcId="{67BE2941-C118-4995-8F6D-A61F88457853}" destId="{69953133-F66B-470E-A2BD-9C84ED70F178}" srcOrd="12" destOrd="0" presId="urn:microsoft.com/office/officeart/2005/8/layout/list1"/>
    <dgm:cxn modelId="{6B7A0D2C-9861-4AB3-A088-67C7B1981A5D}" type="presParOf" srcId="{69953133-F66B-470E-A2BD-9C84ED70F178}" destId="{8D309170-6825-435D-B363-ED746E331F06}" srcOrd="0" destOrd="0" presId="urn:microsoft.com/office/officeart/2005/8/layout/list1"/>
    <dgm:cxn modelId="{CF0409B3-8031-423F-B996-BFF713786335}" type="presParOf" srcId="{69953133-F66B-470E-A2BD-9C84ED70F178}" destId="{9B2FFD56-F9B2-494E-A2A6-027F53331AFB}" srcOrd="1" destOrd="0" presId="urn:microsoft.com/office/officeart/2005/8/layout/list1"/>
    <dgm:cxn modelId="{F0176326-3201-4321-9E80-9F0B3C125223}" type="presParOf" srcId="{67BE2941-C118-4995-8F6D-A61F88457853}" destId="{91168C49-0BDA-42E5-B6B3-33962A1A91B5}" srcOrd="13" destOrd="0" presId="urn:microsoft.com/office/officeart/2005/8/layout/list1"/>
    <dgm:cxn modelId="{D2DAB100-14A5-4609-85A7-F5E83FF8816B}" type="presParOf" srcId="{67BE2941-C118-4995-8F6D-A61F88457853}" destId="{A87863D8-4029-464A-B284-1AE5BE45CCBB}" srcOrd="14"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4.xml><?xml version="1.0" encoding="utf-8"?>
<dgm:dataModel xmlns:dgm="http://schemas.openxmlformats.org/drawingml/2006/diagram" xmlns:a="http://schemas.openxmlformats.org/drawingml/2006/main">
  <dgm:ptLst>
    <dgm:pt modelId="{9C00B696-9BC8-4EA7-AE58-969EBFA99CBC}" type="doc">
      <dgm:prSet loTypeId="urn:microsoft.com/office/officeart/2005/8/layout/list1" loCatId="list" qsTypeId="urn:microsoft.com/office/officeart/2005/8/quickstyle/simple4" qsCatId="simple" csTypeId="urn:microsoft.com/office/officeart/2005/8/colors/accent1_2" csCatId="accent1" phldr="1"/>
      <dgm:spPr/>
      <dgm:t>
        <a:bodyPr/>
        <a:lstStyle/>
        <a:p>
          <a:endParaRPr lang="en-US"/>
        </a:p>
      </dgm:t>
    </dgm:pt>
    <dgm:pt modelId="{04F2439C-4199-4F3E-9554-0A65727F6D1F}">
      <dgm:prSet phldrT="[Text]" custT="1"/>
      <dgm:spPr/>
      <dgm:t>
        <a:bodyPr/>
        <a:lstStyle/>
        <a:p>
          <a:pPr algn="ctr"/>
          <a:r>
            <a:rPr lang="en-US" sz="900" b="1" dirty="0">
              <a:effectLst>
                <a:outerShdw blurRad="38100" dist="38100" dir="2700000" algn="tl">
                  <a:srgbClr val="000000">
                    <a:alpha val="43137"/>
                  </a:srgbClr>
                </a:outerShdw>
              </a:effectLst>
            </a:rPr>
            <a:t>Data Center Redundancy</a:t>
          </a:r>
        </a:p>
      </dgm:t>
    </dgm:pt>
    <dgm:pt modelId="{5424C475-1137-450A-A891-9210AF972516}" type="parTrans" cxnId="{846192C0-9A0B-42AC-8E28-E28527026229}">
      <dgm:prSet/>
      <dgm:spPr/>
      <dgm:t>
        <a:bodyPr/>
        <a:lstStyle/>
        <a:p>
          <a:endParaRPr lang="en-US" sz="1400"/>
        </a:p>
      </dgm:t>
    </dgm:pt>
    <dgm:pt modelId="{FDD14DEB-3F44-49AF-8396-7568B849CFFA}" type="sibTrans" cxnId="{846192C0-9A0B-42AC-8E28-E28527026229}">
      <dgm:prSet/>
      <dgm:spPr/>
      <dgm:t>
        <a:bodyPr/>
        <a:lstStyle/>
        <a:p>
          <a:endParaRPr lang="en-US" sz="1400"/>
        </a:p>
      </dgm:t>
    </dgm:pt>
    <dgm:pt modelId="{F4321F93-3217-491E-965B-B7B7BEA74E7D}">
      <dgm:prSet phldrT="[Text]" custT="1"/>
      <dgm:spPr/>
      <dgm:t>
        <a:bodyPr/>
        <a:lstStyle/>
        <a:p>
          <a:pPr algn="l"/>
          <a:r>
            <a:rPr lang="en-US" sz="800" b="1" dirty="0">
              <a:effectLst>
                <a:outerShdw blurRad="38100" dist="38100" dir="2700000" algn="tl">
                  <a:srgbClr val="000000">
                    <a:alpha val="43137"/>
                  </a:srgbClr>
                </a:outerShdw>
              </a:effectLst>
            </a:rPr>
            <a:t>N+ Levels</a:t>
          </a:r>
        </a:p>
      </dgm:t>
    </dgm:pt>
    <dgm:pt modelId="{661AF7AF-F286-4810-B624-2D1B39FD72FE}" type="parTrans" cxnId="{1B2C872A-C98A-4649-89F8-D356544F6A5F}">
      <dgm:prSet/>
      <dgm:spPr/>
      <dgm:t>
        <a:bodyPr/>
        <a:lstStyle/>
        <a:p>
          <a:endParaRPr lang="en-US"/>
        </a:p>
      </dgm:t>
    </dgm:pt>
    <dgm:pt modelId="{A32551F4-DC0C-40E1-85C3-924D6E29BDB0}" type="sibTrans" cxnId="{1B2C872A-C98A-4649-89F8-D356544F6A5F}">
      <dgm:prSet/>
      <dgm:spPr/>
      <dgm:t>
        <a:bodyPr/>
        <a:lstStyle/>
        <a:p>
          <a:endParaRPr lang="en-US"/>
        </a:p>
      </dgm:t>
    </dgm:pt>
    <dgm:pt modelId="{01927571-98E8-41B0-BEBF-6AEFA2CAB022}">
      <dgm:prSet phldrT="[Text]" custT="1"/>
      <dgm:spPr/>
      <dgm:t>
        <a:bodyPr/>
        <a:lstStyle/>
        <a:p>
          <a:pPr algn="l"/>
          <a:r>
            <a:rPr lang="en-US" sz="800" b="1" dirty="0">
              <a:effectLst>
                <a:outerShdw blurRad="38100" dist="38100" dir="2700000" algn="tl">
                  <a:srgbClr val="000000">
                    <a:alpha val="43137"/>
                  </a:srgbClr>
                </a:outerShdw>
              </a:effectLst>
            </a:rPr>
            <a:t>N+1</a:t>
          </a:r>
        </a:p>
      </dgm:t>
    </dgm:pt>
    <dgm:pt modelId="{60CD477E-0E39-4D53-9509-CAB8BD15F37D}" type="parTrans" cxnId="{0D9FE8BE-6DCC-46C8-99B0-BB4CED91C000}">
      <dgm:prSet/>
      <dgm:spPr/>
      <dgm:t>
        <a:bodyPr/>
        <a:lstStyle/>
        <a:p>
          <a:endParaRPr lang="en-US"/>
        </a:p>
      </dgm:t>
    </dgm:pt>
    <dgm:pt modelId="{D2A05A2C-C8D9-4F5E-BE73-CF41FC2C33F6}" type="sibTrans" cxnId="{0D9FE8BE-6DCC-46C8-99B0-BB4CED91C000}">
      <dgm:prSet/>
      <dgm:spPr/>
      <dgm:t>
        <a:bodyPr/>
        <a:lstStyle/>
        <a:p>
          <a:endParaRPr lang="en-US"/>
        </a:p>
      </dgm:t>
    </dgm:pt>
    <dgm:pt modelId="{737841B0-82A1-40B1-A6EC-E8C3358291A0}">
      <dgm:prSet phldrT="[Text]" custT="1"/>
      <dgm:spPr/>
      <dgm:t>
        <a:bodyPr/>
        <a:lstStyle/>
        <a:p>
          <a:pPr algn="l"/>
          <a:r>
            <a:rPr lang="en-US" sz="800" b="1" dirty="0">
              <a:effectLst>
                <a:outerShdw blurRad="38100" dist="38100" dir="2700000" algn="tl">
                  <a:srgbClr val="000000">
                    <a:alpha val="43137"/>
                  </a:srgbClr>
                </a:outerShdw>
              </a:effectLst>
            </a:rPr>
            <a:t>N+2</a:t>
          </a:r>
        </a:p>
      </dgm:t>
    </dgm:pt>
    <dgm:pt modelId="{FD675AAB-0A59-4DA3-B029-9F61D6B54127}" type="parTrans" cxnId="{F35B83BC-A97C-4CBE-ADF6-94E5F574CDE1}">
      <dgm:prSet/>
      <dgm:spPr/>
      <dgm:t>
        <a:bodyPr/>
        <a:lstStyle/>
        <a:p>
          <a:endParaRPr lang="en-US"/>
        </a:p>
      </dgm:t>
    </dgm:pt>
    <dgm:pt modelId="{58A00226-9067-4CB8-9D91-E9145766CC18}" type="sibTrans" cxnId="{F35B83BC-A97C-4CBE-ADF6-94E5F574CDE1}">
      <dgm:prSet/>
      <dgm:spPr/>
      <dgm:t>
        <a:bodyPr/>
        <a:lstStyle/>
        <a:p>
          <a:endParaRPr lang="en-US"/>
        </a:p>
      </dgm:t>
    </dgm:pt>
    <dgm:pt modelId="{43293485-6F1E-4ABF-8A24-FED574F54DFD}">
      <dgm:prSet phldrT="[Text]" custT="1"/>
      <dgm:spPr/>
      <dgm:t>
        <a:bodyPr/>
        <a:lstStyle/>
        <a:p>
          <a:pPr algn="l"/>
          <a:r>
            <a:rPr lang="en-US" sz="800" b="1" dirty="0">
              <a:effectLst>
                <a:outerShdw blurRad="38100" dist="38100" dir="2700000" algn="tl">
                  <a:srgbClr val="000000">
                    <a:alpha val="43137"/>
                  </a:srgbClr>
                </a:outerShdw>
              </a:effectLst>
            </a:rPr>
            <a:t>N+3</a:t>
          </a:r>
        </a:p>
      </dgm:t>
    </dgm:pt>
    <dgm:pt modelId="{F7AB9462-2CD5-4960-B4DA-DDE63C2B4CE0}" type="parTrans" cxnId="{F8054805-D75D-4BA7-9BA1-3C01171555DC}">
      <dgm:prSet/>
      <dgm:spPr/>
      <dgm:t>
        <a:bodyPr/>
        <a:lstStyle/>
        <a:p>
          <a:endParaRPr lang="en-US"/>
        </a:p>
      </dgm:t>
    </dgm:pt>
    <dgm:pt modelId="{AABD1AFC-EF03-496D-9003-626110840D14}" type="sibTrans" cxnId="{F8054805-D75D-4BA7-9BA1-3C01171555DC}">
      <dgm:prSet/>
      <dgm:spPr/>
      <dgm:t>
        <a:bodyPr/>
        <a:lstStyle/>
        <a:p>
          <a:endParaRPr lang="en-US"/>
        </a:p>
      </dgm:t>
    </dgm:pt>
    <dgm:pt modelId="{50158F84-1823-4FC1-9B05-5452B6DBAEBB}">
      <dgm:prSet phldrT="[Text]" custT="1"/>
      <dgm:spPr/>
      <dgm:t>
        <a:bodyPr/>
        <a:lstStyle/>
        <a:p>
          <a:pPr algn="l"/>
          <a:r>
            <a:rPr lang="en-US" sz="800" b="1" dirty="0">
              <a:effectLst>
                <a:outerShdw blurRad="38100" dist="38100" dir="2700000" algn="tl">
                  <a:srgbClr val="000000">
                    <a:alpha val="43137"/>
                  </a:srgbClr>
                </a:outerShdw>
              </a:effectLst>
            </a:rPr>
            <a:t>N+4</a:t>
          </a:r>
        </a:p>
      </dgm:t>
    </dgm:pt>
    <dgm:pt modelId="{DC8CB40D-B17B-4FFD-9C95-B4A274CF94E8}" type="parTrans" cxnId="{D0CCD2AB-338A-4E23-A70C-DC5C5D8A8EC3}">
      <dgm:prSet/>
      <dgm:spPr/>
      <dgm:t>
        <a:bodyPr/>
        <a:lstStyle/>
        <a:p>
          <a:endParaRPr lang="en-US"/>
        </a:p>
      </dgm:t>
    </dgm:pt>
    <dgm:pt modelId="{8A34B207-AE6C-46B3-9CD7-E759ED432B0A}" type="sibTrans" cxnId="{D0CCD2AB-338A-4E23-A70C-DC5C5D8A8EC3}">
      <dgm:prSet/>
      <dgm:spPr/>
      <dgm:t>
        <a:bodyPr/>
        <a:lstStyle/>
        <a:p>
          <a:endParaRPr lang="en-US"/>
        </a:p>
      </dgm:t>
    </dgm:pt>
    <dgm:pt modelId="{67BE2941-C118-4995-8F6D-A61F88457853}" type="pres">
      <dgm:prSet presAssocID="{9C00B696-9BC8-4EA7-AE58-969EBFA99CBC}" presName="linear" presStyleCnt="0">
        <dgm:presLayoutVars>
          <dgm:dir/>
          <dgm:animLvl val="lvl"/>
          <dgm:resizeHandles val="exact"/>
        </dgm:presLayoutVars>
      </dgm:prSet>
      <dgm:spPr/>
    </dgm:pt>
    <dgm:pt modelId="{B0E21BAF-5ED2-4AE1-939C-54B4956D0DAA}" type="pres">
      <dgm:prSet presAssocID="{04F2439C-4199-4F3E-9554-0A65727F6D1F}" presName="parentLin" presStyleCnt="0"/>
      <dgm:spPr/>
    </dgm:pt>
    <dgm:pt modelId="{8C2B30F6-B3C1-44BD-A117-FFA15A450375}" type="pres">
      <dgm:prSet presAssocID="{04F2439C-4199-4F3E-9554-0A65727F6D1F}" presName="parentLeftMargin" presStyleLbl="node1" presStyleIdx="0" presStyleCnt="1"/>
      <dgm:spPr/>
    </dgm:pt>
    <dgm:pt modelId="{D579E836-24D9-4991-AFFB-4EC70816C4C6}" type="pres">
      <dgm:prSet presAssocID="{04F2439C-4199-4F3E-9554-0A65727F6D1F}" presName="parentText" presStyleLbl="node1" presStyleIdx="0" presStyleCnt="1" custScaleX="132114" custScaleY="12709" custLinFactNeighborX="-12531" custLinFactNeighborY="-18666">
        <dgm:presLayoutVars>
          <dgm:chMax val="0"/>
          <dgm:bulletEnabled val="1"/>
        </dgm:presLayoutVars>
      </dgm:prSet>
      <dgm:spPr/>
    </dgm:pt>
    <dgm:pt modelId="{9F15B311-C947-4516-B4D6-F69E4AB19107}" type="pres">
      <dgm:prSet presAssocID="{04F2439C-4199-4F3E-9554-0A65727F6D1F}" presName="negativeSpace" presStyleCnt="0"/>
      <dgm:spPr/>
    </dgm:pt>
    <dgm:pt modelId="{BFDE8684-ADF2-447A-8B71-FE78913AAD89}" type="pres">
      <dgm:prSet presAssocID="{04F2439C-4199-4F3E-9554-0A65727F6D1F}" presName="childText" presStyleLbl="conFgAcc1" presStyleIdx="0" presStyleCnt="1" custScaleY="41306" custLinFactNeighborX="663" custLinFactNeighborY="59190">
        <dgm:presLayoutVars>
          <dgm:bulletEnabled val="1"/>
        </dgm:presLayoutVars>
      </dgm:prSet>
      <dgm:spPr/>
    </dgm:pt>
  </dgm:ptLst>
  <dgm:cxnLst>
    <dgm:cxn modelId="{D57DD804-CF23-489A-A955-970EF6768C29}" type="presOf" srcId="{9C00B696-9BC8-4EA7-AE58-969EBFA99CBC}" destId="{67BE2941-C118-4995-8F6D-A61F88457853}" srcOrd="0" destOrd="0" presId="urn:microsoft.com/office/officeart/2005/8/layout/list1"/>
    <dgm:cxn modelId="{F8054805-D75D-4BA7-9BA1-3C01171555DC}" srcId="{04F2439C-4199-4F3E-9554-0A65727F6D1F}" destId="{43293485-6F1E-4ABF-8A24-FED574F54DFD}" srcOrd="3" destOrd="0" parTransId="{F7AB9462-2CD5-4960-B4DA-DDE63C2B4CE0}" sibTransId="{AABD1AFC-EF03-496D-9003-626110840D14}"/>
    <dgm:cxn modelId="{217B3C1B-6398-4388-ADEC-72AC9E5CB58C}" type="presOf" srcId="{01927571-98E8-41B0-BEBF-6AEFA2CAB022}" destId="{BFDE8684-ADF2-447A-8B71-FE78913AAD89}" srcOrd="0" destOrd="1" presId="urn:microsoft.com/office/officeart/2005/8/layout/list1"/>
    <dgm:cxn modelId="{1B2C872A-C98A-4649-89F8-D356544F6A5F}" srcId="{04F2439C-4199-4F3E-9554-0A65727F6D1F}" destId="{F4321F93-3217-491E-965B-B7B7BEA74E7D}" srcOrd="0" destOrd="0" parTransId="{661AF7AF-F286-4810-B624-2D1B39FD72FE}" sibTransId="{A32551F4-DC0C-40E1-85C3-924D6E29BDB0}"/>
    <dgm:cxn modelId="{303EE939-026B-4909-A4F1-7287A611BB46}" type="presOf" srcId="{737841B0-82A1-40B1-A6EC-E8C3358291A0}" destId="{BFDE8684-ADF2-447A-8B71-FE78913AAD89}" srcOrd="0" destOrd="2" presId="urn:microsoft.com/office/officeart/2005/8/layout/list1"/>
    <dgm:cxn modelId="{F92CDA6F-2DA4-434A-8771-13CB7387D92A}" type="presOf" srcId="{F4321F93-3217-491E-965B-B7B7BEA74E7D}" destId="{BFDE8684-ADF2-447A-8B71-FE78913AAD89}" srcOrd="0" destOrd="0" presId="urn:microsoft.com/office/officeart/2005/8/layout/list1"/>
    <dgm:cxn modelId="{780E6152-2293-46D0-85CA-F6B605F93F55}" type="presOf" srcId="{04F2439C-4199-4F3E-9554-0A65727F6D1F}" destId="{8C2B30F6-B3C1-44BD-A117-FFA15A450375}" srcOrd="0" destOrd="0" presId="urn:microsoft.com/office/officeart/2005/8/layout/list1"/>
    <dgm:cxn modelId="{0971BB91-82E1-414B-A122-1BF769B29B5E}" type="presOf" srcId="{43293485-6F1E-4ABF-8A24-FED574F54DFD}" destId="{BFDE8684-ADF2-447A-8B71-FE78913AAD89}" srcOrd="0" destOrd="3" presId="urn:microsoft.com/office/officeart/2005/8/layout/list1"/>
    <dgm:cxn modelId="{D0CCD2AB-338A-4E23-A70C-DC5C5D8A8EC3}" srcId="{04F2439C-4199-4F3E-9554-0A65727F6D1F}" destId="{50158F84-1823-4FC1-9B05-5452B6DBAEBB}" srcOrd="4" destOrd="0" parTransId="{DC8CB40D-B17B-4FFD-9C95-B4A274CF94E8}" sibTransId="{8A34B207-AE6C-46B3-9CD7-E759ED432B0A}"/>
    <dgm:cxn modelId="{F35B83BC-A97C-4CBE-ADF6-94E5F574CDE1}" srcId="{04F2439C-4199-4F3E-9554-0A65727F6D1F}" destId="{737841B0-82A1-40B1-A6EC-E8C3358291A0}" srcOrd="2" destOrd="0" parTransId="{FD675AAB-0A59-4DA3-B029-9F61D6B54127}" sibTransId="{58A00226-9067-4CB8-9D91-E9145766CC18}"/>
    <dgm:cxn modelId="{0D9FE8BE-6DCC-46C8-99B0-BB4CED91C000}" srcId="{04F2439C-4199-4F3E-9554-0A65727F6D1F}" destId="{01927571-98E8-41B0-BEBF-6AEFA2CAB022}" srcOrd="1" destOrd="0" parTransId="{60CD477E-0E39-4D53-9509-CAB8BD15F37D}" sibTransId="{D2A05A2C-C8D9-4F5E-BE73-CF41FC2C33F6}"/>
    <dgm:cxn modelId="{846192C0-9A0B-42AC-8E28-E28527026229}" srcId="{9C00B696-9BC8-4EA7-AE58-969EBFA99CBC}" destId="{04F2439C-4199-4F3E-9554-0A65727F6D1F}" srcOrd="0" destOrd="0" parTransId="{5424C475-1137-450A-A891-9210AF972516}" sibTransId="{FDD14DEB-3F44-49AF-8396-7568B849CFFA}"/>
    <dgm:cxn modelId="{02D5CBE8-AA02-458E-9A42-16AB07D844DB}" type="presOf" srcId="{04F2439C-4199-4F3E-9554-0A65727F6D1F}" destId="{D579E836-24D9-4991-AFFB-4EC70816C4C6}" srcOrd="1" destOrd="0" presId="urn:microsoft.com/office/officeart/2005/8/layout/list1"/>
    <dgm:cxn modelId="{6B2296F1-F349-48D0-9AF3-4A029CEF48A0}" type="presOf" srcId="{50158F84-1823-4FC1-9B05-5452B6DBAEBB}" destId="{BFDE8684-ADF2-447A-8B71-FE78913AAD89}" srcOrd="0" destOrd="4" presId="urn:microsoft.com/office/officeart/2005/8/layout/list1"/>
    <dgm:cxn modelId="{ADF3DF58-4185-402D-BF1D-6084867C8E35}" type="presParOf" srcId="{67BE2941-C118-4995-8F6D-A61F88457853}" destId="{B0E21BAF-5ED2-4AE1-939C-54B4956D0DAA}" srcOrd="0" destOrd="0" presId="urn:microsoft.com/office/officeart/2005/8/layout/list1"/>
    <dgm:cxn modelId="{D1E97553-0E35-4F5A-A844-9CC36B44D5B4}" type="presParOf" srcId="{B0E21BAF-5ED2-4AE1-939C-54B4956D0DAA}" destId="{8C2B30F6-B3C1-44BD-A117-FFA15A450375}" srcOrd="0" destOrd="0" presId="urn:microsoft.com/office/officeart/2005/8/layout/list1"/>
    <dgm:cxn modelId="{067E8C08-1FE3-419E-B23D-4D4FB65A9DD3}" type="presParOf" srcId="{B0E21BAF-5ED2-4AE1-939C-54B4956D0DAA}" destId="{D579E836-24D9-4991-AFFB-4EC70816C4C6}" srcOrd="1" destOrd="0" presId="urn:microsoft.com/office/officeart/2005/8/layout/list1"/>
    <dgm:cxn modelId="{CE663DC7-AEA1-4BBD-ADF5-F37164F2F902}" type="presParOf" srcId="{67BE2941-C118-4995-8F6D-A61F88457853}" destId="{9F15B311-C947-4516-B4D6-F69E4AB19107}" srcOrd="1" destOrd="0" presId="urn:microsoft.com/office/officeart/2005/8/layout/list1"/>
    <dgm:cxn modelId="{06C179A1-0680-4F2E-8CE8-AEB3EDCF7E9D}" type="presParOf" srcId="{67BE2941-C118-4995-8F6D-A61F88457853}" destId="{BFDE8684-ADF2-447A-8B71-FE78913AAD89}" srcOrd="2" destOrd="0" presId="urn:microsoft.com/office/officeart/2005/8/layout/list1"/>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35.xml><?xml version="1.0" encoding="utf-8"?>
<dgm:dataModel xmlns:dgm="http://schemas.openxmlformats.org/drawingml/2006/diagram" xmlns:a="http://schemas.openxmlformats.org/drawingml/2006/main">
  <dgm:ptLst>
    <dgm:pt modelId="{7713BACB-2C5E-4C4F-A798-A2A6EE659613}" type="doc">
      <dgm:prSet loTypeId="urn:microsoft.com/office/officeart/2005/8/layout/list1" loCatId="list" qsTypeId="urn:microsoft.com/office/officeart/2005/8/quickstyle/simple4" qsCatId="simple" csTypeId="urn:microsoft.com/office/officeart/2005/8/colors/accent1_2" csCatId="accent1" phldr="1"/>
      <dgm:spPr/>
      <dgm:t>
        <a:bodyPr/>
        <a:lstStyle/>
        <a:p>
          <a:endParaRPr lang="en-US"/>
        </a:p>
      </dgm:t>
    </dgm:pt>
    <dgm:pt modelId="{09FEC32F-E127-4272-A71F-9056D9BAB71B}">
      <dgm:prSet custT="1"/>
      <dgm:spPr/>
      <dgm:t>
        <a:bodyPr/>
        <a:lstStyle/>
        <a:p>
          <a:pPr algn="ctr"/>
          <a:r>
            <a:rPr lang="en-US" sz="1400" b="1" dirty="0">
              <a:effectLst>
                <a:outerShdw blurRad="38100" dist="38100" dir="2700000" algn="tl">
                  <a:srgbClr val="000000">
                    <a:alpha val="43137"/>
                  </a:srgbClr>
                </a:outerShdw>
              </a:effectLst>
            </a:rPr>
            <a:t>Wafer Etching Clean Rooms</a:t>
          </a:r>
        </a:p>
      </dgm:t>
    </dgm:pt>
    <dgm:pt modelId="{EBDCAF48-6FF0-46B4-A94D-FC376229D909}" type="parTrans" cxnId="{79D2EF48-262D-4C23-A460-8C726DF2AF31}">
      <dgm:prSet/>
      <dgm:spPr/>
      <dgm:t>
        <a:bodyPr/>
        <a:lstStyle/>
        <a:p>
          <a:endParaRPr lang="en-US"/>
        </a:p>
      </dgm:t>
    </dgm:pt>
    <dgm:pt modelId="{1605E7DC-B215-4ABC-BE42-C2AC3FA72800}" type="sibTrans" cxnId="{79D2EF48-262D-4C23-A460-8C726DF2AF31}">
      <dgm:prSet/>
      <dgm:spPr/>
      <dgm:t>
        <a:bodyPr/>
        <a:lstStyle/>
        <a:p>
          <a:endParaRPr lang="en-US"/>
        </a:p>
      </dgm:t>
    </dgm:pt>
    <dgm:pt modelId="{ECFA86FF-A7E9-4FB6-9AFD-95AFF6BF3639}">
      <dgm:prSet custT="1"/>
      <dgm:spPr/>
      <dgm:t>
        <a:bodyPr/>
        <a:lstStyle/>
        <a:p>
          <a:r>
            <a:rPr lang="en-US" sz="1400" b="1" dirty="0">
              <a:effectLst>
                <a:outerShdw blurRad="38100" dist="38100" dir="2700000" algn="tl">
                  <a:srgbClr val="000000">
                    <a:alpha val="43137"/>
                  </a:srgbClr>
                </a:outerShdw>
              </a:effectLst>
            </a:rPr>
            <a:t>Constant Airflow Required For Maintaining Uncontaminated Wafer Etching</a:t>
          </a:r>
        </a:p>
      </dgm:t>
    </dgm:pt>
    <dgm:pt modelId="{49AC33BD-0EA0-4725-96D2-9206D9CC0B84}" type="parTrans" cxnId="{A762FCF4-55FA-4390-9BA3-A73FB0DCAFA4}">
      <dgm:prSet/>
      <dgm:spPr/>
      <dgm:t>
        <a:bodyPr/>
        <a:lstStyle/>
        <a:p>
          <a:endParaRPr lang="en-US"/>
        </a:p>
      </dgm:t>
    </dgm:pt>
    <dgm:pt modelId="{7B690FD6-D40D-42FB-AC95-F969A696D959}" type="sibTrans" cxnId="{A762FCF4-55FA-4390-9BA3-A73FB0DCAFA4}">
      <dgm:prSet/>
      <dgm:spPr/>
      <dgm:t>
        <a:bodyPr/>
        <a:lstStyle/>
        <a:p>
          <a:endParaRPr lang="en-US"/>
        </a:p>
      </dgm:t>
    </dgm:pt>
    <dgm:pt modelId="{19316AED-CE87-4537-BE27-73981891113C}">
      <dgm:prSet custT="1"/>
      <dgm:spPr/>
      <dgm:t>
        <a:bodyPr/>
        <a:lstStyle/>
        <a:p>
          <a:r>
            <a:rPr lang="en-US" sz="1400" b="1" dirty="0">
              <a:effectLst>
                <a:outerShdw blurRad="38100" dist="38100" dir="2700000" algn="tl">
                  <a:srgbClr val="000000">
                    <a:alpha val="43137"/>
                  </a:srgbClr>
                </a:outerShdw>
              </a:effectLst>
            </a:rPr>
            <a:t>Process Chill Water Chillers Require Constant Stable Power To Avoid Lengthy Shutdown/Restart Time</a:t>
          </a:r>
        </a:p>
      </dgm:t>
    </dgm:pt>
    <dgm:pt modelId="{C2DA11B4-3479-411C-B191-980BD8F53D95}" type="parTrans" cxnId="{FE704B2D-3216-4BC2-931B-CC06BBCA5141}">
      <dgm:prSet/>
      <dgm:spPr/>
      <dgm:t>
        <a:bodyPr/>
        <a:lstStyle/>
        <a:p>
          <a:endParaRPr lang="en-US"/>
        </a:p>
      </dgm:t>
    </dgm:pt>
    <dgm:pt modelId="{44D39E5E-CB49-402E-A5DE-4005C4441C74}" type="sibTrans" cxnId="{FE704B2D-3216-4BC2-931B-CC06BBCA5141}">
      <dgm:prSet/>
      <dgm:spPr/>
      <dgm:t>
        <a:bodyPr/>
        <a:lstStyle/>
        <a:p>
          <a:endParaRPr lang="en-US"/>
        </a:p>
      </dgm:t>
    </dgm:pt>
    <dgm:pt modelId="{BF0AFF0C-5471-4183-8627-E3959D455266}">
      <dgm:prSet custT="1"/>
      <dgm:spPr/>
      <dgm:t>
        <a:bodyPr/>
        <a:lstStyle/>
        <a:p>
          <a:r>
            <a:rPr lang="en-US" sz="1400" b="1" dirty="0">
              <a:effectLst>
                <a:outerShdw blurRad="38100" dist="38100" dir="2700000" algn="tl">
                  <a:srgbClr val="000000">
                    <a:alpha val="43137"/>
                  </a:srgbClr>
                </a:outerShdw>
              </a:effectLst>
            </a:rPr>
            <a:t>Ride Thru Serves As Bridge Between Power Sag or Outage Until Generators Start or Utility Power Is Restored</a:t>
          </a:r>
        </a:p>
      </dgm:t>
    </dgm:pt>
    <dgm:pt modelId="{FED26565-CEF6-427D-8D07-F1552F3AE7E5}" type="parTrans" cxnId="{F30FFD61-CABF-47C7-BD52-55C3A485BAA6}">
      <dgm:prSet/>
      <dgm:spPr/>
      <dgm:t>
        <a:bodyPr/>
        <a:lstStyle/>
        <a:p>
          <a:endParaRPr lang="en-US"/>
        </a:p>
      </dgm:t>
    </dgm:pt>
    <dgm:pt modelId="{ECD9930D-A8DA-45AB-9E53-5A7D59125564}" type="sibTrans" cxnId="{F30FFD61-CABF-47C7-BD52-55C3A485BAA6}">
      <dgm:prSet/>
      <dgm:spPr/>
      <dgm:t>
        <a:bodyPr/>
        <a:lstStyle/>
        <a:p>
          <a:endParaRPr lang="en-US"/>
        </a:p>
      </dgm:t>
    </dgm:pt>
    <dgm:pt modelId="{E4A6696C-EC61-470B-9025-6F87C2DA3033}">
      <dgm:prSet custT="1"/>
      <dgm:spPr/>
      <dgm:t>
        <a:bodyPr/>
        <a:lstStyle/>
        <a:p>
          <a:r>
            <a:rPr lang="en-US" sz="1400" b="1" dirty="0">
              <a:effectLst>
                <a:outerShdw blurRad="38100" dist="38100" dir="2700000" algn="tl">
                  <a:srgbClr val="000000">
                    <a:alpha val="43137"/>
                  </a:srgbClr>
                </a:outerShdw>
              </a:effectLst>
            </a:rPr>
            <a:t>Critical Processes Cannot Tolerate a Loss of Motor Speed or Torque in Environmental Systems. </a:t>
          </a:r>
        </a:p>
      </dgm:t>
    </dgm:pt>
    <dgm:pt modelId="{3A6E9381-20C6-4E1F-B6A9-6B90C75FA051}" type="parTrans" cxnId="{E055BB02-8631-4925-B12F-CBB600B14FE8}">
      <dgm:prSet/>
      <dgm:spPr/>
      <dgm:t>
        <a:bodyPr/>
        <a:lstStyle/>
        <a:p>
          <a:endParaRPr lang="en-US"/>
        </a:p>
      </dgm:t>
    </dgm:pt>
    <dgm:pt modelId="{1CF70FB9-EEA4-419A-AA9B-B90928077681}" type="sibTrans" cxnId="{E055BB02-8631-4925-B12F-CBB600B14FE8}">
      <dgm:prSet/>
      <dgm:spPr/>
      <dgm:t>
        <a:bodyPr/>
        <a:lstStyle/>
        <a:p>
          <a:endParaRPr lang="en-US"/>
        </a:p>
      </dgm:t>
    </dgm:pt>
    <dgm:pt modelId="{1CB03D19-10A4-4A2D-969A-4E256C3ABAAF}" type="pres">
      <dgm:prSet presAssocID="{7713BACB-2C5E-4C4F-A798-A2A6EE659613}" presName="linear" presStyleCnt="0">
        <dgm:presLayoutVars>
          <dgm:dir/>
          <dgm:animLvl val="lvl"/>
          <dgm:resizeHandles val="exact"/>
        </dgm:presLayoutVars>
      </dgm:prSet>
      <dgm:spPr/>
    </dgm:pt>
    <dgm:pt modelId="{81958ACE-0A3C-4F7E-BE3C-7E63BA1C5F27}" type="pres">
      <dgm:prSet presAssocID="{09FEC32F-E127-4272-A71F-9056D9BAB71B}" presName="parentLin" presStyleCnt="0"/>
      <dgm:spPr/>
    </dgm:pt>
    <dgm:pt modelId="{C8585481-DE85-4D90-91C0-FD2265C08EA6}" type="pres">
      <dgm:prSet presAssocID="{09FEC32F-E127-4272-A71F-9056D9BAB71B}" presName="parentLeftMargin" presStyleLbl="node1" presStyleIdx="0" presStyleCnt="1"/>
      <dgm:spPr/>
    </dgm:pt>
    <dgm:pt modelId="{EAEDEEC9-DA68-4EC8-B468-AFF3104C9C61}" type="pres">
      <dgm:prSet presAssocID="{09FEC32F-E127-4272-A71F-9056D9BAB71B}" presName="parentText" presStyleLbl="node1" presStyleIdx="0" presStyleCnt="1" custScaleY="24480" custLinFactNeighborX="95999" custLinFactNeighborY="-17949">
        <dgm:presLayoutVars>
          <dgm:chMax val="0"/>
          <dgm:bulletEnabled val="1"/>
        </dgm:presLayoutVars>
      </dgm:prSet>
      <dgm:spPr/>
    </dgm:pt>
    <dgm:pt modelId="{648F7E06-365C-4769-AA67-CEA7AA591FF8}" type="pres">
      <dgm:prSet presAssocID="{09FEC32F-E127-4272-A71F-9056D9BAB71B}" presName="negativeSpace" presStyleCnt="0"/>
      <dgm:spPr/>
    </dgm:pt>
    <dgm:pt modelId="{AA4B05B4-3931-47E1-BA8A-62A8689283B6}" type="pres">
      <dgm:prSet presAssocID="{09FEC32F-E127-4272-A71F-9056D9BAB71B}" presName="childText" presStyleLbl="conFgAcc1" presStyleIdx="0" presStyleCnt="1" custScaleX="88679" custScaleY="72962" custLinFactNeighborX="258" custLinFactNeighborY="35591">
        <dgm:presLayoutVars>
          <dgm:bulletEnabled val="1"/>
        </dgm:presLayoutVars>
      </dgm:prSet>
      <dgm:spPr/>
    </dgm:pt>
  </dgm:ptLst>
  <dgm:cxnLst>
    <dgm:cxn modelId="{E055BB02-8631-4925-B12F-CBB600B14FE8}" srcId="{09FEC32F-E127-4272-A71F-9056D9BAB71B}" destId="{E4A6696C-EC61-470B-9025-6F87C2DA3033}" srcOrd="3" destOrd="0" parTransId="{3A6E9381-20C6-4E1F-B6A9-6B90C75FA051}" sibTransId="{1CF70FB9-EEA4-419A-AA9B-B90928077681}"/>
    <dgm:cxn modelId="{6F223A1E-FE4D-42EE-87A5-9C7457E01360}" type="presOf" srcId="{ECFA86FF-A7E9-4FB6-9AFD-95AFF6BF3639}" destId="{AA4B05B4-3931-47E1-BA8A-62A8689283B6}" srcOrd="0" destOrd="0" presId="urn:microsoft.com/office/officeart/2005/8/layout/list1"/>
    <dgm:cxn modelId="{FE704B2D-3216-4BC2-931B-CC06BBCA5141}" srcId="{09FEC32F-E127-4272-A71F-9056D9BAB71B}" destId="{19316AED-CE87-4537-BE27-73981891113C}" srcOrd="1" destOrd="0" parTransId="{C2DA11B4-3479-411C-B191-980BD8F53D95}" sibTransId="{44D39E5E-CB49-402E-A5DE-4005C4441C74}"/>
    <dgm:cxn modelId="{F30FFD61-CABF-47C7-BD52-55C3A485BAA6}" srcId="{09FEC32F-E127-4272-A71F-9056D9BAB71B}" destId="{BF0AFF0C-5471-4183-8627-E3959D455266}" srcOrd="2" destOrd="0" parTransId="{FED26565-CEF6-427D-8D07-F1552F3AE7E5}" sibTransId="{ECD9930D-A8DA-45AB-9E53-5A7D59125564}"/>
    <dgm:cxn modelId="{A3DEF942-68D2-40F3-8215-CE76D38B96AD}" type="presOf" srcId="{7713BACB-2C5E-4C4F-A798-A2A6EE659613}" destId="{1CB03D19-10A4-4A2D-969A-4E256C3ABAAF}" srcOrd="0" destOrd="0" presId="urn:microsoft.com/office/officeart/2005/8/layout/list1"/>
    <dgm:cxn modelId="{79D2EF48-262D-4C23-A460-8C726DF2AF31}" srcId="{7713BACB-2C5E-4C4F-A798-A2A6EE659613}" destId="{09FEC32F-E127-4272-A71F-9056D9BAB71B}" srcOrd="0" destOrd="0" parTransId="{EBDCAF48-6FF0-46B4-A94D-FC376229D909}" sibTransId="{1605E7DC-B215-4ABC-BE42-C2AC3FA72800}"/>
    <dgm:cxn modelId="{0FB61494-08AD-4B4C-BF18-B5327FCDEE98}" type="presOf" srcId="{E4A6696C-EC61-470B-9025-6F87C2DA3033}" destId="{AA4B05B4-3931-47E1-BA8A-62A8689283B6}" srcOrd="0" destOrd="3" presId="urn:microsoft.com/office/officeart/2005/8/layout/list1"/>
    <dgm:cxn modelId="{BDC368AE-66F2-4818-9BEF-690BAEB27150}" type="presOf" srcId="{09FEC32F-E127-4272-A71F-9056D9BAB71B}" destId="{C8585481-DE85-4D90-91C0-FD2265C08EA6}" srcOrd="0" destOrd="0" presId="urn:microsoft.com/office/officeart/2005/8/layout/list1"/>
    <dgm:cxn modelId="{CFABC8C9-5374-4A4A-A8C7-45B6128134B6}" type="presOf" srcId="{19316AED-CE87-4537-BE27-73981891113C}" destId="{AA4B05B4-3931-47E1-BA8A-62A8689283B6}" srcOrd="0" destOrd="1" presId="urn:microsoft.com/office/officeart/2005/8/layout/list1"/>
    <dgm:cxn modelId="{1D502FD7-4173-4F42-9C87-330FCA9B0308}" type="presOf" srcId="{BF0AFF0C-5471-4183-8627-E3959D455266}" destId="{AA4B05B4-3931-47E1-BA8A-62A8689283B6}" srcOrd="0" destOrd="2" presId="urn:microsoft.com/office/officeart/2005/8/layout/list1"/>
    <dgm:cxn modelId="{B3258DE9-9DF3-425A-AB96-426DF335AD54}" type="presOf" srcId="{09FEC32F-E127-4272-A71F-9056D9BAB71B}" destId="{EAEDEEC9-DA68-4EC8-B468-AFF3104C9C61}" srcOrd="1" destOrd="0" presId="urn:microsoft.com/office/officeart/2005/8/layout/list1"/>
    <dgm:cxn modelId="{A762FCF4-55FA-4390-9BA3-A73FB0DCAFA4}" srcId="{09FEC32F-E127-4272-A71F-9056D9BAB71B}" destId="{ECFA86FF-A7E9-4FB6-9AFD-95AFF6BF3639}" srcOrd="0" destOrd="0" parTransId="{49AC33BD-0EA0-4725-96D2-9206D9CC0B84}" sibTransId="{7B690FD6-D40D-42FB-AC95-F969A696D959}"/>
    <dgm:cxn modelId="{36334402-B28A-48F7-9F55-0CCE92555ACE}" type="presParOf" srcId="{1CB03D19-10A4-4A2D-969A-4E256C3ABAAF}" destId="{81958ACE-0A3C-4F7E-BE3C-7E63BA1C5F27}" srcOrd="0" destOrd="0" presId="urn:microsoft.com/office/officeart/2005/8/layout/list1"/>
    <dgm:cxn modelId="{6ABD3E87-19C8-47FD-9C2E-D86CE6D2B992}" type="presParOf" srcId="{81958ACE-0A3C-4F7E-BE3C-7E63BA1C5F27}" destId="{C8585481-DE85-4D90-91C0-FD2265C08EA6}" srcOrd="0" destOrd="0" presId="urn:microsoft.com/office/officeart/2005/8/layout/list1"/>
    <dgm:cxn modelId="{2DC7D3B2-9C4B-439D-A698-C5837A8F1C32}" type="presParOf" srcId="{81958ACE-0A3C-4F7E-BE3C-7E63BA1C5F27}" destId="{EAEDEEC9-DA68-4EC8-B468-AFF3104C9C61}" srcOrd="1" destOrd="0" presId="urn:microsoft.com/office/officeart/2005/8/layout/list1"/>
    <dgm:cxn modelId="{BEA50A93-E827-4920-919F-1A478B6302B1}" type="presParOf" srcId="{1CB03D19-10A4-4A2D-969A-4E256C3ABAAF}" destId="{648F7E06-365C-4769-AA67-CEA7AA591FF8}" srcOrd="1" destOrd="0" presId="urn:microsoft.com/office/officeart/2005/8/layout/list1"/>
    <dgm:cxn modelId="{3B48A2BF-C09C-43EC-8125-6C48F8A4771E}" type="presParOf" srcId="{1CB03D19-10A4-4A2D-969A-4E256C3ABAAF}" destId="{AA4B05B4-3931-47E1-BA8A-62A8689283B6}" srcOrd="2"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6.xml><?xml version="1.0" encoding="utf-8"?>
<dgm:dataModel xmlns:dgm="http://schemas.openxmlformats.org/drawingml/2006/diagram" xmlns:a="http://schemas.openxmlformats.org/drawingml/2006/main">
  <dgm:ptLst>
    <dgm:pt modelId="{9C00B696-9BC8-4EA7-AE58-969EBFA99CBC}" type="doc">
      <dgm:prSet loTypeId="urn:microsoft.com/office/officeart/2005/8/layout/list1" loCatId="list" qsTypeId="urn:microsoft.com/office/officeart/2005/8/quickstyle/3d2" qsCatId="3D" csTypeId="urn:microsoft.com/office/officeart/2005/8/colors/accent1_2" csCatId="accent1" phldr="1"/>
      <dgm:spPr/>
      <dgm:t>
        <a:bodyPr/>
        <a:lstStyle/>
        <a:p>
          <a:endParaRPr lang="en-US"/>
        </a:p>
      </dgm:t>
    </dgm:pt>
    <dgm:pt modelId="{04F2439C-4199-4F3E-9554-0A65727F6D1F}">
      <dgm:prSet phldrT="[Text]"/>
      <dgm:spPr/>
      <dgm:t>
        <a:bodyPr/>
        <a:lstStyle/>
        <a:p>
          <a:pPr algn="ctr"/>
          <a:r>
            <a:rPr lang="en-US" b="1" dirty="0">
              <a:effectLst>
                <a:outerShdw blurRad="38100" dist="38100" dir="2700000" algn="tl">
                  <a:srgbClr val="000000">
                    <a:alpha val="43137"/>
                  </a:srgbClr>
                </a:outerShdw>
              </a:effectLst>
            </a:rPr>
            <a:t>Chiller</a:t>
          </a:r>
        </a:p>
      </dgm:t>
    </dgm:pt>
    <dgm:pt modelId="{5424C475-1137-450A-A891-9210AF972516}" type="parTrans" cxnId="{846192C0-9A0B-42AC-8E28-E28527026229}">
      <dgm:prSet/>
      <dgm:spPr/>
      <dgm:t>
        <a:bodyPr/>
        <a:lstStyle/>
        <a:p>
          <a:endParaRPr lang="en-US"/>
        </a:p>
      </dgm:t>
    </dgm:pt>
    <dgm:pt modelId="{FDD14DEB-3F44-49AF-8396-7568B849CFFA}" type="sibTrans" cxnId="{846192C0-9A0B-42AC-8E28-E28527026229}">
      <dgm:prSet/>
      <dgm:spPr/>
      <dgm:t>
        <a:bodyPr/>
        <a:lstStyle/>
        <a:p>
          <a:endParaRPr lang="en-US"/>
        </a:p>
      </dgm:t>
    </dgm:pt>
    <dgm:pt modelId="{7B64E367-46D4-4D8E-9BB9-4A86C548B144}">
      <dgm:prSet phldrT="[Text]"/>
      <dgm:spPr/>
      <dgm:t>
        <a:bodyPr/>
        <a:lstStyle/>
        <a:p>
          <a:pPr algn="ctr"/>
          <a:r>
            <a:rPr lang="en-US" b="1" dirty="0">
              <a:effectLst>
                <a:outerShdw blurRad="38100" dist="38100" dir="2700000" algn="tl">
                  <a:srgbClr val="000000">
                    <a:alpha val="43137"/>
                  </a:srgbClr>
                </a:outerShdw>
              </a:effectLst>
            </a:rPr>
            <a:t>Air Handling Fans</a:t>
          </a:r>
        </a:p>
      </dgm:t>
    </dgm:pt>
    <dgm:pt modelId="{8F74914C-04EB-4E57-AD91-0A34B5B8E74B}" type="parTrans" cxnId="{A2C5A8DD-DE02-4229-A68A-88E5E5671E31}">
      <dgm:prSet/>
      <dgm:spPr/>
      <dgm:t>
        <a:bodyPr/>
        <a:lstStyle/>
        <a:p>
          <a:endParaRPr lang="en-US"/>
        </a:p>
      </dgm:t>
    </dgm:pt>
    <dgm:pt modelId="{1D2F0C6E-97FA-4780-800F-21FDED74AE94}" type="sibTrans" cxnId="{A2C5A8DD-DE02-4229-A68A-88E5E5671E31}">
      <dgm:prSet/>
      <dgm:spPr/>
      <dgm:t>
        <a:bodyPr/>
        <a:lstStyle/>
        <a:p>
          <a:endParaRPr lang="en-US"/>
        </a:p>
      </dgm:t>
    </dgm:pt>
    <dgm:pt modelId="{3C494AD0-0537-4F1F-9498-67E4EE38F308}">
      <dgm:prSet phldrT="[Text]"/>
      <dgm:spPr/>
      <dgm:t>
        <a:bodyPr/>
        <a:lstStyle/>
        <a:p>
          <a:pPr algn="ctr"/>
          <a:r>
            <a:rPr lang="en-US" b="1" dirty="0">
              <a:effectLst>
                <a:outerShdw blurRad="38100" dist="38100" dir="2700000" algn="tl">
                  <a:srgbClr val="000000">
                    <a:alpha val="43137"/>
                  </a:srgbClr>
                </a:outerShdw>
              </a:effectLst>
            </a:rPr>
            <a:t>Cooling Tower</a:t>
          </a:r>
        </a:p>
      </dgm:t>
    </dgm:pt>
    <dgm:pt modelId="{01CEE858-BF08-4DE3-825A-7C54E6EE21C6}" type="parTrans" cxnId="{7CBC7A01-EDB6-4C16-80FF-D0B6069EA1CF}">
      <dgm:prSet/>
      <dgm:spPr/>
      <dgm:t>
        <a:bodyPr/>
        <a:lstStyle/>
        <a:p>
          <a:endParaRPr lang="en-US"/>
        </a:p>
      </dgm:t>
    </dgm:pt>
    <dgm:pt modelId="{63A17462-7C66-4557-A8EC-429DF96D2ACF}" type="sibTrans" cxnId="{7CBC7A01-EDB6-4C16-80FF-D0B6069EA1CF}">
      <dgm:prSet/>
      <dgm:spPr/>
      <dgm:t>
        <a:bodyPr/>
        <a:lstStyle/>
        <a:p>
          <a:endParaRPr lang="en-US"/>
        </a:p>
      </dgm:t>
    </dgm:pt>
    <dgm:pt modelId="{9FDBD70A-4B2D-4C41-AEE3-EF2058718764}">
      <dgm:prSet phldrT="[Text]"/>
      <dgm:spPr/>
      <dgm:t>
        <a:bodyPr/>
        <a:lstStyle/>
        <a:p>
          <a:pPr algn="ctr"/>
          <a:r>
            <a:rPr lang="en-US" b="1" dirty="0">
              <a:effectLst>
                <a:outerShdw blurRad="38100" dist="38100" dir="2700000" algn="tl">
                  <a:srgbClr val="000000">
                    <a:alpha val="43137"/>
                  </a:srgbClr>
                </a:outerShdw>
              </a:effectLst>
            </a:rPr>
            <a:t>Chilled Water Loop</a:t>
          </a:r>
        </a:p>
      </dgm:t>
    </dgm:pt>
    <dgm:pt modelId="{A9BA1988-F223-472E-BD74-35E6476CA12A}" type="parTrans" cxnId="{ECFFFA39-BF74-44FC-AF9C-D5E29DBA6D59}">
      <dgm:prSet/>
      <dgm:spPr/>
      <dgm:t>
        <a:bodyPr/>
        <a:lstStyle/>
        <a:p>
          <a:endParaRPr lang="en-US"/>
        </a:p>
      </dgm:t>
    </dgm:pt>
    <dgm:pt modelId="{D0C5EC01-F8FB-4781-AC67-843CF3909F0F}" type="sibTrans" cxnId="{ECFFFA39-BF74-44FC-AF9C-D5E29DBA6D59}">
      <dgm:prSet/>
      <dgm:spPr/>
      <dgm:t>
        <a:bodyPr/>
        <a:lstStyle/>
        <a:p>
          <a:endParaRPr lang="en-US"/>
        </a:p>
      </dgm:t>
    </dgm:pt>
    <dgm:pt modelId="{1E549C71-9663-471E-B9DC-785A0D4C8D4F}">
      <dgm:prSet phldrT="[Text]" custT="1"/>
      <dgm:spPr/>
      <dgm:t>
        <a:bodyPr/>
        <a:lstStyle/>
        <a:p>
          <a:pPr algn="l"/>
          <a:r>
            <a:rPr lang="en-US" sz="1200" b="1" dirty="0">
              <a:effectLst>
                <a:outerShdw blurRad="38100" dist="38100" dir="2700000" algn="tl">
                  <a:srgbClr val="000000">
                    <a:alpha val="43137"/>
                  </a:srgbClr>
                </a:outerShdw>
              </a:effectLst>
            </a:rPr>
            <a:t>VFD Chill Water Pumps</a:t>
          </a:r>
        </a:p>
      </dgm:t>
    </dgm:pt>
    <dgm:pt modelId="{9B5A9CD2-3F58-445C-A3D6-CF8FDA1D1DC6}" type="parTrans" cxnId="{6A3B4FE2-749C-47C4-959C-BAFF968AF6F6}">
      <dgm:prSet/>
      <dgm:spPr/>
      <dgm:t>
        <a:bodyPr/>
        <a:lstStyle/>
        <a:p>
          <a:endParaRPr lang="en-US"/>
        </a:p>
      </dgm:t>
    </dgm:pt>
    <dgm:pt modelId="{61E51F59-687C-4A0E-A246-3541FCED87BE}" type="sibTrans" cxnId="{6A3B4FE2-749C-47C4-959C-BAFF968AF6F6}">
      <dgm:prSet/>
      <dgm:spPr/>
      <dgm:t>
        <a:bodyPr/>
        <a:lstStyle/>
        <a:p>
          <a:endParaRPr lang="en-US"/>
        </a:p>
      </dgm:t>
    </dgm:pt>
    <dgm:pt modelId="{55756F8D-75F0-43DF-9F5A-B2F5D605F196}">
      <dgm:prSet phldrT="[Text]" custT="1"/>
      <dgm:spPr/>
      <dgm:t>
        <a:bodyPr/>
        <a:lstStyle/>
        <a:p>
          <a:pPr algn="l"/>
          <a:r>
            <a:rPr lang="en-US" sz="1200" b="1" dirty="0">
              <a:effectLst>
                <a:outerShdw blurRad="38100" dist="38100" dir="2700000" algn="tl">
                  <a:srgbClr val="000000">
                    <a:alpha val="43137"/>
                  </a:srgbClr>
                </a:outerShdw>
              </a:effectLst>
            </a:rPr>
            <a:t>Decrease in Chill Water Flow Can Trip Associated Equipment </a:t>
          </a:r>
        </a:p>
      </dgm:t>
    </dgm:pt>
    <dgm:pt modelId="{F1D2839E-3C95-43DC-85B5-608101465F54}" type="parTrans" cxnId="{522EAC82-068A-455B-931A-13D033D3DA96}">
      <dgm:prSet/>
      <dgm:spPr/>
      <dgm:t>
        <a:bodyPr/>
        <a:lstStyle/>
        <a:p>
          <a:endParaRPr lang="en-US"/>
        </a:p>
      </dgm:t>
    </dgm:pt>
    <dgm:pt modelId="{244967AE-86A7-4755-8E62-761A30780A56}" type="sibTrans" cxnId="{522EAC82-068A-455B-931A-13D033D3DA96}">
      <dgm:prSet/>
      <dgm:spPr/>
      <dgm:t>
        <a:bodyPr/>
        <a:lstStyle/>
        <a:p>
          <a:endParaRPr lang="en-US"/>
        </a:p>
      </dgm:t>
    </dgm:pt>
    <dgm:pt modelId="{8CD02179-1251-4F92-B403-3D1C417F591D}">
      <dgm:prSet phldrT="[Text]" custT="1"/>
      <dgm:spPr/>
      <dgm:t>
        <a:bodyPr/>
        <a:lstStyle/>
        <a:p>
          <a:pPr algn="l"/>
          <a:r>
            <a:rPr lang="en-US" sz="1200" b="1" dirty="0">
              <a:effectLst>
                <a:outerShdw blurRad="38100" dist="38100" dir="2700000" algn="tl">
                  <a:srgbClr val="000000">
                    <a:alpha val="43137"/>
                  </a:srgbClr>
                </a:outerShdw>
              </a:effectLst>
            </a:rPr>
            <a:t>Outdoor Nema 3R</a:t>
          </a:r>
        </a:p>
      </dgm:t>
    </dgm:pt>
    <dgm:pt modelId="{77BAF407-07D7-429D-9498-E28BBE2DB371}" type="parTrans" cxnId="{EE14DE95-6CB7-4227-A95A-801A1E9EEBA6}">
      <dgm:prSet/>
      <dgm:spPr/>
      <dgm:t>
        <a:bodyPr/>
        <a:lstStyle/>
        <a:p>
          <a:endParaRPr lang="en-US"/>
        </a:p>
      </dgm:t>
    </dgm:pt>
    <dgm:pt modelId="{FAD49490-8478-45AD-AA5F-4E56B2F56B35}" type="sibTrans" cxnId="{EE14DE95-6CB7-4227-A95A-801A1E9EEBA6}">
      <dgm:prSet/>
      <dgm:spPr/>
      <dgm:t>
        <a:bodyPr/>
        <a:lstStyle/>
        <a:p>
          <a:endParaRPr lang="en-US"/>
        </a:p>
      </dgm:t>
    </dgm:pt>
    <dgm:pt modelId="{ED601152-3F34-4E7E-8B37-FBEFE2F3FD7F}">
      <dgm:prSet phldrT="[Text]" custT="1"/>
      <dgm:spPr/>
      <dgm:t>
        <a:bodyPr/>
        <a:lstStyle/>
        <a:p>
          <a:pPr algn="l"/>
          <a:r>
            <a:rPr lang="en-US" sz="1200" b="1" dirty="0">
              <a:effectLst>
                <a:outerShdw blurRad="38100" dist="38100" dir="2700000" algn="tl">
                  <a:srgbClr val="000000">
                    <a:alpha val="43137"/>
                  </a:srgbClr>
                </a:outerShdw>
              </a:effectLst>
            </a:rPr>
            <a:t>Multiple Drives – One UPD</a:t>
          </a:r>
        </a:p>
      </dgm:t>
    </dgm:pt>
    <dgm:pt modelId="{0833556B-41C5-432B-9E7D-EC0DF52F49D6}" type="parTrans" cxnId="{474E5C64-FBB1-4ED0-A839-948ACC000FE3}">
      <dgm:prSet/>
      <dgm:spPr/>
      <dgm:t>
        <a:bodyPr/>
        <a:lstStyle/>
        <a:p>
          <a:endParaRPr lang="en-US"/>
        </a:p>
      </dgm:t>
    </dgm:pt>
    <dgm:pt modelId="{C544A8DC-BDCA-405D-9BD8-5000203DF0BA}" type="sibTrans" cxnId="{474E5C64-FBB1-4ED0-A839-948ACC000FE3}">
      <dgm:prSet/>
      <dgm:spPr/>
      <dgm:t>
        <a:bodyPr/>
        <a:lstStyle/>
        <a:p>
          <a:endParaRPr lang="en-US"/>
        </a:p>
      </dgm:t>
    </dgm:pt>
    <dgm:pt modelId="{7B5B8D5D-F044-4969-B354-1D610E9F6B7F}">
      <dgm:prSet phldrT="[Text]"/>
      <dgm:spPr/>
      <dgm:t>
        <a:bodyPr/>
        <a:lstStyle/>
        <a:p>
          <a:pPr algn="l"/>
          <a:r>
            <a:rPr lang="en-US" b="1" dirty="0">
              <a:effectLst>
                <a:outerShdw blurRad="38100" dist="38100" dir="2700000" algn="tl">
                  <a:srgbClr val="000000">
                    <a:alpha val="43137"/>
                  </a:srgbClr>
                </a:outerShdw>
              </a:effectLst>
            </a:rPr>
            <a:t>Constant Airflow</a:t>
          </a:r>
        </a:p>
      </dgm:t>
    </dgm:pt>
    <dgm:pt modelId="{3E0B0F53-7346-4410-850F-222B0922682E}" type="parTrans" cxnId="{2EF4DF12-760A-4A61-A4C8-E70BF311E638}">
      <dgm:prSet/>
      <dgm:spPr/>
      <dgm:t>
        <a:bodyPr/>
        <a:lstStyle/>
        <a:p>
          <a:endParaRPr lang="en-US"/>
        </a:p>
      </dgm:t>
    </dgm:pt>
    <dgm:pt modelId="{6A64855C-476F-4154-8342-9AED1CAA1903}" type="sibTrans" cxnId="{2EF4DF12-760A-4A61-A4C8-E70BF311E638}">
      <dgm:prSet/>
      <dgm:spPr/>
      <dgm:t>
        <a:bodyPr/>
        <a:lstStyle/>
        <a:p>
          <a:endParaRPr lang="en-US"/>
        </a:p>
      </dgm:t>
    </dgm:pt>
    <dgm:pt modelId="{29295DE8-78BD-44B0-B539-41EC3A54593B}">
      <dgm:prSet phldrT="[Text]"/>
      <dgm:spPr/>
      <dgm:t>
        <a:bodyPr/>
        <a:lstStyle/>
        <a:p>
          <a:pPr algn="l"/>
          <a:r>
            <a:rPr lang="en-US" b="1" dirty="0">
              <a:effectLst>
                <a:outerShdw blurRad="38100" dist="38100" dir="2700000" algn="tl">
                  <a:srgbClr val="000000">
                    <a:alpha val="43137"/>
                  </a:srgbClr>
                </a:outerShdw>
              </a:effectLst>
            </a:rPr>
            <a:t>Contamination Levels</a:t>
          </a:r>
        </a:p>
      </dgm:t>
    </dgm:pt>
    <dgm:pt modelId="{7BEC627E-AE29-42B7-B36C-057E55BA3DA7}" type="parTrans" cxnId="{D55242A9-ABBC-4186-92C2-23C8E36BF62D}">
      <dgm:prSet/>
      <dgm:spPr/>
      <dgm:t>
        <a:bodyPr/>
        <a:lstStyle/>
        <a:p>
          <a:endParaRPr lang="en-US"/>
        </a:p>
      </dgm:t>
    </dgm:pt>
    <dgm:pt modelId="{570BC5E3-F6D5-4F76-8299-0F08E165B599}" type="sibTrans" cxnId="{D55242A9-ABBC-4186-92C2-23C8E36BF62D}">
      <dgm:prSet/>
      <dgm:spPr/>
      <dgm:t>
        <a:bodyPr/>
        <a:lstStyle/>
        <a:p>
          <a:endParaRPr lang="en-US"/>
        </a:p>
      </dgm:t>
    </dgm:pt>
    <dgm:pt modelId="{8BF3AE69-F064-4F40-ACBE-90AEFE9373F0}">
      <dgm:prSet phldrT="[Text]" custT="1"/>
      <dgm:spPr/>
      <dgm:t>
        <a:bodyPr/>
        <a:lstStyle/>
        <a:p>
          <a:pPr algn="l"/>
          <a:r>
            <a:rPr lang="en-US" sz="1200" b="1" dirty="0">
              <a:effectLst>
                <a:outerShdw blurRad="38100" dist="38100" dir="2700000" algn="tl">
                  <a:srgbClr val="000000">
                    <a:alpha val="43137"/>
                  </a:srgbClr>
                </a:outerShdw>
              </a:effectLst>
            </a:rPr>
            <a:t>Machine Tool may not Trip But Could Overheat</a:t>
          </a:r>
        </a:p>
      </dgm:t>
    </dgm:pt>
    <dgm:pt modelId="{008F330E-9877-4945-A5CD-79960CB9EA6A}" type="parTrans" cxnId="{092D19FC-4856-4D32-9381-9E96A2930AB1}">
      <dgm:prSet/>
      <dgm:spPr/>
      <dgm:t>
        <a:bodyPr/>
        <a:lstStyle/>
        <a:p>
          <a:endParaRPr lang="en-US"/>
        </a:p>
      </dgm:t>
    </dgm:pt>
    <dgm:pt modelId="{E1B0DA8E-BE6C-4A7F-814D-BB9D4443260F}" type="sibTrans" cxnId="{092D19FC-4856-4D32-9381-9E96A2930AB1}">
      <dgm:prSet/>
      <dgm:spPr/>
      <dgm:t>
        <a:bodyPr/>
        <a:lstStyle/>
        <a:p>
          <a:endParaRPr lang="en-US"/>
        </a:p>
      </dgm:t>
    </dgm:pt>
    <dgm:pt modelId="{67BE2941-C118-4995-8F6D-A61F88457853}" type="pres">
      <dgm:prSet presAssocID="{9C00B696-9BC8-4EA7-AE58-969EBFA99CBC}" presName="linear" presStyleCnt="0">
        <dgm:presLayoutVars>
          <dgm:dir/>
          <dgm:animLvl val="lvl"/>
          <dgm:resizeHandles val="exact"/>
        </dgm:presLayoutVars>
      </dgm:prSet>
      <dgm:spPr/>
    </dgm:pt>
    <dgm:pt modelId="{B0E21BAF-5ED2-4AE1-939C-54B4956D0DAA}" type="pres">
      <dgm:prSet presAssocID="{04F2439C-4199-4F3E-9554-0A65727F6D1F}" presName="parentLin" presStyleCnt="0"/>
      <dgm:spPr/>
    </dgm:pt>
    <dgm:pt modelId="{8C2B30F6-B3C1-44BD-A117-FFA15A450375}" type="pres">
      <dgm:prSet presAssocID="{04F2439C-4199-4F3E-9554-0A65727F6D1F}" presName="parentLeftMargin" presStyleLbl="node1" presStyleIdx="0" presStyleCnt="4"/>
      <dgm:spPr/>
    </dgm:pt>
    <dgm:pt modelId="{D579E836-24D9-4991-AFFB-4EC70816C4C6}" type="pres">
      <dgm:prSet presAssocID="{04F2439C-4199-4F3E-9554-0A65727F6D1F}" presName="parentText" presStyleLbl="node1" presStyleIdx="0" presStyleCnt="4" custLinFactX="6323" custLinFactNeighborX="100000" custLinFactNeighborY="-3786">
        <dgm:presLayoutVars>
          <dgm:chMax val="0"/>
          <dgm:bulletEnabled val="1"/>
        </dgm:presLayoutVars>
      </dgm:prSet>
      <dgm:spPr/>
    </dgm:pt>
    <dgm:pt modelId="{9F15B311-C947-4516-B4D6-F69E4AB19107}" type="pres">
      <dgm:prSet presAssocID="{04F2439C-4199-4F3E-9554-0A65727F6D1F}" presName="negativeSpace" presStyleCnt="0"/>
      <dgm:spPr/>
    </dgm:pt>
    <dgm:pt modelId="{BFDE8684-ADF2-447A-8B71-FE78913AAD89}" type="pres">
      <dgm:prSet presAssocID="{04F2439C-4199-4F3E-9554-0A65727F6D1F}" presName="childText" presStyleLbl="conFgAcc1" presStyleIdx="0" presStyleCnt="4">
        <dgm:presLayoutVars>
          <dgm:bulletEnabled val="1"/>
        </dgm:presLayoutVars>
      </dgm:prSet>
      <dgm:spPr/>
    </dgm:pt>
    <dgm:pt modelId="{916D3D56-D464-4F8A-AC68-627A2557AA96}" type="pres">
      <dgm:prSet presAssocID="{FDD14DEB-3F44-49AF-8396-7568B849CFFA}" presName="spaceBetweenRectangles" presStyleCnt="0"/>
      <dgm:spPr/>
    </dgm:pt>
    <dgm:pt modelId="{57D070F4-34EE-4ED2-B8DF-75959E2C679C}" type="pres">
      <dgm:prSet presAssocID="{7B64E367-46D4-4D8E-9BB9-4A86C548B144}" presName="parentLin" presStyleCnt="0"/>
      <dgm:spPr/>
    </dgm:pt>
    <dgm:pt modelId="{00769A5B-4EA7-4197-9587-6AF8EE780B5C}" type="pres">
      <dgm:prSet presAssocID="{7B64E367-46D4-4D8E-9BB9-4A86C548B144}" presName="parentLeftMargin" presStyleLbl="node1" presStyleIdx="0" presStyleCnt="4"/>
      <dgm:spPr/>
    </dgm:pt>
    <dgm:pt modelId="{77F619B0-DE90-41BF-9682-A1CD68558ADD}" type="pres">
      <dgm:prSet presAssocID="{7B64E367-46D4-4D8E-9BB9-4A86C548B144}" presName="parentText" presStyleLbl="node1" presStyleIdx="1" presStyleCnt="4" custLinFactX="6323" custLinFactNeighborX="100000" custLinFactNeighborY="-5069">
        <dgm:presLayoutVars>
          <dgm:chMax val="0"/>
          <dgm:bulletEnabled val="1"/>
        </dgm:presLayoutVars>
      </dgm:prSet>
      <dgm:spPr/>
    </dgm:pt>
    <dgm:pt modelId="{90AC29AE-E96B-4253-8994-04137287CF4E}" type="pres">
      <dgm:prSet presAssocID="{7B64E367-46D4-4D8E-9BB9-4A86C548B144}" presName="negativeSpace" presStyleCnt="0"/>
      <dgm:spPr/>
    </dgm:pt>
    <dgm:pt modelId="{1F11C61E-5DB4-4C14-9E70-CC7DC71DC743}" type="pres">
      <dgm:prSet presAssocID="{7B64E367-46D4-4D8E-9BB9-4A86C548B144}" presName="childText" presStyleLbl="conFgAcc1" presStyleIdx="1" presStyleCnt="4">
        <dgm:presLayoutVars>
          <dgm:bulletEnabled val="1"/>
        </dgm:presLayoutVars>
      </dgm:prSet>
      <dgm:spPr/>
    </dgm:pt>
    <dgm:pt modelId="{0C3CE1B6-2806-4F51-8F28-740ECF79B12F}" type="pres">
      <dgm:prSet presAssocID="{1D2F0C6E-97FA-4780-800F-21FDED74AE94}" presName="spaceBetweenRectangles" presStyleCnt="0"/>
      <dgm:spPr/>
    </dgm:pt>
    <dgm:pt modelId="{C32EB9EE-2FB4-4834-BD0C-DA7EB8C387E2}" type="pres">
      <dgm:prSet presAssocID="{9FDBD70A-4B2D-4C41-AEE3-EF2058718764}" presName="parentLin" presStyleCnt="0"/>
      <dgm:spPr/>
    </dgm:pt>
    <dgm:pt modelId="{B3441EB8-5375-40DA-B712-93BC0A295D14}" type="pres">
      <dgm:prSet presAssocID="{9FDBD70A-4B2D-4C41-AEE3-EF2058718764}" presName="parentLeftMargin" presStyleLbl="node1" presStyleIdx="1" presStyleCnt="4"/>
      <dgm:spPr/>
    </dgm:pt>
    <dgm:pt modelId="{71A755C7-857E-42BD-A9BF-C7B3E03AA1E4}" type="pres">
      <dgm:prSet presAssocID="{9FDBD70A-4B2D-4C41-AEE3-EF2058718764}" presName="parentText" presStyleLbl="node1" presStyleIdx="2" presStyleCnt="4" custLinFactX="6323" custLinFactNeighborX="100000" custLinFactNeighborY="-7050">
        <dgm:presLayoutVars>
          <dgm:chMax val="0"/>
          <dgm:bulletEnabled val="1"/>
        </dgm:presLayoutVars>
      </dgm:prSet>
      <dgm:spPr/>
    </dgm:pt>
    <dgm:pt modelId="{D923CC1C-FB14-4EC8-B00F-AFB220C539E1}" type="pres">
      <dgm:prSet presAssocID="{9FDBD70A-4B2D-4C41-AEE3-EF2058718764}" presName="negativeSpace" presStyleCnt="0"/>
      <dgm:spPr/>
    </dgm:pt>
    <dgm:pt modelId="{B7296FE5-1AF5-4A7A-8674-1C2EA47CA026}" type="pres">
      <dgm:prSet presAssocID="{9FDBD70A-4B2D-4C41-AEE3-EF2058718764}" presName="childText" presStyleLbl="conFgAcc1" presStyleIdx="2" presStyleCnt="4">
        <dgm:presLayoutVars>
          <dgm:bulletEnabled val="1"/>
        </dgm:presLayoutVars>
      </dgm:prSet>
      <dgm:spPr/>
    </dgm:pt>
    <dgm:pt modelId="{BD5F03F9-A40B-4ED1-8B21-AB7C64FFBD3F}" type="pres">
      <dgm:prSet presAssocID="{D0C5EC01-F8FB-4781-AC67-843CF3909F0F}" presName="spaceBetweenRectangles" presStyleCnt="0"/>
      <dgm:spPr/>
    </dgm:pt>
    <dgm:pt modelId="{69953133-F66B-470E-A2BD-9C84ED70F178}" type="pres">
      <dgm:prSet presAssocID="{3C494AD0-0537-4F1F-9498-67E4EE38F308}" presName="parentLin" presStyleCnt="0"/>
      <dgm:spPr/>
    </dgm:pt>
    <dgm:pt modelId="{8D309170-6825-435D-B363-ED746E331F06}" type="pres">
      <dgm:prSet presAssocID="{3C494AD0-0537-4F1F-9498-67E4EE38F308}" presName="parentLeftMargin" presStyleLbl="node1" presStyleIdx="2" presStyleCnt="4"/>
      <dgm:spPr/>
    </dgm:pt>
    <dgm:pt modelId="{9B2FFD56-F9B2-494E-A2A6-027F53331AFB}" type="pres">
      <dgm:prSet presAssocID="{3C494AD0-0537-4F1F-9498-67E4EE38F308}" presName="parentText" presStyleLbl="node1" presStyleIdx="3" presStyleCnt="4" custScaleX="104339" custLinFactX="6323" custLinFactNeighborX="100000" custLinFactNeighborY="-2630">
        <dgm:presLayoutVars>
          <dgm:chMax val="0"/>
          <dgm:bulletEnabled val="1"/>
        </dgm:presLayoutVars>
      </dgm:prSet>
      <dgm:spPr/>
    </dgm:pt>
    <dgm:pt modelId="{91168C49-0BDA-42E5-B6B3-33962A1A91B5}" type="pres">
      <dgm:prSet presAssocID="{3C494AD0-0537-4F1F-9498-67E4EE38F308}" presName="negativeSpace" presStyleCnt="0"/>
      <dgm:spPr/>
    </dgm:pt>
    <dgm:pt modelId="{A87863D8-4029-464A-B284-1AE5BE45CCBB}" type="pres">
      <dgm:prSet presAssocID="{3C494AD0-0537-4F1F-9498-67E4EE38F308}" presName="childText" presStyleLbl="conFgAcc1" presStyleIdx="3" presStyleCnt="4">
        <dgm:presLayoutVars>
          <dgm:bulletEnabled val="1"/>
        </dgm:presLayoutVars>
      </dgm:prSet>
      <dgm:spPr/>
    </dgm:pt>
  </dgm:ptLst>
  <dgm:cxnLst>
    <dgm:cxn modelId="{7CBC7A01-EDB6-4C16-80FF-D0B6069EA1CF}" srcId="{9C00B696-9BC8-4EA7-AE58-969EBFA99CBC}" destId="{3C494AD0-0537-4F1F-9498-67E4EE38F308}" srcOrd="3" destOrd="0" parTransId="{01CEE858-BF08-4DE3-825A-7C54E6EE21C6}" sibTransId="{63A17462-7C66-4557-A8EC-429DF96D2ACF}"/>
    <dgm:cxn modelId="{D57DD804-CF23-489A-A955-970EF6768C29}" type="presOf" srcId="{9C00B696-9BC8-4EA7-AE58-969EBFA99CBC}" destId="{67BE2941-C118-4995-8F6D-A61F88457853}" srcOrd="0" destOrd="0" presId="urn:microsoft.com/office/officeart/2005/8/layout/list1"/>
    <dgm:cxn modelId="{3925D30F-D0E3-4A4A-9CB3-ED9B4D46E79C}" type="presOf" srcId="{7B5B8D5D-F044-4969-B354-1D610E9F6B7F}" destId="{1F11C61E-5DB4-4C14-9E70-CC7DC71DC743}" srcOrd="0" destOrd="0" presId="urn:microsoft.com/office/officeart/2005/8/layout/list1"/>
    <dgm:cxn modelId="{2EF4DF12-760A-4A61-A4C8-E70BF311E638}" srcId="{7B64E367-46D4-4D8E-9BB9-4A86C548B144}" destId="{7B5B8D5D-F044-4969-B354-1D610E9F6B7F}" srcOrd="0" destOrd="0" parTransId="{3E0B0F53-7346-4410-850F-222B0922682E}" sibTransId="{6A64855C-476F-4154-8342-9AED1CAA1903}"/>
    <dgm:cxn modelId="{F737E616-838A-4AB3-B1E7-A18EFB9E9647}" type="presOf" srcId="{3C494AD0-0537-4F1F-9498-67E4EE38F308}" destId="{9B2FFD56-F9B2-494E-A2A6-027F53331AFB}" srcOrd="1" destOrd="0" presId="urn:microsoft.com/office/officeart/2005/8/layout/list1"/>
    <dgm:cxn modelId="{590ED627-2433-4ECA-A34B-FFA7A9EB4E47}" type="presOf" srcId="{8BF3AE69-F064-4F40-ACBE-90AEFE9373F0}" destId="{B7296FE5-1AF5-4A7A-8674-1C2EA47CA026}" srcOrd="0" destOrd="1" presId="urn:microsoft.com/office/officeart/2005/8/layout/list1"/>
    <dgm:cxn modelId="{9E15782C-A117-45E2-9B39-5F10A195F125}" type="presOf" srcId="{7B64E367-46D4-4D8E-9BB9-4A86C548B144}" destId="{77F619B0-DE90-41BF-9682-A1CD68558ADD}" srcOrd="1" destOrd="0" presId="urn:microsoft.com/office/officeart/2005/8/layout/list1"/>
    <dgm:cxn modelId="{E2EB3F38-8C8C-4018-99D1-99117431B018}" type="presOf" srcId="{9FDBD70A-4B2D-4C41-AEE3-EF2058718764}" destId="{71A755C7-857E-42BD-A9BF-C7B3E03AA1E4}" srcOrd="1" destOrd="0" presId="urn:microsoft.com/office/officeart/2005/8/layout/list1"/>
    <dgm:cxn modelId="{ECFFFA39-BF74-44FC-AF9C-D5E29DBA6D59}" srcId="{9C00B696-9BC8-4EA7-AE58-969EBFA99CBC}" destId="{9FDBD70A-4B2D-4C41-AEE3-EF2058718764}" srcOrd="2" destOrd="0" parTransId="{A9BA1988-F223-472E-BD74-35E6476CA12A}" sibTransId="{D0C5EC01-F8FB-4781-AC67-843CF3909F0F}"/>
    <dgm:cxn modelId="{D7DA0660-9BE3-4A03-9259-FA2257DCFB05}" type="presOf" srcId="{55756F8D-75F0-43DF-9F5A-B2F5D605F196}" destId="{B7296FE5-1AF5-4A7A-8674-1C2EA47CA026}" srcOrd="0" destOrd="0" presId="urn:microsoft.com/office/officeart/2005/8/layout/list1"/>
    <dgm:cxn modelId="{EB63AE42-ACD1-4F27-9564-2804ABAD00E1}" type="presOf" srcId="{1E549C71-9663-471E-B9DC-785A0D4C8D4F}" destId="{BFDE8684-ADF2-447A-8B71-FE78913AAD89}" srcOrd="0" destOrd="0" presId="urn:microsoft.com/office/officeart/2005/8/layout/list1"/>
    <dgm:cxn modelId="{474E5C64-FBB1-4ED0-A839-948ACC000FE3}" srcId="{3C494AD0-0537-4F1F-9498-67E4EE38F308}" destId="{ED601152-3F34-4E7E-8B37-FBEFE2F3FD7F}" srcOrd="1" destOrd="0" parTransId="{0833556B-41C5-432B-9E7D-EC0DF52F49D6}" sibTransId="{C544A8DC-BDCA-405D-9BD8-5000203DF0BA}"/>
    <dgm:cxn modelId="{FFB56A45-5407-4B56-A144-BB367C9D24AD}" type="presOf" srcId="{ED601152-3F34-4E7E-8B37-FBEFE2F3FD7F}" destId="{A87863D8-4029-464A-B284-1AE5BE45CCBB}" srcOrd="0" destOrd="1" presId="urn:microsoft.com/office/officeart/2005/8/layout/list1"/>
    <dgm:cxn modelId="{780E6152-2293-46D0-85CA-F6B605F93F55}" type="presOf" srcId="{04F2439C-4199-4F3E-9554-0A65727F6D1F}" destId="{8C2B30F6-B3C1-44BD-A117-FFA15A450375}" srcOrd="0" destOrd="0" presId="urn:microsoft.com/office/officeart/2005/8/layout/list1"/>
    <dgm:cxn modelId="{F446A87B-77A5-41C2-BDF9-783582211C01}" type="presOf" srcId="{7B64E367-46D4-4D8E-9BB9-4A86C548B144}" destId="{00769A5B-4EA7-4197-9587-6AF8EE780B5C}" srcOrd="0" destOrd="0" presId="urn:microsoft.com/office/officeart/2005/8/layout/list1"/>
    <dgm:cxn modelId="{522EAC82-068A-455B-931A-13D033D3DA96}" srcId="{9FDBD70A-4B2D-4C41-AEE3-EF2058718764}" destId="{55756F8D-75F0-43DF-9F5A-B2F5D605F196}" srcOrd="0" destOrd="0" parTransId="{F1D2839E-3C95-43DC-85B5-608101465F54}" sibTransId="{244967AE-86A7-4755-8E62-761A30780A56}"/>
    <dgm:cxn modelId="{EE14DE95-6CB7-4227-A95A-801A1E9EEBA6}" srcId="{3C494AD0-0537-4F1F-9498-67E4EE38F308}" destId="{8CD02179-1251-4F92-B403-3D1C417F591D}" srcOrd="0" destOrd="0" parTransId="{77BAF407-07D7-429D-9498-E28BBE2DB371}" sibTransId="{FAD49490-8478-45AD-AA5F-4E56B2F56B35}"/>
    <dgm:cxn modelId="{D55242A9-ABBC-4186-92C2-23C8E36BF62D}" srcId="{7B64E367-46D4-4D8E-9BB9-4A86C548B144}" destId="{29295DE8-78BD-44B0-B539-41EC3A54593B}" srcOrd="1" destOrd="0" parTransId="{7BEC627E-AE29-42B7-B36C-057E55BA3DA7}" sibTransId="{570BC5E3-F6D5-4F76-8299-0F08E165B599}"/>
    <dgm:cxn modelId="{846192C0-9A0B-42AC-8E28-E28527026229}" srcId="{9C00B696-9BC8-4EA7-AE58-969EBFA99CBC}" destId="{04F2439C-4199-4F3E-9554-0A65727F6D1F}" srcOrd="0" destOrd="0" parTransId="{5424C475-1137-450A-A891-9210AF972516}" sibTransId="{FDD14DEB-3F44-49AF-8396-7568B849CFFA}"/>
    <dgm:cxn modelId="{365E07D4-782C-44E9-9290-ABB41F3E9BDD}" type="presOf" srcId="{29295DE8-78BD-44B0-B539-41EC3A54593B}" destId="{1F11C61E-5DB4-4C14-9E70-CC7DC71DC743}" srcOrd="0" destOrd="1" presId="urn:microsoft.com/office/officeart/2005/8/layout/list1"/>
    <dgm:cxn modelId="{A2C5A8DD-DE02-4229-A68A-88E5E5671E31}" srcId="{9C00B696-9BC8-4EA7-AE58-969EBFA99CBC}" destId="{7B64E367-46D4-4D8E-9BB9-4A86C548B144}" srcOrd="1" destOrd="0" parTransId="{8F74914C-04EB-4E57-AD91-0A34B5B8E74B}" sibTransId="{1D2F0C6E-97FA-4780-800F-21FDED74AE94}"/>
    <dgm:cxn modelId="{6A3B4FE2-749C-47C4-959C-BAFF968AF6F6}" srcId="{04F2439C-4199-4F3E-9554-0A65727F6D1F}" destId="{1E549C71-9663-471E-B9DC-785A0D4C8D4F}" srcOrd="0" destOrd="0" parTransId="{9B5A9CD2-3F58-445C-A3D6-CF8FDA1D1DC6}" sibTransId="{61E51F59-687C-4A0E-A246-3541FCED87BE}"/>
    <dgm:cxn modelId="{02D5CBE8-AA02-458E-9A42-16AB07D844DB}" type="presOf" srcId="{04F2439C-4199-4F3E-9554-0A65727F6D1F}" destId="{D579E836-24D9-4991-AFFB-4EC70816C4C6}" srcOrd="1" destOrd="0" presId="urn:microsoft.com/office/officeart/2005/8/layout/list1"/>
    <dgm:cxn modelId="{F14184EC-0DDF-450F-84E5-34EF5E56D9E5}" type="presOf" srcId="{8CD02179-1251-4F92-B403-3D1C417F591D}" destId="{A87863D8-4029-464A-B284-1AE5BE45CCBB}" srcOrd="0" destOrd="0" presId="urn:microsoft.com/office/officeart/2005/8/layout/list1"/>
    <dgm:cxn modelId="{48C605F0-E0AD-479F-8565-08F605B80AED}" type="presOf" srcId="{9FDBD70A-4B2D-4C41-AEE3-EF2058718764}" destId="{B3441EB8-5375-40DA-B712-93BC0A295D14}" srcOrd="0" destOrd="0" presId="urn:microsoft.com/office/officeart/2005/8/layout/list1"/>
    <dgm:cxn modelId="{D36F05FA-E511-4EA8-940F-B6E6055BDF90}" type="presOf" srcId="{3C494AD0-0537-4F1F-9498-67E4EE38F308}" destId="{8D309170-6825-435D-B363-ED746E331F06}" srcOrd="0" destOrd="0" presId="urn:microsoft.com/office/officeart/2005/8/layout/list1"/>
    <dgm:cxn modelId="{092D19FC-4856-4D32-9381-9E96A2930AB1}" srcId="{9FDBD70A-4B2D-4C41-AEE3-EF2058718764}" destId="{8BF3AE69-F064-4F40-ACBE-90AEFE9373F0}" srcOrd="1" destOrd="0" parTransId="{008F330E-9877-4945-A5CD-79960CB9EA6A}" sibTransId="{E1B0DA8E-BE6C-4A7F-814D-BB9D4443260F}"/>
    <dgm:cxn modelId="{ADF3DF58-4185-402D-BF1D-6084867C8E35}" type="presParOf" srcId="{67BE2941-C118-4995-8F6D-A61F88457853}" destId="{B0E21BAF-5ED2-4AE1-939C-54B4956D0DAA}" srcOrd="0" destOrd="0" presId="urn:microsoft.com/office/officeart/2005/8/layout/list1"/>
    <dgm:cxn modelId="{D1E97553-0E35-4F5A-A844-9CC36B44D5B4}" type="presParOf" srcId="{B0E21BAF-5ED2-4AE1-939C-54B4956D0DAA}" destId="{8C2B30F6-B3C1-44BD-A117-FFA15A450375}" srcOrd="0" destOrd="0" presId="urn:microsoft.com/office/officeart/2005/8/layout/list1"/>
    <dgm:cxn modelId="{067E8C08-1FE3-419E-B23D-4D4FB65A9DD3}" type="presParOf" srcId="{B0E21BAF-5ED2-4AE1-939C-54B4956D0DAA}" destId="{D579E836-24D9-4991-AFFB-4EC70816C4C6}" srcOrd="1" destOrd="0" presId="urn:microsoft.com/office/officeart/2005/8/layout/list1"/>
    <dgm:cxn modelId="{CE663DC7-AEA1-4BBD-ADF5-F37164F2F902}" type="presParOf" srcId="{67BE2941-C118-4995-8F6D-A61F88457853}" destId="{9F15B311-C947-4516-B4D6-F69E4AB19107}" srcOrd="1" destOrd="0" presId="urn:microsoft.com/office/officeart/2005/8/layout/list1"/>
    <dgm:cxn modelId="{06C179A1-0680-4F2E-8CE8-AEB3EDCF7E9D}" type="presParOf" srcId="{67BE2941-C118-4995-8F6D-A61F88457853}" destId="{BFDE8684-ADF2-447A-8B71-FE78913AAD89}" srcOrd="2" destOrd="0" presId="urn:microsoft.com/office/officeart/2005/8/layout/list1"/>
    <dgm:cxn modelId="{DEAB515F-A6CE-4FAB-90DF-D9655D3BBEFC}" type="presParOf" srcId="{67BE2941-C118-4995-8F6D-A61F88457853}" destId="{916D3D56-D464-4F8A-AC68-627A2557AA96}" srcOrd="3" destOrd="0" presId="urn:microsoft.com/office/officeart/2005/8/layout/list1"/>
    <dgm:cxn modelId="{83C3CB1F-CAA1-4EF0-8817-2BA0B4D4B214}" type="presParOf" srcId="{67BE2941-C118-4995-8F6D-A61F88457853}" destId="{57D070F4-34EE-4ED2-B8DF-75959E2C679C}" srcOrd="4" destOrd="0" presId="urn:microsoft.com/office/officeart/2005/8/layout/list1"/>
    <dgm:cxn modelId="{1FE2999E-96A2-4C6C-8A70-8D1D0D63709A}" type="presParOf" srcId="{57D070F4-34EE-4ED2-B8DF-75959E2C679C}" destId="{00769A5B-4EA7-4197-9587-6AF8EE780B5C}" srcOrd="0" destOrd="0" presId="urn:microsoft.com/office/officeart/2005/8/layout/list1"/>
    <dgm:cxn modelId="{0860DED9-56FA-4ED8-87F8-D1D05A68C2BA}" type="presParOf" srcId="{57D070F4-34EE-4ED2-B8DF-75959E2C679C}" destId="{77F619B0-DE90-41BF-9682-A1CD68558ADD}" srcOrd="1" destOrd="0" presId="urn:microsoft.com/office/officeart/2005/8/layout/list1"/>
    <dgm:cxn modelId="{54A33E1F-50E6-41CA-B03C-86CEA3C618AB}" type="presParOf" srcId="{67BE2941-C118-4995-8F6D-A61F88457853}" destId="{90AC29AE-E96B-4253-8994-04137287CF4E}" srcOrd="5" destOrd="0" presId="urn:microsoft.com/office/officeart/2005/8/layout/list1"/>
    <dgm:cxn modelId="{36865AB4-5E66-4384-963D-0B1D0FCE751E}" type="presParOf" srcId="{67BE2941-C118-4995-8F6D-A61F88457853}" destId="{1F11C61E-5DB4-4C14-9E70-CC7DC71DC743}" srcOrd="6" destOrd="0" presId="urn:microsoft.com/office/officeart/2005/8/layout/list1"/>
    <dgm:cxn modelId="{8572AAEF-3F20-4365-B3CC-E51857688151}" type="presParOf" srcId="{67BE2941-C118-4995-8F6D-A61F88457853}" destId="{0C3CE1B6-2806-4F51-8F28-740ECF79B12F}" srcOrd="7" destOrd="0" presId="urn:microsoft.com/office/officeart/2005/8/layout/list1"/>
    <dgm:cxn modelId="{8B0FF12D-0F73-4062-9F4D-1E295A436D8F}" type="presParOf" srcId="{67BE2941-C118-4995-8F6D-A61F88457853}" destId="{C32EB9EE-2FB4-4834-BD0C-DA7EB8C387E2}" srcOrd="8" destOrd="0" presId="urn:microsoft.com/office/officeart/2005/8/layout/list1"/>
    <dgm:cxn modelId="{53DAC45C-D7A1-4195-A90D-E85CFFD876EC}" type="presParOf" srcId="{C32EB9EE-2FB4-4834-BD0C-DA7EB8C387E2}" destId="{B3441EB8-5375-40DA-B712-93BC0A295D14}" srcOrd="0" destOrd="0" presId="urn:microsoft.com/office/officeart/2005/8/layout/list1"/>
    <dgm:cxn modelId="{410ADA3E-F118-49A6-B566-E05F1496B008}" type="presParOf" srcId="{C32EB9EE-2FB4-4834-BD0C-DA7EB8C387E2}" destId="{71A755C7-857E-42BD-A9BF-C7B3E03AA1E4}" srcOrd="1" destOrd="0" presId="urn:microsoft.com/office/officeart/2005/8/layout/list1"/>
    <dgm:cxn modelId="{109418FF-B361-4017-9E49-6B1C4B5FA34A}" type="presParOf" srcId="{67BE2941-C118-4995-8F6D-A61F88457853}" destId="{D923CC1C-FB14-4EC8-B00F-AFB220C539E1}" srcOrd="9" destOrd="0" presId="urn:microsoft.com/office/officeart/2005/8/layout/list1"/>
    <dgm:cxn modelId="{6391AE82-9E35-476E-9BDF-B4A04857A530}" type="presParOf" srcId="{67BE2941-C118-4995-8F6D-A61F88457853}" destId="{B7296FE5-1AF5-4A7A-8674-1C2EA47CA026}" srcOrd="10" destOrd="0" presId="urn:microsoft.com/office/officeart/2005/8/layout/list1"/>
    <dgm:cxn modelId="{476700E7-76D1-439F-95CD-DCBD5A4D41FD}" type="presParOf" srcId="{67BE2941-C118-4995-8F6D-A61F88457853}" destId="{BD5F03F9-A40B-4ED1-8B21-AB7C64FFBD3F}" srcOrd="11" destOrd="0" presId="urn:microsoft.com/office/officeart/2005/8/layout/list1"/>
    <dgm:cxn modelId="{4A52019F-EB45-4458-8E3E-6BFB46B22CC1}" type="presParOf" srcId="{67BE2941-C118-4995-8F6D-A61F88457853}" destId="{69953133-F66B-470E-A2BD-9C84ED70F178}" srcOrd="12" destOrd="0" presId="urn:microsoft.com/office/officeart/2005/8/layout/list1"/>
    <dgm:cxn modelId="{6B7A0D2C-9861-4AB3-A088-67C7B1981A5D}" type="presParOf" srcId="{69953133-F66B-470E-A2BD-9C84ED70F178}" destId="{8D309170-6825-435D-B363-ED746E331F06}" srcOrd="0" destOrd="0" presId="urn:microsoft.com/office/officeart/2005/8/layout/list1"/>
    <dgm:cxn modelId="{CF0409B3-8031-423F-B996-BFF713786335}" type="presParOf" srcId="{69953133-F66B-470E-A2BD-9C84ED70F178}" destId="{9B2FFD56-F9B2-494E-A2A6-027F53331AFB}" srcOrd="1" destOrd="0" presId="urn:microsoft.com/office/officeart/2005/8/layout/list1"/>
    <dgm:cxn modelId="{F0176326-3201-4321-9E80-9F0B3C125223}" type="presParOf" srcId="{67BE2941-C118-4995-8F6D-A61F88457853}" destId="{91168C49-0BDA-42E5-B6B3-33962A1A91B5}" srcOrd="13" destOrd="0" presId="urn:microsoft.com/office/officeart/2005/8/layout/list1"/>
    <dgm:cxn modelId="{D2DAB100-14A5-4609-85A7-F5E83FF8816B}" type="presParOf" srcId="{67BE2941-C118-4995-8F6D-A61F88457853}" destId="{A87863D8-4029-464A-B284-1AE5BE45CCBB}" srcOrd="14"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7.xml><?xml version="1.0" encoding="utf-8"?>
<dgm:dataModel xmlns:dgm="http://schemas.openxmlformats.org/drawingml/2006/diagram" xmlns:a="http://schemas.openxmlformats.org/drawingml/2006/main">
  <dgm:ptLst>
    <dgm:pt modelId="{9C00B696-9BC8-4EA7-AE58-969EBFA99CBC}" type="doc">
      <dgm:prSet loTypeId="urn:microsoft.com/office/officeart/2005/8/layout/list1" loCatId="list" qsTypeId="urn:microsoft.com/office/officeart/2005/8/quickstyle/simple4" qsCatId="simple" csTypeId="urn:microsoft.com/office/officeart/2005/8/colors/accent2_2" csCatId="accent2" phldr="1"/>
      <dgm:spPr/>
      <dgm:t>
        <a:bodyPr/>
        <a:lstStyle/>
        <a:p>
          <a:endParaRPr lang="en-US"/>
        </a:p>
      </dgm:t>
    </dgm:pt>
    <dgm:pt modelId="{04F2439C-4199-4F3E-9554-0A65727F6D1F}">
      <dgm:prSet phldrT="[Text]" custT="1"/>
      <dgm:spPr>
        <a:solidFill>
          <a:srgbClr val="C00000"/>
        </a:solidFill>
      </dgm:spPr>
      <dgm:t>
        <a:bodyPr/>
        <a:lstStyle/>
        <a:p>
          <a:pPr algn="ctr"/>
          <a:r>
            <a:rPr lang="en-US" sz="1000" b="1" dirty="0">
              <a:effectLst>
                <a:outerShdw blurRad="38100" dist="38100" dir="2700000" algn="tl">
                  <a:srgbClr val="000000">
                    <a:alpha val="43137"/>
                  </a:srgbClr>
                </a:outerShdw>
              </a:effectLst>
            </a:rPr>
            <a:t>Additional Process Equipment</a:t>
          </a:r>
        </a:p>
      </dgm:t>
    </dgm:pt>
    <dgm:pt modelId="{5424C475-1137-450A-A891-9210AF972516}" type="parTrans" cxnId="{846192C0-9A0B-42AC-8E28-E28527026229}">
      <dgm:prSet/>
      <dgm:spPr/>
      <dgm:t>
        <a:bodyPr/>
        <a:lstStyle/>
        <a:p>
          <a:endParaRPr lang="en-US" sz="1400"/>
        </a:p>
      </dgm:t>
    </dgm:pt>
    <dgm:pt modelId="{FDD14DEB-3F44-49AF-8396-7568B849CFFA}" type="sibTrans" cxnId="{846192C0-9A0B-42AC-8E28-E28527026229}">
      <dgm:prSet/>
      <dgm:spPr/>
      <dgm:t>
        <a:bodyPr/>
        <a:lstStyle/>
        <a:p>
          <a:endParaRPr lang="en-US" sz="1400"/>
        </a:p>
      </dgm:t>
    </dgm:pt>
    <dgm:pt modelId="{DC353D32-1352-4E66-A57C-A8A75B3173C9}">
      <dgm:prSet phldrT="[Text]" custT="1"/>
      <dgm:spPr/>
      <dgm:t>
        <a:bodyPr/>
        <a:lstStyle/>
        <a:p>
          <a:pPr algn="l"/>
          <a:r>
            <a:rPr lang="en-US" sz="1000" b="1" dirty="0">
              <a:effectLst>
                <a:outerShdw blurRad="38100" dist="38100" dir="2700000" algn="tl">
                  <a:srgbClr val="000000">
                    <a:alpha val="43137"/>
                  </a:srgbClr>
                </a:outerShdw>
              </a:effectLst>
            </a:rPr>
            <a:t>Light Curtains</a:t>
          </a:r>
        </a:p>
      </dgm:t>
    </dgm:pt>
    <dgm:pt modelId="{8E8AE140-5035-48B5-8C51-3F384E528EF8}" type="parTrans" cxnId="{C904EE15-6229-4853-A8C0-2AD7FDB1960F}">
      <dgm:prSet/>
      <dgm:spPr/>
      <dgm:t>
        <a:bodyPr/>
        <a:lstStyle/>
        <a:p>
          <a:endParaRPr lang="en-US"/>
        </a:p>
      </dgm:t>
    </dgm:pt>
    <dgm:pt modelId="{9496DF6E-7DD5-480F-9054-08842805EC93}" type="sibTrans" cxnId="{C904EE15-6229-4853-A8C0-2AD7FDB1960F}">
      <dgm:prSet/>
      <dgm:spPr/>
      <dgm:t>
        <a:bodyPr/>
        <a:lstStyle/>
        <a:p>
          <a:endParaRPr lang="en-US"/>
        </a:p>
      </dgm:t>
    </dgm:pt>
    <dgm:pt modelId="{647937B0-12E1-4EE7-9FC5-6410CE9C5A85}">
      <dgm:prSet phldrT="[Text]" custT="1"/>
      <dgm:spPr/>
      <dgm:t>
        <a:bodyPr/>
        <a:lstStyle/>
        <a:p>
          <a:pPr algn="l"/>
          <a:r>
            <a:rPr lang="en-US" sz="1000" b="1" dirty="0">
              <a:effectLst>
                <a:outerShdw blurRad="38100" dist="38100" dir="2700000" algn="tl">
                  <a:srgbClr val="000000">
                    <a:alpha val="43137"/>
                  </a:srgbClr>
                </a:outerShdw>
              </a:effectLst>
            </a:rPr>
            <a:t>Safety Sensors</a:t>
          </a:r>
        </a:p>
      </dgm:t>
    </dgm:pt>
    <dgm:pt modelId="{E5F282F9-9442-44CE-894B-7B71676A5292}" type="parTrans" cxnId="{240CE735-FB93-49F7-AC0F-D6CCB185970C}">
      <dgm:prSet/>
      <dgm:spPr/>
      <dgm:t>
        <a:bodyPr/>
        <a:lstStyle/>
        <a:p>
          <a:endParaRPr lang="en-US"/>
        </a:p>
      </dgm:t>
    </dgm:pt>
    <dgm:pt modelId="{DAA2599E-EE43-4225-B9B1-76C6A2D5FBEA}" type="sibTrans" cxnId="{240CE735-FB93-49F7-AC0F-D6CCB185970C}">
      <dgm:prSet/>
      <dgm:spPr/>
      <dgm:t>
        <a:bodyPr/>
        <a:lstStyle/>
        <a:p>
          <a:endParaRPr lang="en-US"/>
        </a:p>
      </dgm:t>
    </dgm:pt>
    <dgm:pt modelId="{DB8B811A-B737-41E3-AA37-54947B322D44}">
      <dgm:prSet phldrT="[Text]" custT="1"/>
      <dgm:spPr/>
      <dgm:t>
        <a:bodyPr/>
        <a:lstStyle/>
        <a:p>
          <a:pPr algn="l"/>
          <a:r>
            <a:rPr lang="en-US" sz="1000" b="1" dirty="0">
              <a:effectLst>
                <a:outerShdw blurRad="38100" dist="38100" dir="2700000" algn="tl">
                  <a:srgbClr val="000000">
                    <a:alpha val="43137"/>
                  </a:srgbClr>
                </a:outerShdw>
              </a:effectLst>
            </a:rPr>
            <a:t>Drive Control Power</a:t>
          </a:r>
        </a:p>
      </dgm:t>
    </dgm:pt>
    <dgm:pt modelId="{234A0FA8-2075-480A-8387-7362A530A1C5}" type="parTrans" cxnId="{6FFF0CE1-DF12-4217-BCAD-5521C1DD6087}">
      <dgm:prSet/>
      <dgm:spPr/>
      <dgm:t>
        <a:bodyPr/>
        <a:lstStyle/>
        <a:p>
          <a:endParaRPr lang="en-US"/>
        </a:p>
      </dgm:t>
    </dgm:pt>
    <dgm:pt modelId="{455149CB-62BD-49D8-B1A0-BC0A6F0075F8}" type="sibTrans" cxnId="{6FFF0CE1-DF12-4217-BCAD-5521C1DD6087}">
      <dgm:prSet/>
      <dgm:spPr/>
      <dgm:t>
        <a:bodyPr/>
        <a:lstStyle/>
        <a:p>
          <a:endParaRPr lang="en-US"/>
        </a:p>
      </dgm:t>
    </dgm:pt>
    <dgm:pt modelId="{A88836AB-AEB8-4087-A340-557C0BB978DB}">
      <dgm:prSet phldrT="[Text]" custT="1"/>
      <dgm:spPr/>
      <dgm:t>
        <a:bodyPr/>
        <a:lstStyle/>
        <a:p>
          <a:pPr algn="l"/>
          <a:r>
            <a:rPr lang="en-US" sz="1000" b="1" dirty="0">
              <a:effectLst>
                <a:outerShdw blurRad="38100" dist="38100" dir="2700000" algn="tl">
                  <a:srgbClr val="000000">
                    <a:alpha val="43137"/>
                  </a:srgbClr>
                </a:outerShdw>
              </a:effectLst>
            </a:rPr>
            <a:t>PLC Networks</a:t>
          </a:r>
        </a:p>
      </dgm:t>
    </dgm:pt>
    <dgm:pt modelId="{B859D9E7-1176-4B8B-9443-424998821197}" type="parTrans" cxnId="{F0384A70-2E07-4B7E-99A2-0B6C1694FCED}">
      <dgm:prSet/>
      <dgm:spPr/>
      <dgm:t>
        <a:bodyPr/>
        <a:lstStyle/>
        <a:p>
          <a:endParaRPr lang="en-US"/>
        </a:p>
      </dgm:t>
    </dgm:pt>
    <dgm:pt modelId="{DF9FE6D4-A48F-47FA-8A1F-41797F4A34C4}" type="sibTrans" cxnId="{F0384A70-2E07-4B7E-99A2-0B6C1694FCED}">
      <dgm:prSet/>
      <dgm:spPr/>
      <dgm:t>
        <a:bodyPr/>
        <a:lstStyle/>
        <a:p>
          <a:endParaRPr lang="en-US"/>
        </a:p>
      </dgm:t>
    </dgm:pt>
    <dgm:pt modelId="{2825E30A-CBC3-40C5-8A2C-CF3A43E2FD10}">
      <dgm:prSet phldrT="[Text]" custT="1"/>
      <dgm:spPr/>
      <dgm:t>
        <a:bodyPr/>
        <a:lstStyle/>
        <a:p>
          <a:pPr algn="l"/>
          <a:r>
            <a:rPr lang="en-US" sz="1000" b="1" dirty="0">
              <a:effectLst>
                <a:outerShdw blurRad="38100" dist="38100" dir="2700000" algn="tl">
                  <a:srgbClr val="000000">
                    <a:alpha val="43137"/>
                  </a:srgbClr>
                </a:outerShdw>
              </a:effectLst>
            </a:rPr>
            <a:t>Remote Monitoring Stations</a:t>
          </a:r>
        </a:p>
      </dgm:t>
    </dgm:pt>
    <dgm:pt modelId="{65CEC627-7A88-44BF-BF46-BE0B3F3EAA04}" type="parTrans" cxnId="{4830C37B-82A5-4887-96E1-817B39D59B5E}">
      <dgm:prSet/>
      <dgm:spPr/>
      <dgm:t>
        <a:bodyPr/>
        <a:lstStyle/>
        <a:p>
          <a:endParaRPr lang="en-US"/>
        </a:p>
      </dgm:t>
    </dgm:pt>
    <dgm:pt modelId="{4B426F6B-2A18-483A-A048-264D82ACAE43}" type="sibTrans" cxnId="{4830C37B-82A5-4887-96E1-817B39D59B5E}">
      <dgm:prSet/>
      <dgm:spPr/>
      <dgm:t>
        <a:bodyPr/>
        <a:lstStyle/>
        <a:p>
          <a:endParaRPr lang="en-US"/>
        </a:p>
      </dgm:t>
    </dgm:pt>
    <dgm:pt modelId="{67BE2941-C118-4995-8F6D-A61F88457853}" type="pres">
      <dgm:prSet presAssocID="{9C00B696-9BC8-4EA7-AE58-969EBFA99CBC}" presName="linear" presStyleCnt="0">
        <dgm:presLayoutVars>
          <dgm:dir/>
          <dgm:animLvl val="lvl"/>
          <dgm:resizeHandles val="exact"/>
        </dgm:presLayoutVars>
      </dgm:prSet>
      <dgm:spPr/>
    </dgm:pt>
    <dgm:pt modelId="{B0E21BAF-5ED2-4AE1-939C-54B4956D0DAA}" type="pres">
      <dgm:prSet presAssocID="{04F2439C-4199-4F3E-9554-0A65727F6D1F}" presName="parentLin" presStyleCnt="0"/>
      <dgm:spPr/>
    </dgm:pt>
    <dgm:pt modelId="{8C2B30F6-B3C1-44BD-A117-FFA15A450375}" type="pres">
      <dgm:prSet presAssocID="{04F2439C-4199-4F3E-9554-0A65727F6D1F}" presName="parentLeftMargin" presStyleLbl="node1" presStyleIdx="0" presStyleCnt="1"/>
      <dgm:spPr/>
    </dgm:pt>
    <dgm:pt modelId="{D579E836-24D9-4991-AFFB-4EC70816C4C6}" type="pres">
      <dgm:prSet presAssocID="{04F2439C-4199-4F3E-9554-0A65727F6D1F}" presName="parentText" presStyleLbl="node1" presStyleIdx="0" presStyleCnt="1" custScaleY="17655" custLinFactX="2597" custLinFactNeighborX="100000" custLinFactNeighborY="-32614">
        <dgm:presLayoutVars>
          <dgm:chMax val="0"/>
          <dgm:bulletEnabled val="1"/>
        </dgm:presLayoutVars>
      </dgm:prSet>
      <dgm:spPr/>
    </dgm:pt>
    <dgm:pt modelId="{9F15B311-C947-4516-B4D6-F69E4AB19107}" type="pres">
      <dgm:prSet presAssocID="{04F2439C-4199-4F3E-9554-0A65727F6D1F}" presName="negativeSpace" presStyleCnt="0"/>
      <dgm:spPr/>
    </dgm:pt>
    <dgm:pt modelId="{BFDE8684-ADF2-447A-8B71-FE78913AAD89}" type="pres">
      <dgm:prSet presAssocID="{04F2439C-4199-4F3E-9554-0A65727F6D1F}" presName="childText" presStyleLbl="conFgAcc1" presStyleIdx="0" presStyleCnt="1" custScaleY="49409" custLinFactNeighborY="18872">
        <dgm:presLayoutVars>
          <dgm:bulletEnabled val="1"/>
        </dgm:presLayoutVars>
      </dgm:prSet>
      <dgm:spPr/>
    </dgm:pt>
  </dgm:ptLst>
  <dgm:cxnLst>
    <dgm:cxn modelId="{485F4C06-4BA3-4B7F-AA29-1771A94E867B}" type="presOf" srcId="{2825E30A-CBC3-40C5-8A2C-CF3A43E2FD10}" destId="{BFDE8684-ADF2-447A-8B71-FE78913AAD89}" srcOrd="0" destOrd="4" presId="urn:microsoft.com/office/officeart/2005/8/layout/list1"/>
    <dgm:cxn modelId="{C904EE15-6229-4853-A8C0-2AD7FDB1960F}" srcId="{04F2439C-4199-4F3E-9554-0A65727F6D1F}" destId="{DC353D32-1352-4E66-A57C-A8A75B3173C9}" srcOrd="0" destOrd="0" parTransId="{8E8AE140-5035-48B5-8C51-3F384E528EF8}" sibTransId="{9496DF6E-7DD5-480F-9054-08842805EC93}"/>
    <dgm:cxn modelId="{240CE735-FB93-49F7-AC0F-D6CCB185970C}" srcId="{04F2439C-4199-4F3E-9554-0A65727F6D1F}" destId="{647937B0-12E1-4EE7-9FC5-6410CE9C5A85}" srcOrd="1" destOrd="0" parTransId="{E5F282F9-9442-44CE-894B-7B71676A5292}" sibTransId="{DAA2599E-EE43-4225-B9B1-76C6A2D5FBEA}"/>
    <dgm:cxn modelId="{DE1BBE64-6247-42DC-9206-2D3DD08626E7}" type="presOf" srcId="{DB8B811A-B737-41E3-AA37-54947B322D44}" destId="{BFDE8684-ADF2-447A-8B71-FE78913AAD89}" srcOrd="0" destOrd="2" presId="urn:microsoft.com/office/officeart/2005/8/layout/list1"/>
    <dgm:cxn modelId="{5A10BE68-6225-40E3-8020-60D332CF40CE}" type="presOf" srcId="{04F2439C-4199-4F3E-9554-0A65727F6D1F}" destId="{8C2B30F6-B3C1-44BD-A117-FFA15A450375}" srcOrd="0" destOrd="0" presId="urn:microsoft.com/office/officeart/2005/8/layout/list1"/>
    <dgm:cxn modelId="{A3CDD86F-FBE4-4749-98FA-A5DD3F249026}" type="presOf" srcId="{9C00B696-9BC8-4EA7-AE58-969EBFA99CBC}" destId="{67BE2941-C118-4995-8F6D-A61F88457853}" srcOrd="0" destOrd="0" presId="urn:microsoft.com/office/officeart/2005/8/layout/list1"/>
    <dgm:cxn modelId="{F0384A70-2E07-4B7E-99A2-0B6C1694FCED}" srcId="{04F2439C-4199-4F3E-9554-0A65727F6D1F}" destId="{A88836AB-AEB8-4087-A340-557C0BB978DB}" srcOrd="3" destOrd="0" parTransId="{B859D9E7-1176-4B8B-9443-424998821197}" sibTransId="{DF9FE6D4-A48F-47FA-8A1F-41797F4A34C4}"/>
    <dgm:cxn modelId="{4830C37B-82A5-4887-96E1-817B39D59B5E}" srcId="{04F2439C-4199-4F3E-9554-0A65727F6D1F}" destId="{2825E30A-CBC3-40C5-8A2C-CF3A43E2FD10}" srcOrd="4" destOrd="0" parTransId="{65CEC627-7A88-44BF-BF46-BE0B3F3EAA04}" sibTransId="{4B426F6B-2A18-483A-A048-264D82ACAE43}"/>
    <dgm:cxn modelId="{5FBAF994-D5C5-4649-8B2D-E0F56E30D44B}" type="presOf" srcId="{04F2439C-4199-4F3E-9554-0A65727F6D1F}" destId="{D579E836-24D9-4991-AFFB-4EC70816C4C6}" srcOrd="1" destOrd="0" presId="urn:microsoft.com/office/officeart/2005/8/layout/list1"/>
    <dgm:cxn modelId="{846192C0-9A0B-42AC-8E28-E28527026229}" srcId="{9C00B696-9BC8-4EA7-AE58-969EBFA99CBC}" destId="{04F2439C-4199-4F3E-9554-0A65727F6D1F}" srcOrd="0" destOrd="0" parTransId="{5424C475-1137-450A-A891-9210AF972516}" sibTransId="{FDD14DEB-3F44-49AF-8396-7568B849CFFA}"/>
    <dgm:cxn modelId="{DA1312C5-9526-4063-8A18-31BE6363690F}" type="presOf" srcId="{DC353D32-1352-4E66-A57C-A8A75B3173C9}" destId="{BFDE8684-ADF2-447A-8B71-FE78913AAD89}" srcOrd="0" destOrd="0" presId="urn:microsoft.com/office/officeart/2005/8/layout/list1"/>
    <dgm:cxn modelId="{C33599C6-2E26-46FF-AC31-8E0232E1CCD4}" type="presOf" srcId="{A88836AB-AEB8-4087-A340-557C0BB978DB}" destId="{BFDE8684-ADF2-447A-8B71-FE78913AAD89}" srcOrd="0" destOrd="3" presId="urn:microsoft.com/office/officeart/2005/8/layout/list1"/>
    <dgm:cxn modelId="{6FFF0CE1-DF12-4217-BCAD-5521C1DD6087}" srcId="{04F2439C-4199-4F3E-9554-0A65727F6D1F}" destId="{DB8B811A-B737-41E3-AA37-54947B322D44}" srcOrd="2" destOrd="0" parTransId="{234A0FA8-2075-480A-8387-7362A530A1C5}" sibTransId="{455149CB-62BD-49D8-B1A0-BC0A6F0075F8}"/>
    <dgm:cxn modelId="{981DE8EE-37E8-4320-90F6-3384AE90D8B4}" type="presOf" srcId="{647937B0-12E1-4EE7-9FC5-6410CE9C5A85}" destId="{BFDE8684-ADF2-447A-8B71-FE78913AAD89}" srcOrd="0" destOrd="1" presId="urn:microsoft.com/office/officeart/2005/8/layout/list1"/>
    <dgm:cxn modelId="{AA552F8B-00FD-4A96-B1E0-DC3CBAF04A04}" type="presParOf" srcId="{67BE2941-C118-4995-8F6D-A61F88457853}" destId="{B0E21BAF-5ED2-4AE1-939C-54B4956D0DAA}" srcOrd="0" destOrd="0" presId="urn:microsoft.com/office/officeart/2005/8/layout/list1"/>
    <dgm:cxn modelId="{A25A7E9B-89B0-459D-AAED-CF903C10E4D9}" type="presParOf" srcId="{B0E21BAF-5ED2-4AE1-939C-54B4956D0DAA}" destId="{8C2B30F6-B3C1-44BD-A117-FFA15A450375}" srcOrd="0" destOrd="0" presId="urn:microsoft.com/office/officeart/2005/8/layout/list1"/>
    <dgm:cxn modelId="{CC5D1443-3765-42FF-8A94-72AA67E8BA62}" type="presParOf" srcId="{B0E21BAF-5ED2-4AE1-939C-54B4956D0DAA}" destId="{D579E836-24D9-4991-AFFB-4EC70816C4C6}" srcOrd="1" destOrd="0" presId="urn:microsoft.com/office/officeart/2005/8/layout/list1"/>
    <dgm:cxn modelId="{CBB3EBA4-CC79-4F96-9FA0-07203DD15AC4}" type="presParOf" srcId="{67BE2941-C118-4995-8F6D-A61F88457853}" destId="{9F15B311-C947-4516-B4D6-F69E4AB19107}" srcOrd="1" destOrd="0" presId="urn:microsoft.com/office/officeart/2005/8/layout/list1"/>
    <dgm:cxn modelId="{8925898A-7CEB-4D2A-B7DF-5B38180CCC6F}" type="presParOf" srcId="{67BE2941-C118-4995-8F6D-A61F88457853}" destId="{BFDE8684-ADF2-447A-8B71-FE78913AAD89}" srcOrd="2" destOrd="0" presId="urn:microsoft.com/office/officeart/2005/8/layout/list1"/>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38.xml><?xml version="1.0" encoding="utf-8"?>
<dgm:dataModel xmlns:dgm="http://schemas.openxmlformats.org/drawingml/2006/diagram" xmlns:a="http://schemas.openxmlformats.org/drawingml/2006/main">
  <dgm:ptLst>
    <dgm:pt modelId="{0D9C6E98-C630-4237-8C97-F96C125CA4DD}" type="doc">
      <dgm:prSet loTypeId="urn:microsoft.com/office/officeart/2005/8/layout/list1" loCatId="list" qsTypeId="urn:microsoft.com/office/officeart/2005/8/quickstyle/3d2" qsCatId="3D" csTypeId="urn:microsoft.com/office/officeart/2005/8/colors/accent1_2#2" csCatId="accent1" phldr="1"/>
      <dgm:spPr/>
      <dgm:t>
        <a:bodyPr/>
        <a:lstStyle/>
        <a:p>
          <a:endParaRPr lang="en-US"/>
        </a:p>
      </dgm:t>
    </dgm:pt>
    <dgm:pt modelId="{57DA965D-4C77-4AD7-8781-B58F8549B0EC}">
      <dgm:prSet phldrT="[Text]" custT="1"/>
      <dgm:spPr/>
      <dgm:t>
        <a:bodyPr/>
        <a:lstStyle/>
        <a:p>
          <a:pPr algn="ctr"/>
          <a:r>
            <a:rPr lang="en-US" sz="1600" b="1" dirty="0">
              <a:effectLst>
                <a:outerShdw blurRad="38100" dist="38100" dir="2700000" algn="tl">
                  <a:srgbClr val="000000">
                    <a:alpha val="43137"/>
                  </a:srgbClr>
                </a:outerShdw>
              </a:effectLst>
            </a:rPr>
            <a:t>Clean Rooms</a:t>
          </a:r>
        </a:p>
      </dgm:t>
    </dgm:pt>
    <dgm:pt modelId="{C0DD3BA5-CC3C-46AA-B4FF-ADB900EE91B9}" type="parTrans" cxnId="{7B34E470-7DB4-477F-92D3-C0BCFFA9584C}">
      <dgm:prSet/>
      <dgm:spPr/>
      <dgm:t>
        <a:bodyPr/>
        <a:lstStyle/>
        <a:p>
          <a:endParaRPr lang="en-US"/>
        </a:p>
      </dgm:t>
    </dgm:pt>
    <dgm:pt modelId="{BF2ADEF6-97AF-405F-9FA1-34455C310E7A}" type="sibTrans" cxnId="{7B34E470-7DB4-477F-92D3-C0BCFFA9584C}">
      <dgm:prSet/>
      <dgm:spPr/>
      <dgm:t>
        <a:bodyPr/>
        <a:lstStyle/>
        <a:p>
          <a:endParaRPr lang="en-US"/>
        </a:p>
      </dgm:t>
    </dgm:pt>
    <dgm:pt modelId="{C53EBAA2-554F-4095-91FA-79BA801FC6C2}">
      <dgm:prSet phldrT="[Text]" custT="1"/>
      <dgm:spPr/>
      <dgm:t>
        <a:bodyPr/>
        <a:lstStyle/>
        <a:p>
          <a:r>
            <a:rPr lang="en-US" sz="1600" b="1" dirty="0">
              <a:effectLst>
                <a:outerShdw blurRad="38100" dist="38100" dir="2700000" algn="tl">
                  <a:srgbClr val="000000">
                    <a:alpha val="43137"/>
                  </a:srgbClr>
                </a:outerShdw>
              </a:effectLst>
            </a:rPr>
            <a:t>Clean Room Air Handling And Environmental Systems</a:t>
          </a:r>
        </a:p>
      </dgm:t>
    </dgm:pt>
    <dgm:pt modelId="{97999027-E0EE-46A1-8868-68E7FA6EE87B}" type="parTrans" cxnId="{87A58EA3-D0D0-4CD0-B4B5-E766194B4CA2}">
      <dgm:prSet/>
      <dgm:spPr/>
      <dgm:t>
        <a:bodyPr/>
        <a:lstStyle/>
        <a:p>
          <a:endParaRPr lang="en-US"/>
        </a:p>
      </dgm:t>
    </dgm:pt>
    <dgm:pt modelId="{7D442A21-DA50-4280-8B0D-CF4B5381CF66}" type="sibTrans" cxnId="{87A58EA3-D0D0-4CD0-B4B5-E766194B4CA2}">
      <dgm:prSet/>
      <dgm:spPr/>
      <dgm:t>
        <a:bodyPr/>
        <a:lstStyle/>
        <a:p>
          <a:endParaRPr lang="en-US"/>
        </a:p>
      </dgm:t>
    </dgm:pt>
    <dgm:pt modelId="{D0A25DC4-A228-426C-B496-32F32F09BBF5}">
      <dgm:prSet phldrT="[Text]" custT="1"/>
      <dgm:spPr/>
      <dgm:t>
        <a:bodyPr/>
        <a:lstStyle/>
        <a:p>
          <a:r>
            <a:rPr lang="en-US" sz="1600" b="1" dirty="0">
              <a:effectLst>
                <a:outerShdw blurRad="38100" dist="38100" dir="2700000" algn="tl">
                  <a:srgbClr val="000000">
                    <a:alpha val="43137"/>
                  </a:srgbClr>
                </a:outerShdw>
              </a:effectLst>
            </a:rPr>
            <a:t>Cooling Water Systems For Machine Tools (Wafer Etching)</a:t>
          </a:r>
        </a:p>
      </dgm:t>
    </dgm:pt>
    <dgm:pt modelId="{FFE02458-3BC1-4669-B7EA-4B4480915EC6}" type="parTrans" cxnId="{C0CB6389-BAFF-494C-89D3-2B2950CF4494}">
      <dgm:prSet/>
      <dgm:spPr/>
      <dgm:t>
        <a:bodyPr/>
        <a:lstStyle/>
        <a:p>
          <a:endParaRPr lang="en-US"/>
        </a:p>
      </dgm:t>
    </dgm:pt>
    <dgm:pt modelId="{26E8F234-6056-4526-8C63-D6ADE205BD33}" type="sibTrans" cxnId="{C0CB6389-BAFF-494C-89D3-2B2950CF4494}">
      <dgm:prSet/>
      <dgm:spPr/>
      <dgm:t>
        <a:bodyPr/>
        <a:lstStyle/>
        <a:p>
          <a:endParaRPr lang="en-US"/>
        </a:p>
      </dgm:t>
    </dgm:pt>
    <dgm:pt modelId="{609E1F52-D689-497E-9DB8-867DBD904250}">
      <dgm:prSet phldrT="[Text]" custT="1"/>
      <dgm:spPr/>
      <dgm:t>
        <a:bodyPr/>
        <a:lstStyle/>
        <a:p>
          <a:r>
            <a:rPr lang="en-US" sz="1600" b="1" dirty="0">
              <a:effectLst>
                <a:outerShdw blurRad="38100" dist="38100" dir="2700000" algn="tl">
                  <a:srgbClr val="000000">
                    <a:alpha val="43137"/>
                  </a:srgbClr>
                </a:outerShdw>
              </a:effectLst>
            </a:rPr>
            <a:t>Must Maintain Constant Air And Water Flow Rates To Maintain Product Quality</a:t>
          </a:r>
        </a:p>
      </dgm:t>
    </dgm:pt>
    <dgm:pt modelId="{881AF2A5-7328-4525-8A46-2A50E21324A5}" type="parTrans" cxnId="{2233668B-0A06-416D-81E5-F44F720CE2BB}">
      <dgm:prSet/>
      <dgm:spPr/>
      <dgm:t>
        <a:bodyPr/>
        <a:lstStyle/>
        <a:p>
          <a:endParaRPr lang="en-US"/>
        </a:p>
      </dgm:t>
    </dgm:pt>
    <dgm:pt modelId="{A78AC04D-1B1E-45A1-B0DD-5929839C1CE2}" type="sibTrans" cxnId="{2233668B-0A06-416D-81E5-F44F720CE2BB}">
      <dgm:prSet/>
      <dgm:spPr/>
      <dgm:t>
        <a:bodyPr/>
        <a:lstStyle/>
        <a:p>
          <a:endParaRPr lang="en-US"/>
        </a:p>
      </dgm:t>
    </dgm:pt>
    <dgm:pt modelId="{A12025F7-4E38-4035-8A48-D33C2F983503}">
      <dgm:prSet phldrT="[Text]" custT="1"/>
      <dgm:spPr/>
      <dgm:t>
        <a:bodyPr/>
        <a:lstStyle/>
        <a:p>
          <a:r>
            <a:rPr lang="en-US" sz="1600" b="1" dirty="0">
              <a:effectLst>
                <a:outerShdw blurRad="38100" dist="38100" dir="2700000" algn="tl">
                  <a:srgbClr val="000000">
                    <a:alpha val="43137"/>
                  </a:srgbClr>
                </a:outerShdw>
              </a:effectLst>
            </a:rPr>
            <a:t>Industry Requirement: Semi-F47</a:t>
          </a:r>
        </a:p>
      </dgm:t>
    </dgm:pt>
    <dgm:pt modelId="{BA527C8F-224B-4AC8-B753-41249009549C}" type="parTrans" cxnId="{E7F3FA1D-CA1B-4426-A4B7-61E7F5A3FAE3}">
      <dgm:prSet/>
      <dgm:spPr/>
      <dgm:t>
        <a:bodyPr/>
        <a:lstStyle/>
        <a:p>
          <a:endParaRPr lang="en-US"/>
        </a:p>
      </dgm:t>
    </dgm:pt>
    <dgm:pt modelId="{50DDB4A8-1241-4000-AF7B-A8F1E2441D82}" type="sibTrans" cxnId="{E7F3FA1D-CA1B-4426-A4B7-61E7F5A3FAE3}">
      <dgm:prSet/>
      <dgm:spPr/>
      <dgm:t>
        <a:bodyPr/>
        <a:lstStyle/>
        <a:p>
          <a:endParaRPr lang="en-US"/>
        </a:p>
      </dgm:t>
    </dgm:pt>
    <dgm:pt modelId="{208A0FEA-48A5-4DF1-AF27-E8F5FB0BC993}">
      <dgm:prSet custT="1"/>
      <dgm:spPr/>
      <dgm:t>
        <a:bodyPr/>
        <a:lstStyle/>
        <a:p>
          <a:pPr algn="ctr"/>
          <a:r>
            <a:rPr lang="en-US" sz="1600" b="1" dirty="0">
              <a:effectLst>
                <a:outerShdw blurRad="38100" dist="38100" dir="2700000" algn="tl">
                  <a:srgbClr val="000000">
                    <a:alpha val="43137"/>
                  </a:srgbClr>
                </a:outerShdw>
              </a:effectLst>
            </a:rPr>
            <a:t>Solution</a:t>
          </a:r>
        </a:p>
      </dgm:t>
    </dgm:pt>
    <dgm:pt modelId="{5932B7BC-4057-4903-9F58-9D42047A3A6F}" type="parTrans" cxnId="{9BEAED43-8A5C-41BD-8929-B92E7C42E170}">
      <dgm:prSet/>
      <dgm:spPr/>
      <dgm:t>
        <a:bodyPr/>
        <a:lstStyle/>
        <a:p>
          <a:endParaRPr lang="en-US"/>
        </a:p>
      </dgm:t>
    </dgm:pt>
    <dgm:pt modelId="{0973EF06-2AD7-41E8-9F52-D47EC8D0F3A5}" type="sibTrans" cxnId="{9BEAED43-8A5C-41BD-8929-B92E7C42E170}">
      <dgm:prSet/>
      <dgm:spPr/>
      <dgm:t>
        <a:bodyPr/>
        <a:lstStyle/>
        <a:p>
          <a:endParaRPr lang="en-US"/>
        </a:p>
      </dgm:t>
    </dgm:pt>
    <dgm:pt modelId="{210D364B-E7A8-4A2D-84D7-F7268F619D5C}">
      <dgm:prSet custT="1"/>
      <dgm:spPr/>
      <dgm:t>
        <a:bodyPr/>
        <a:lstStyle/>
        <a:p>
          <a:pPr algn="l"/>
          <a:r>
            <a:rPr lang="en-US" sz="1400" b="1" dirty="0">
              <a:effectLst>
                <a:outerShdw blurRad="38100" dist="38100" dir="2700000" algn="tl">
                  <a:srgbClr val="000000">
                    <a:alpha val="43137"/>
                  </a:srgbClr>
                </a:outerShdw>
              </a:effectLst>
            </a:rPr>
            <a:t>UPD Modules</a:t>
          </a:r>
        </a:p>
      </dgm:t>
    </dgm:pt>
    <dgm:pt modelId="{8E712AD8-A49E-4179-B082-C4389EDB377F}" type="parTrans" cxnId="{D7A57C3F-0B36-4966-B807-069143D50A9D}">
      <dgm:prSet/>
      <dgm:spPr/>
      <dgm:t>
        <a:bodyPr/>
        <a:lstStyle/>
        <a:p>
          <a:endParaRPr lang="en-US"/>
        </a:p>
      </dgm:t>
    </dgm:pt>
    <dgm:pt modelId="{30688437-69CF-4644-9E89-94A96B70F989}" type="sibTrans" cxnId="{D7A57C3F-0B36-4966-B807-069143D50A9D}">
      <dgm:prSet/>
      <dgm:spPr/>
      <dgm:t>
        <a:bodyPr/>
        <a:lstStyle/>
        <a:p>
          <a:endParaRPr lang="en-US"/>
        </a:p>
      </dgm:t>
    </dgm:pt>
    <dgm:pt modelId="{B377BACE-DE7D-4A88-A66F-27AE6A51A35D}">
      <dgm:prSet custT="1"/>
      <dgm:spPr/>
      <dgm:t>
        <a:bodyPr/>
        <a:lstStyle/>
        <a:p>
          <a:pPr algn="l"/>
          <a:r>
            <a:rPr lang="en-US" sz="1400" b="1" dirty="0">
              <a:effectLst>
                <a:outerShdw blurRad="38100" dist="38100" dir="2700000" algn="tl">
                  <a:srgbClr val="000000">
                    <a:alpha val="43137"/>
                  </a:srgbClr>
                </a:outerShdw>
              </a:effectLst>
            </a:rPr>
            <a:t>90 Seconds</a:t>
          </a:r>
        </a:p>
      </dgm:t>
    </dgm:pt>
    <dgm:pt modelId="{00ECA5DD-C1A1-4320-99CA-12DD4AA3ADD8}" type="parTrans" cxnId="{167F7EC8-CEED-4643-BF02-B21449A56A13}">
      <dgm:prSet/>
      <dgm:spPr/>
      <dgm:t>
        <a:bodyPr/>
        <a:lstStyle/>
        <a:p>
          <a:endParaRPr lang="en-US"/>
        </a:p>
      </dgm:t>
    </dgm:pt>
    <dgm:pt modelId="{ED7223A2-75B8-4B0D-A3CB-0221C291906F}" type="sibTrans" cxnId="{167F7EC8-CEED-4643-BF02-B21449A56A13}">
      <dgm:prSet/>
      <dgm:spPr/>
      <dgm:t>
        <a:bodyPr/>
        <a:lstStyle/>
        <a:p>
          <a:endParaRPr lang="en-US"/>
        </a:p>
      </dgm:t>
    </dgm:pt>
    <dgm:pt modelId="{4397DFC5-EB63-4A4E-A91D-37C5580577FD}">
      <dgm:prSet custT="1"/>
      <dgm:spPr/>
      <dgm:t>
        <a:bodyPr/>
        <a:lstStyle/>
        <a:p>
          <a:pPr algn="l"/>
          <a:r>
            <a:rPr lang="en-US" sz="1400" b="1" dirty="0">
              <a:effectLst>
                <a:outerShdw blurRad="38100" dist="38100" dir="2700000" algn="tl">
                  <a:srgbClr val="000000">
                    <a:alpha val="43137"/>
                  </a:srgbClr>
                </a:outerShdw>
              </a:effectLst>
            </a:rPr>
            <a:t>2 Second 50% Sags</a:t>
          </a:r>
        </a:p>
      </dgm:t>
    </dgm:pt>
    <dgm:pt modelId="{F3253079-7EB4-4F91-8D1F-F338F1469438}" type="parTrans" cxnId="{F82740BA-E991-41A0-8FE6-128515790416}">
      <dgm:prSet/>
      <dgm:spPr/>
      <dgm:t>
        <a:bodyPr/>
        <a:lstStyle/>
        <a:p>
          <a:endParaRPr lang="en-US"/>
        </a:p>
      </dgm:t>
    </dgm:pt>
    <dgm:pt modelId="{EA3122E0-E766-4432-9593-0B7028364622}" type="sibTrans" cxnId="{F82740BA-E991-41A0-8FE6-128515790416}">
      <dgm:prSet/>
      <dgm:spPr/>
      <dgm:t>
        <a:bodyPr/>
        <a:lstStyle/>
        <a:p>
          <a:endParaRPr lang="en-US"/>
        </a:p>
      </dgm:t>
    </dgm:pt>
    <dgm:pt modelId="{9E0AABA6-CA2B-489C-A4F4-9C6ED7BDB28B}" type="pres">
      <dgm:prSet presAssocID="{0D9C6E98-C630-4237-8C97-F96C125CA4DD}" presName="linear" presStyleCnt="0">
        <dgm:presLayoutVars>
          <dgm:dir/>
          <dgm:animLvl val="lvl"/>
          <dgm:resizeHandles val="exact"/>
        </dgm:presLayoutVars>
      </dgm:prSet>
      <dgm:spPr/>
    </dgm:pt>
    <dgm:pt modelId="{97A5620A-7923-417C-9CF1-3D2497F30A62}" type="pres">
      <dgm:prSet presAssocID="{57DA965D-4C77-4AD7-8781-B58F8549B0EC}" presName="parentLin" presStyleCnt="0"/>
      <dgm:spPr/>
    </dgm:pt>
    <dgm:pt modelId="{527C806E-C776-4008-BE42-EA626F9481B5}" type="pres">
      <dgm:prSet presAssocID="{57DA965D-4C77-4AD7-8781-B58F8549B0EC}" presName="parentLeftMargin" presStyleLbl="node1" presStyleIdx="0" presStyleCnt="2"/>
      <dgm:spPr/>
    </dgm:pt>
    <dgm:pt modelId="{597C515B-9415-45AB-A0CC-D793A5E32549}" type="pres">
      <dgm:prSet presAssocID="{57DA965D-4C77-4AD7-8781-B58F8549B0EC}" presName="parentText" presStyleLbl="node1" presStyleIdx="0" presStyleCnt="2" custScaleY="20851" custLinFactX="7058" custLinFactNeighborX="100000" custLinFactNeighborY="-40733">
        <dgm:presLayoutVars>
          <dgm:chMax val="0"/>
          <dgm:bulletEnabled val="1"/>
        </dgm:presLayoutVars>
      </dgm:prSet>
      <dgm:spPr/>
    </dgm:pt>
    <dgm:pt modelId="{6446A0E7-3861-4309-9C76-F758397067B6}" type="pres">
      <dgm:prSet presAssocID="{57DA965D-4C77-4AD7-8781-B58F8549B0EC}" presName="negativeSpace" presStyleCnt="0"/>
      <dgm:spPr/>
    </dgm:pt>
    <dgm:pt modelId="{33CC082B-7CA9-4918-B6FB-BEF43EE02765}" type="pres">
      <dgm:prSet presAssocID="{57DA965D-4C77-4AD7-8781-B58F8549B0EC}" presName="childText" presStyleLbl="conFgAcc1" presStyleIdx="0" presStyleCnt="2" custScaleY="67639" custLinFactNeighborX="754" custLinFactNeighborY="9901">
        <dgm:presLayoutVars>
          <dgm:bulletEnabled val="1"/>
        </dgm:presLayoutVars>
      </dgm:prSet>
      <dgm:spPr/>
    </dgm:pt>
    <dgm:pt modelId="{A49E923D-EA84-4B57-8679-5DE459BFE4BF}" type="pres">
      <dgm:prSet presAssocID="{BF2ADEF6-97AF-405F-9FA1-34455C310E7A}" presName="spaceBetweenRectangles" presStyleCnt="0"/>
      <dgm:spPr/>
    </dgm:pt>
    <dgm:pt modelId="{C4234999-DF7B-43CB-90CA-13A87FE03FA8}" type="pres">
      <dgm:prSet presAssocID="{208A0FEA-48A5-4DF1-AF27-E8F5FB0BC993}" presName="parentLin" presStyleCnt="0"/>
      <dgm:spPr/>
    </dgm:pt>
    <dgm:pt modelId="{0CACC2BC-01BD-4C40-B347-F8FB4DD4CA49}" type="pres">
      <dgm:prSet presAssocID="{208A0FEA-48A5-4DF1-AF27-E8F5FB0BC993}" presName="parentLeftMargin" presStyleLbl="node1" presStyleIdx="0" presStyleCnt="2"/>
      <dgm:spPr/>
    </dgm:pt>
    <dgm:pt modelId="{750C6EA0-EE8E-4455-9765-014A5A73A33B}" type="pres">
      <dgm:prSet presAssocID="{208A0FEA-48A5-4DF1-AF27-E8F5FB0BC993}" presName="parentText" presStyleLbl="node1" presStyleIdx="1" presStyleCnt="2" custScaleY="22694" custLinFactX="6861" custLinFactNeighborX="100000" custLinFactNeighborY="-12766">
        <dgm:presLayoutVars>
          <dgm:chMax val="0"/>
          <dgm:bulletEnabled val="1"/>
        </dgm:presLayoutVars>
      </dgm:prSet>
      <dgm:spPr/>
    </dgm:pt>
    <dgm:pt modelId="{00053109-57D9-467B-AE53-CE6309DECA83}" type="pres">
      <dgm:prSet presAssocID="{208A0FEA-48A5-4DF1-AF27-E8F5FB0BC993}" presName="negativeSpace" presStyleCnt="0"/>
      <dgm:spPr/>
    </dgm:pt>
    <dgm:pt modelId="{4D00C26E-EABE-4AD1-AADD-93246B61D454}" type="pres">
      <dgm:prSet presAssocID="{208A0FEA-48A5-4DF1-AF27-E8F5FB0BC993}" presName="childText" presStyleLbl="conFgAcc1" presStyleIdx="1" presStyleCnt="2" custScaleY="43742" custLinFactNeighborX="127" custLinFactNeighborY="56975">
        <dgm:presLayoutVars>
          <dgm:bulletEnabled val="1"/>
        </dgm:presLayoutVars>
      </dgm:prSet>
      <dgm:spPr/>
    </dgm:pt>
  </dgm:ptLst>
  <dgm:cxnLst>
    <dgm:cxn modelId="{ABD3D900-0BD2-49EB-97B3-BFE9C1CD7FA1}" type="presOf" srcId="{C53EBAA2-554F-4095-91FA-79BA801FC6C2}" destId="{33CC082B-7CA9-4918-B6FB-BEF43EE02765}" srcOrd="0" destOrd="0" presId="urn:microsoft.com/office/officeart/2005/8/layout/list1"/>
    <dgm:cxn modelId="{016E4312-6247-47E0-945E-8ACA54AE8465}" type="presOf" srcId="{208A0FEA-48A5-4DF1-AF27-E8F5FB0BC993}" destId="{0CACC2BC-01BD-4C40-B347-F8FB4DD4CA49}" srcOrd="0" destOrd="0" presId="urn:microsoft.com/office/officeart/2005/8/layout/list1"/>
    <dgm:cxn modelId="{B27CB014-41B3-40A6-9E37-590DE059C6C0}" type="presOf" srcId="{4397DFC5-EB63-4A4E-A91D-37C5580577FD}" destId="{4D00C26E-EABE-4AD1-AADD-93246B61D454}" srcOrd="0" destOrd="2" presId="urn:microsoft.com/office/officeart/2005/8/layout/list1"/>
    <dgm:cxn modelId="{86DCFB19-713A-4920-87C3-C16BE9302B62}" type="presOf" srcId="{0D9C6E98-C630-4237-8C97-F96C125CA4DD}" destId="{9E0AABA6-CA2B-489C-A4F4-9C6ED7BDB28B}" srcOrd="0" destOrd="0" presId="urn:microsoft.com/office/officeart/2005/8/layout/list1"/>
    <dgm:cxn modelId="{E7F3FA1D-CA1B-4426-A4B7-61E7F5A3FAE3}" srcId="{57DA965D-4C77-4AD7-8781-B58F8549B0EC}" destId="{A12025F7-4E38-4035-8A48-D33C2F983503}" srcOrd="3" destOrd="0" parTransId="{BA527C8F-224B-4AC8-B753-41249009549C}" sibTransId="{50DDB4A8-1241-4000-AF7B-A8F1E2441D82}"/>
    <dgm:cxn modelId="{2A8C1125-0C49-4C02-9451-5DBA852D31C4}" type="presOf" srcId="{A12025F7-4E38-4035-8A48-D33C2F983503}" destId="{33CC082B-7CA9-4918-B6FB-BEF43EE02765}" srcOrd="0" destOrd="3" presId="urn:microsoft.com/office/officeart/2005/8/layout/list1"/>
    <dgm:cxn modelId="{D7A57C3F-0B36-4966-B807-069143D50A9D}" srcId="{208A0FEA-48A5-4DF1-AF27-E8F5FB0BC993}" destId="{210D364B-E7A8-4A2D-84D7-F7268F619D5C}" srcOrd="0" destOrd="0" parTransId="{8E712AD8-A49E-4179-B082-C4389EDB377F}" sibTransId="{30688437-69CF-4644-9E89-94A96B70F989}"/>
    <dgm:cxn modelId="{1E24B763-8D82-40C1-944A-06C9615F5DE4}" type="presOf" srcId="{210D364B-E7A8-4A2D-84D7-F7268F619D5C}" destId="{4D00C26E-EABE-4AD1-AADD-93246B61D454}" srcOrd="0" destOrd="0" presId="urn:microsoft.com/office/officeart/2005/8/layout/list1"/>
    <dgm:cxn modelId="{9BEAED43-8A5C-41BD-8929-B92E7C42E170}" srcId="{0D9C6E98-C630-4237-8C97-F96C125CA4DD}" destId="{208A0FEA-48A5-4DF1-AF27-E8F5FB0BC993}" srcOrd="1" destOrd="0" parTransId="{5932B7BC-4057-4903-9F58-9D42047A3A6F}" sibTransId="{0973EF06-2AD7-41E8-9F52-D47EC8D0F3A5}"/>
    <dgm:cxn modelId="{18656F47-7017-43BE-B705-6D0B23ED1753}" type="presOf" srcId="{57DA965D-4C77-4AD7-8781-B58F8549B0EC}" destId="{597C515B-9415-45AB-A0CC-D793A5E32549}" srcOrd="1" destOrd="0" presId="urn:microsoft.com/office/officeart/2005/8/layout/list1"/>
    <dgm:cxn modelId="{7B34E470-7DB4-477F-92D3-C0BCFFA9584C}" srcId="{0D9C6E98-C630-4237-8C97-F96C125CA4DD}" destId="{57DA965D-4C77-4AD7-8781-B58F8549B0EC}" srcOrd="0" destOrd="0" parTransId="{C0DD3BA5-CC3C-46AA-B4FF-ADB900EE91B9}" sibTransId="{BF2ADEF6-97AF-405F-9FA1-34455C310E7A}"/>
    <dgm:cxn modelId="{C0CB6389-BAFF-494C-89D3-2B2950CF4494}" srcId="{57DA965D-4C77-4AD7-8781-B58F8549B0EC}" destId="{D0A25DC4-A228-426C-B496-32F32F09BBF5}" srcOrd="1" destOrd="0" parTransId="{FFE02458-3BC1-4669-B7EA-4B4480915EC6}" sibTransId="{26E8F234-6056-4526-8C63-D6ADE205BD33}"/>
    <dgm:cxn modelId="{2233668B-0A06-416D-81E5-F44F720CE2BB}" srcId="{57DA965D-4C77-4AD7-8781-B58F8549B0EC}" destId="{609E1F52-D689-497E-9DB8-867DBD904250}" srcOrd="2" destOrd="0" parTransId="{881AF2A5-7328-4525-8A46-2A50E21324A5}" sibTransId="{A78AC04D-1B1E-45A1-B0DD-5929839C1CE2}"/>
    <dgm:cxn modelId="{6289A39D-2B87-4642-BFBF-1DD88700E3C0}" type="presOf" srcId="{B377BACE-DE7D-4A88-A66F-27AE6A51A35D}" destId="{4D00C26E-EABE-4AD1-AADD-93246B61D454}" srcOrd="0" destOrd="1" presId="urn:microsoft.com/office/officeart/2005/8/layout/list1"/>
    <dgm:cxn modelId="{87A58EA3-D0D0-4CD0-B4B5-E766194B4CA2}" srcId="{57DA965D-4C77-4AD7-8781-B58F8549B0EC}" destId="{C53EBAA2-554F-4095-91FA-79BA801FC6C2}" srcOrd="0" destOrd="0" parTransId="{97999027-E0EE-46A1-8868-68E7FA6EE87B}" sibTransId="{7D442A21-DA50-4280-8B0D-CF4B5381CF66}"/>
    <dgm:cxn modelId="{B751EAB3-D87B-471F-ACFC-040AAC758C18}" type="presOf" srcId="{D0A25DC4-A228-426C-B496-32F32F09BBF5}" destId="{33CC082B-7CA9-4918-B6FB-BEF43EE02765}" srcOrd="0" destOrd="1" presId="urn:microsoft.com/office/officeart/2005/8/layout/list1"/>
    <dgm:cxn modelId="{F82740BA-E991-41A0-8FE6-128515790416}" srcId="{208A0FEA-48A5-4DF1-AF27-E8F5FB0BC993}" destId="{4397DFC5-EB63-4A4E-A91D-37C5580577FD}" srcOrd="2" destOrd="0" parTransId="{F3253079-7EB4-4F91-8D1F-F338F1469438}" sibTransId="{EA3122E0-E766-4432-9593-0B7028364622}"/>
    <dgm:cxn modelId="{99A224C1-363F-45B2-B1DB-6B5332C4549C}" type="presOf" srcId="{208A0FEA-48A5-4DF1-AF27-E8F5FB0BC993}" destId="{750C6EA0-EE8E-4455-9765-014A5A73A33B}" srcOrd="1" destOrd="0" presId="urn:microsoft.com/office/officeart/2005/8/layout/list1"/>
    <dgm:cxn modelId="{167F7EC8-CEED-4643-BF02-B21449A56A13}" srcId="{208A0FEA-48A5-4DF1-AF27-E8F5FB0BC993}" destId="{B377BACE-DE7D-4A88-A66F-27AE6A51A35D}" srcOrd="1" destOrd="0" parTransId="{00ECA5DD-C1A1-4320-99CA-12DD4AA3ADD8}" sibTransId="{ED7223A2-75B8-4B0D-A3CB-0221C291906F}"/>
    <dgm:cxn modelId="{98AFD0CC-FCC2-4784-95BC-468C1C699621}" type="presOf" srcId="{57DA965D-4C77-4AD7-8781-B58F8549B0EC}" destId="{527C806E-C776-4008-BE42-EA626F9481B5}" srcOrd="0" destOrd="0" presId="urn:microsoft.com/office/officeart/2005/8/layout/list1"/>
    <dgm:cxn modelId="{80CD65D2-81C5-4699-9196-2D2DE07C19A4}" type="presOf" srcId="{609E1F52-D689-497E-9DB8-867DBD904250}" destId="{33CC082B-7CA9-4918-B6FB-BEF43EE02765}" srcOrd="0" destOrd="2" presId="urn:microsoft.com/office/officeart/2005/8/layout/list1"/>
    <dgm:cxn modelId="{38B55ED6-D323-4D03-9896-F1EDD08A0696}" type="presParOf" srcId="{9E0AABA6-CA2B-489C-A4F4-9C6ED7BDB28B}" destId="{97A5620A-7923-417C-9CF1-3D2497F30A62}" srcOrd="0" destOrd="0" presId="urn:microsoft.com/office/officeart/2005/8/layout/list1"/>
    <dgm:cxn modelId="{F9D44FCC-0A4D-49C0-88B7-EB3D177DD31F}" type="presParOf" srcId="{97A5620A-7923-417C-9CF1-3D2497F30A62}" destId="{527C806E-C776-4008-BE42-EA626F9481B5}" srcOrd="0" destOrd="0" presId="urn:microsoft.com/office/officeart/2005/8/layout/list1"/>
    <dgm:cxn modelId="{BC862496-5E7C-415B-BDD4-9D86ACF28A50}" type="presParOf" srcId="{97A5620A-7923-417C-9CF1-3D2497F30A62}" destId="{597C515B-9415-45AB-A0CC-D793A5E32549}" srcOrd="1" destOrd="0" presId="urn:microsoft.com/office/officeart/2005/8/layout/list1"/>
    <dgm:cxn modelId="{26C995CB-84F5-418C-9505-085FBDC1F751}" type="presParOf" srcId="{9E0AABA6-CA2B-489C-A4F4-9C6ED7BDB28B}" destId="{6446A0E7-3861-4309-9C76-F758397067B6}" srcOrd="1" destOrd="0" presId="urn:microsoft.com/office/officeart/2005/8/layout/list1"/>
    <dgm:cxn modelId="{70862CE8-AB08-4C29-A41B-A402BE4BA815}" type="presParOf" srcId="{9E0AABA6-CA2B-489C-A4F4-9C6ED7BDB28B}" destId="{33CC082B-7CA9-4918-B6FB-BEF43EE02765}" srcOrd="2" destOrd="0" presId="urn:microsoft.com/office/officeart/2005/8/layout/list1"/>
    <dgm:cxn modelId="{BED2659C-74D5-4A63-91BA-DD4C71EE41A4}" type="presParOf" srcId="{9E0AABA6-CA2B-489C-A4F4-9C6ED7BDB28B}" destId="{A49E923D-EA84-4B57-8679-5DE459BFE4BF}" srcOrd="3" destOrd="0" presId="urn:microsoft.com/office/officeart/2005/8/layout/list1"/>
    <dgm:cxn modelId="{25E3BF37-B3AD-45FE-A285-538561E2310B}" type="presParOf" srcId="{9E0AABA6-CA2B-489C-A4F4-9C6ED7BDB28B}" destId="{C4234999-DF7B-43CB-90CA-13A87FE03FA8}" srcOrd="4" destOrd="0" presId="urn:microsoft.com/office/officeart/2005/8/layout/list1"/>
    <dgm:cxn modelId="{7F500288-6B86-4114-BE9B-5599FFA538F0}" type="presParOf" srcId="{C4234999-DF7B-43CB-90CA-13A87FE03FA8}" destId="{0CACC2BC-01BD-4C40-B347-F8FB4DD4CA49}" srcOrd="0" destOrd="0" presId="urn:microsoft.com/office/officeart/2005/8/layout/list1"/>
    <dgm:cxn modelId="{C94CA0E1-FC6D-4834-9EB5-8D946F46F654}" type="presParOf" srcId="{C4234999-DF7B-43CB-90CA-13A87FE03FA8}" destId="{750C6EA0-EE8E-4455-9765-014A5A73A33B}" srcOrd="1" destOrd="0" presId="urn:microsoft.com/office/officeart/2005/8/layout/list1"/>
    <dgm:cxn modelId="{5DFC4058-8890-49B3-8C2E-ABA7FC613D05}" type="presParOf" srcId="{9E0AABA6-CA2B-489C-A4F4-9C6ED7BDB28B}" destId="{00053109-57D9-467B-AE53-CE6309DECA83}" srcOrd="5" destOrd="0" presId="urn:microsoft.com/office/officeart/2005/8/layout/list1"/>
    <dgm:cxn modelId="{F62BDCC3-223D-4C5E-8CF5-7647224764C5}" type="presParOf" srcId="{9E0AABA6-CA2B-489C-A4F4-9C6ED7BDB28B}" destId="{4D00C26E-EABE-4AD1-AADD-93246B61D454}" srcOrd="6" destOrd="0" presId="urn:microsoft.com/office/officeart/2005/8/layout/list1"/>
  </dgm:cxnLst>
  <dgm:bg>
    <a:noFill/>
  </dgm:bg>
  <dgm:whole/>
  <dgm:extLst>
    <a:ext uri="http://schemas.microsoft.com/office/drawing/2008/diagram">
      <dsp:dataModelExt xmlns:dsp="http://schemas.microsoft.com/office/drawing/2008/diagram" relId="rId11" minVer="http://schemas.openxmlformats.org/drawingml/2006/diagram"/>
    </a:ext>
  </dgm:extLst>
</dgm:dataModel>
</file>

<file path=ppt/diagrams/data39.xml><?xml version="1.0" encoding="utf-8"?>
<dgm:dataModel xmlns:dgm="http://schemas.openxmlformats.org/drawingml/2006/diagram" xmlns:a="http://schemas.openxmlformats.org/drawingml/2006/main">
  <dgm:ptLst>
    <dgm:pt modelId="{0D9C6E98-C630-4237-8C97-F96C125CA4DD}" type="doc">
      <dgm:prSet loTypeId="urn:microsoft.com/office/officeart/2005/8/layout/list1" loCatId="list" qsTypeId="urn:microsoft.com/office/officeart/2005/8/quickstyle/3d2" qsCatId="3D" csTypeId="urn:microsoft.com/office/officeart/2005/8/colors/accent1_2#3" csCatId="accent1" phldr="1"/>
      <dgm:spPr/>
      <dgm:t>
        <a:bodyPr/>
        <a:lstStyle/>
        <a:p>
          <a:endParaRPr lang="en-US"/>
        </a:p>
      </dgm:t>
    </dgm:pt>
    <dgm:pt modelId="{62C62299-FEF8-4107-9EFB-3D5054CE211E}">
      <dgm:prSet phldrT="[Text]" custT="1"/>
      <dgm:spPr/>
      <dgm:t>
        <a:bodyPr/>
        <a:lstStyle/>
        <a:p>
          <a:pPr algn="ctr"/>
          <a:r>
            <a:rPr lang="en-US" sz="1800" b="1" dirty="0">
              <a:effectLst>
                <a:outerShdw blurRad="38100" dist="38100" dir="2700000" algn="tl">
                  <a:srgbClr val="000000">
                    <a:alpha val="43137"/>
                  </a:srgbClr>
                </a:outerShdw>
              </a:effectLst>
            </a:rPr>
            <a:t>Application</a:t>
          </a:r>
        </a:p>
      </dgm:t>
    </dgm:pt>
    <dgm:pt modelId="{4AF7C5A3-223B-4FD3-A32D-5197A34EC65C}" type="parTrans" cxnId="{E9D9E027-BDF7-4F02-8718-78183BEE231D}">
      <dgm:prSet/>
      <dgm:spPr/>
      <dgm:t>
        <a:bodyPr/>
        <a:lstStyle/>
        <a:p>
          <a:endParaRPr lang="en-US"/>
        </a:p>
      </dgm:t>
    </dgm:pt>
    <dgm:pt modelId="{A44A41A5-E6EB-403F-A42D-E87C5F48C44B}" type="sibTrans" cxnId="{E9D9E027-BDF7-4F02-8718-78183BEE231D}">
      <dgm:prSet/>
      <dgm:spPr/>
      <dgm:t>
        <a:bodyPr/>
        <a:lstStyle/>
        <a:p>
          <a:endParaRPr lang="en-US"/>
        </a:p>
      </dgm:t>
    </dgm:pt>
    <dgm:pt modelId="{EC1612DC-0382-4274-9E68-28FC33EEE6DD}">
      <dgm:prSet phldrT="[Text]"/>
      <dgm:spPr/>
      <dgm:t>
        <a:bodyPr/>
        <a:lstStyle/>
        <a:p>
          <a:r>
            <a:rPr lang="en-US" b="1" dirty="0">
              <a:effectLst>
                <a:outerShdw blurRad="38100" dist="38100" dir="2700000" algn="tl">
                  <a:srgbClr val="000000">
                    <a:alpha val="43137"/>
                  </a:srgbClr>
                </a:outerShdw>
              </a:effectLst>
            </a:rPr>
            <a:t>Clean room air handling and environmental systems</a:t>
          </a:r>
        </a:p>
      </dgm:t>
    </dgm:pt>
    <dgm:pt modelId="{7BE5F7C6-D327-45B3-ADE7-5C3DC575BFD3}" type="parTrans" cxnId="{13F9AB85-4B7E-4238-8DE5-0174AEEC5D24}">
      <dgm:prSet/>
      <dgm:spPr/>
      <dgm:t>
        <a:bodyPr/>
        <a:lstStyle/>
        <a:p>
          <a:endParaRPr lang="en-US"/>
        </a:p>
      </dgm:t>
    </dgm:pt>
    <dgm:pt modelId="{FDA57DA8-26BF-4DD0-969B-917123EAEAC1}" type="sibTrans" cxnId="{13F9AB85-4B7E-4238-8DE5-0174AEEC5D24}">
      <dgm:prSet/>
      <dgm:spPr/>
      <dgm:t>
        <a:bodyPr/>
        <a:lstStyle/>
        <a:p>
          <a:endParaRPr lang="en-US"/>
        </a:p>
      </dgm:t>
    </dgm:pt>
    <dgm:pt modelId="{B62F7C9A-6F29-469D-8957-DB05A0F7E0BD}">
      <dgm:prSet/>
      <dgm:spPr/>
      <dgm:t>
        <a:bodyPr/>
        <a:lstStyle/>
        <a:p>
          <a:r>
            <a:rPr lang="en-US" b="1" dirty="0">
              <a:effectLst>
                <a:outerShdw blurRad="38100" dist="38100" dir="2700000" algn="tl">
                  <a:srgbClr val="000000">
                    <a:alpha val="43137"/>
                  </a:srgbClr>
                </a:outerShdw>
              </a:effectLst>
            </a:rPr>
            <a:t>Cooling water systems for machine tools (wafer etching)</a:t>
          </a:r>
        </a:p>
      </dgm:t>
    </dgm:pt>
    <dgm:pt modelId="{686F0D60-6EFB-425C-A495-3FF07D82A901}" type="parTrans" cxnId="{158EE678-6CDB-445B-88CA-BCDC3852F308}">
      <dgm:prSet/>
      <dgm:spPr/>
      <dgm:t>
        <a:bodyPr/>
        <a:lstStyle/>
        <a:p>
          <a:endParaRPr lang="en-US"/>
        </a:p>
      </dgm:t>
    </dgm:pt>
    <dgm:pt modelId="{E649106A-D911-487F-AB42-AE406778955B}" type="sibTrans" cxnId="{158EE678-6CDB-445B-88CA-BCDC3852F308}">
      <dgm:prSet/>
      <dgm:spPr/>
      <dgm:t>
        <a:bodyPr/>
        <a:lstStyle/>
        <a:p>
          <a:endParaRPr lang="en-US"/>
        </a:p>
      </dgm:t>
    </dgm:pt>
    <dgm:pt modelId="{748655D2-2F5E-45BE-8511-90CA209DD0CC}">
      <dgm:prSet/>
      <dgm:spPr/>
      <dgm:t>
        <a:bodyPr/>
        <a:lstStyle/>
        <a:p>
          <a:r>
            <a:rPr lang="en-US" b="1" dirty="0">
              <a:effectLst>
                <a:outerShdw blurRad="38100" dist="38100" dir="2700000" algn="tl">
                  <a:srgbClr val="000000">
                    <a:alpha val="43137"/>
                  </a:srgbClr>
                </a:outerShdw>
              </a:effectLst>
            </a:rPr>
            <a:t>Must maintain constant air and water flow rates to maintain product quality</a:t>
          </a:r>
        </a:p>
      </dgm:t>
    </dgm:pt>
    <dgm:pt modelId="{D3CF4EAC-C4A5-48D2-AF34-E985A4120E26}" type="parTrans" cxnId="{8782DF74-3A70-47D5-9AF2-6F0ED433BF9B}">
      <dgm:prSet/>
      <dgm:spPr/>
      <dgm:t>
        <a:bodyPr/>
        <a:lstStyle/>
        <a:p>
          <a:endParaRPr lang="en-US"/>
        </a:p>
      </dgm:t>
    </dgm:pt>
    <dgm:pt modelId="{E115CF36-4946-4359-BA2D-B4507835BEA7}" type="sibTrans" cxnId="{8782DF74-3A70-47D5-9AF2-6F0ED433BF9B}">
      <dgm:prSet/>
      <dgm:spPr/>
      <dgm:t>
        <a:bodyPr/>
        <a:lstStyle/>
        <a:p>
          <a:endParaRPr lang="en-US"/>
        </a:p>
      </dgm:t>
    </dgm:pt>
    <dgm:pt modelId="{867F7F0D-4A96-4E07-B723-6E58597EAC38}">
      <dgm:prSet phldrT="[Text]"/>
      <dgm:spPr/>
      <dgm:t>
        <a:bodyPr/>
        <a:lstStyle/>
        <a:p>
          <a:r>
            <a:rPr lang="en-US" b="1" dirty="0">
              <a:effectLst>
                <a:outerShdw blurRad="38100" dist="38100" dir="2700000" algn="tl">
                  <a:srgbClr val="000000">
                    <a:alpha val="43137"/>
                  </a:srgbClr>
                </a:outerShdw>
              </a:effectLst>
            </a:rPr>
            <a:t>Process Cooling Water</a:t>
          </a:r>
        </a:p>
      </dgm:t>
    </dgm:pt>
    <dgm:pt modelId="{E28ACEF1-BA5D-4CAD-8123-793A3CA700AB}" type="parTrans" cxnId="{E81AA23A-0499-4890-80A3-75E009A67990}">
      <dgm:prSet/>
      <dgm:spPr/>
      <dgm:t>
        <a:bodyPr/>
        <a:lstStyle/>
        <a:p>
          <a:endParaRPr lang="en-US"/>
        </a:p>
      </dgm:t>
    </dgm:pt>
    <dgm:pt modelId="{DBDF8B06-3D80-4822-A1A3-5578C3CC55AB}" type="sibTrans" cxnId="{E81AA23A-0499-4890-80A3-75E009A67990}">
      <dgm:prSet/>
      <dgm:spPr/>
      <dgm:t>
        <a:bodyPr/>
        <a:lstStyle/>
        <a:p>
          <a:endParaRPr lang="en-US"/>
        </a:p>
      </dgm:t>
    </dgm:pt>
    <dgm:pt modelId="{FFD8C744-696B-48CA-98CA-D16DFB596F55}">
      <dgm:prSet/>
      <dgm:spPr/>
      <dgm:t>
        <a:bodyPr/>
        <a:lstStyle/>
        <a:p>
          <a:pPr algn="ctr"/>
          <a:r>
            <a:rPr lang="en-US" b="1" dirty="0">
              <a:effectLst>
                <a:outerShdw blurRad="38100" dist="38100" dir="2700000" algn="tl">
                  <a:srgbClr val="000000">
                    <a:alpha val="43137"/>
                  </a:srgbClr>
                </a:outerShdw>
              </a:effectLst>
            </a:rPr>
            <a:t>Solution</a:t>
          </a:r>
        </a:p>
      </dgm:t>
    </dgm:pt>
    <dgm:pt modelId="{1E53F195-ED06-43F3-9503-B47F7821AFDC}" type="parTrans" cxnId="{989D7DAF-74AC-49C1-890E-08ACA982B2D1}">
      <dgm:prSet/>
      <dgm:spPr/>
      <dgm:t>
        <a:bodyPr/>
        <a:lstStyle/>
        <a:p>
          <a:endParaRPr lang="en-US"/>
        </a:p>
      </dgm:t>
    </dgm:pt>
    <dgm:pt modelId="{1E5C1D7F-27D1-458E-89AC-9A2709BD6297}" type="sibTrans" cxnId="{989D7DAF-74AC-49C1-890E-08ACA982B2D1}">
      <dgm:prSet/>
      <dgm:spPr/>
      <dgm:t>
        <a:bodyPr/>
        <a:lstStyle/>
        <a:p>
          <a:endParaRPr lang="en-US"/>
        </a:p>
      </dgm:t>
    </dgm:pt>
    <dgm:pt modelId="{D9FC8DB4-F3D4-4C76-AFD6-CBBC9944FC02}">
      <dgm:prSet/>
      <dgm:spPr/>
      <dgm:t>
        <a:bodyPr/>
        <a:lstStyle/>
        <a:p>
          <a:pPr algn="ctr"/>
          <a:r>
            <a:rPr lang="en-US" b="1" dirty="0">
              <a:effectLst>
                <a:outerShdw blurRad="38100" dist="38100" dir="2700000" algn="tl">
                  <a:srgbClr val="000000">
                    <a:alpha val="43137"/>
                  </a:srgbClr>
                </a:outerShdw>
              </a:effectLst>
            </a:rPr>
            <a:t>1 Second Power Vaccine</a:t>
          </a:r>
        </a:p>
      </dgm:t>
    </dgm:pt>
    <dgm:pt modelId="{714A5E18-ECC7-44B6-B811-861BDF42610A}" type="parTrans" cxnId="{DCD8652C-1516-4AFE-9A11-5CF337B8A27D}">
      <dgm:prSet/>
      <dgm:spPr/>
      <dgm:t>
        <a:bodyPr/>
        <a:lstStyle/>
        <a:p>
          <a:endParaRPr lang="en-US"/>
        </a:p>
      </dgm:t>
    </dgm:pt>
    <dgm:pt modelId="{F4DD1F5A-36F3-4F73-8C4B-C4374A01CA43}" type="sibTrans" cxnId="{DCD8652C-1516-4AFE-9A11-5CF337B8A27D}">
      <dgm:prSet/>
      <dgm:spPr/>
      <dgm:t>
        <a:bodyPr/>
        <a:lstStyle/>
        <a:p>
          <a:endParaRPr lang="en-US"/>
        </a:p>
      </dgm:t>
    </dgm:pt>
    <dgm:pt modelId="{9E0AABA6-CA2B-489C-A4F4-9C6ED7BDB28B}" type="pres">
      <dgm:prSet presAssocID="{0D9C6E98-C630-4237-8C97-F96C125CA4DD}" presName="linear" presStyleCnt="0">
        <dgm:presLayoutVars>
          <dgm:dir/>
          <dgm:animLvl val="lvl"/>
          <dgm:resizeHandles val="exact"/>
        </dgm:presLayoutVars>
      </dgm:prSet>
      <dgm:spPr/>
    </dgm:pt>
    <dgm:pt modelId="{BD268A7F-7AAA-48F2-9B1A-CB8A1D89D43A}" type="pres">
      <dgm:prSet presAssocID="{62C62299-FEF8-4107-9EFB-3D5054CE211E}" presName="parentLin" presStyleCnt="0"/>
      <dgm:spPr/>
    </dgm:pt>
    <dgm:pt modelId="{362477A5-138F-41DA-898A-E9F50F8CEC6B}" type="pres">
      <dgm:prSet presAssocID="{62C62299-FEF8-4107-9EFB-3D5054CE211E}" presName="parentLeftMargin" presStyleLbl="node1" presStyleIdx="0" presStyleCnt="2"/>
      <dgm:spPr/>
    </dgm:pt>
    <dgm:pt modelId="{7D5D477C-853A-4BCD-9C19-626CE9288528}" type="pres">
      <dgm:prSet presAssocID="{62C62299-FEF8-4107-9EFB-3D5054CE211E}" presName="parentText" presStyleLbl="node1" presStyleIdx="0" presStyleCnt="2" custLinFactX="3225" custLinFactNeighborX="100000" custLinFactNeighborY="-13516">
        <dgm:presLayoutVars>
          <dgm:chMax val="0"/>
          <dgm:bulletEnabled val="1"/>
        </dgm:presLayoutVars>
      </dgm:prSet>
      <dgm:spPr/>
    </dgm:pt>
    <dgm:pt modelId="{51141072-2EEF-4664-855A-08375CFDA74E}" type="pres">
      <dgm:prSet presAssocID="{62C62299-FEF8-4107-9EFB-3D5054CE211E}" presName="negativeSpace" presStyleCnt="0"/>
      <dgm:spPr/>
    </dgm:pt>
    <dgm:pt modelId="{E66489DB-BB36-4868-9B40-76C90C56EBC2}" type="pres">
      <dgm:prSet presAssocID="{62C62299-FEF8-4107-9EFB-3D5054CE211E}" presName="childText" presStyleLbl="conFgAcc1" presStyleIdx="0" presStyleCnt="2">
        <dgm:presLayoutVars>
          <dgm:bulletEnabled val="1"/>
        </dgm:presLayoutVars>
      </dgm:prSet>
      <dgm:spPr/>
    </dgm:pt>
    <dgm:pt modelId="{B4AA44B2-1168-4737-A291-B41F4660DA4F}" type="pres">
      <dgm:prSet presAssocID="{A44A41A5-E6EB-403F-A42D-E87C5F48C44B}" presName="spaceBetweenRectangles" presStyleCnt="0"/>
      <dgm:spPr/>
    </dgm:pt>
    <dgm:pt modelId="{9019B1F5-FC77-442B-BC21-3168EC0CEB72}" type="pres">
      <dgm:prSet presAssocID="{FFD8C744-696B-48CA-98CA-D16DFB596F55}" presName="parentLin" presStyleCnt="0"/>
      <dgm:spPr/>
    </dgm:pt>
    <dgm:pt modelId="{1A94DA0D-26E3-437F-B19F-B8DF888FBB18}" type="pres">
      <dgm:prSet presAssocID="{FFD8C744-696B-48CA-98CA-D16DFB596F55}" presName="parentLeftMargin" presStyleLbl="node1" presStyleIdx="0" presStyleCnt="2"/>
      <dgm:spPr/>
    </dgm:pt>
    <dgm:pt modelId="{8849D75B-A658-4989-A1A0-DE3F5D7DCF90}" type="pres">
      <dgm:prSet presAssocID="{FFD8C744-696B-48CA-98CA-D16DFB596F55}" presName="parentText" presStyleLbl="node1" presStyleIdx="1" presStyleCnt="2" custLinFactX="1429" custLinFactNeighborX="100000" custLinFactNeighborY="-6944">
        <dgm:presLayoutVars>
          <dgm:chMax val="0"/>
          <dgm:bulletEnabled val="1"/>
        </dgm:presLayoutVars>
      </dgm:prSet>
      <dgm:spPr/>
    </dgm:pt>
    <dgm:pt modelId="{6E57AC88-DBEC-4E9B-985E-50FE23B93081}" type="pres">
      <dgm:prSet presAssocID="{FFD8C744-696B-48CA-98CA-D16DFB596F55}" presName="negativeSpace" presStyleCnt="0"/>
      <dgm:spPr/>
    </dgm:pt>
    <dgm:pt modelId="{64161097-495E-4D47-A51D-4D247F6801F1}" type="pres">
      <dgm:prSet presAssocID="{FFD8C744-696B-48CA-98CA-D16DFB596F55}" presName="childText" presStyleLbl="conFgAcc1" presStyleIdx="1" presStyleCnt="2">
        <dgm:presLayoutVars>
          <dgm:bulletEnabled val="1"/>
        </dgm:presLayoutVars>
      </dgm:prSet>
      <dgm:spPr/>
    </dgm:pt>
  </dgm:ptLst>
  <dgm:cxnLst>
    <dgm:cxn modelId="{E9D9E027-BDF7-4F02-8718-78183BEE231D}" srcId="{0D9C6E98-C630-4237-8C97-F96C125CA4DD}" destId="{62C62299-FEF8-4107-9EFB-3D5054CE211E}" srcOrd="0" destOrd="0" parTransId="{4AF7C5A3-223B-4FD3-A32D-5197A34EC65C}" sibTransId="{A44A41A5-E6EB-403F-A42D-E87C5F48C44B}"/>
    <dgm:cxn modelId="{DCD8652C-1516-4AFE-9A11-5CF337B8A27D}" srcId="{FFD8C744-696B-48CA-98CA-D16DFB596F55}" destId="{D9FC8DB4-F3D4-4C76-AFD6-CBBC9944FC02}" srcOrd="0" destOrd="0" parTransId="{714A5E18-ECC7-44B6-B811-861BDF42610A}" sibTransId="{F4DD1F5A-36F3-4F73-8C4B-C4374A01CA43}"/>
    <dgm:cxn modelId="{E81AA23A-0499-4890-80A3-75E009A67990}" srcId="{62C62299-FEF8-4107-9EFB-3D5054CE211E}" destId="{867F7F0D-4A96-4E07-B723-6E58597EAC38}" srcOrd="0" destOrd="0" parTransId="{E28ACEF1-BA5D-4CAD-8123-793A3CA700AB}" sibTransId="{DBDF8B06-3D80-4822-A1A3-5578C3CC55AB}"/>
    <dgm:cxn modelId="{7A83376A-3C49-4918-8C90-E9DCB53617B6}" type="presOf" srcId="{D9FC8DB4-F3D4-4C76-AFD6-CBBC9944FC02}" destId="{64161097-495E-4D47-A51D-4D247F6801F1}" srcOrd="0" destOrd="0" presId="urn:microsoft.com/office/officeart/2005/8/layout/list1"/>
    <dgm:cxn modelId="{C8B08C6B-9FA1-4966-8DB4-CF0FD40340E1}" type="presOf" srcId="{62C62299-FEF8-4107-9EFB-3D5054CE211E}" destId="{362477A5-138F-41DA-898A-E9F50F8CEC6B}" srcOrd="0" destOrd="0" presId="urn:microsoft.com/office/officeart/2005/8/layout/list1"/>
    <dgm:cxn modelId="{8782DF74-3A70-47D5-9AF2-6F0ED433BF9B}" srcId="{62C62299-FEF8-4107-9EFB-3D5054CE211E}" destId="{748655D2-2F5E-45BE-8511-90CA209DD0CC}" srcOrd="3" destOrd="0" parTransId="{D3CF4EAC-C4A5-48D2-AF34-E985A4120E26}" sibTransId="{E115CF36-4946-4359-BA2D-B4507835BEA7}"/>
    <dgm:cxn modelId="{158EE678-6CDB-445B-88CA-BCDC3852F308}" srcId="{62C62299-FEF8-4107-9EFB-3D5054CE211E}" destId="{B62F7C9A-6F29-469D-8957-DB05A0F7E0BD}" srcOrd="2" destOrd="0" parTransId="{686F0D60-6EFB-425C-A495-3FF07D82A901}" sibTransId="{E649106A-D911-487F-AB42-AE406778955B}"/>
    <dgm:cxn modelId="{DC2EC179-8C90-4CAD-A551-3817854BF598}" type="presOf" srcId="{62C62299-FEF8-4107-9EFB-3D5054CE211E}" destId="{7D5D477C-853A-4BCD-9C19-626CE9288528}" srcOrd="1" destOrd="0" presId="urn:microsoft.com/office/officeart/2005/8/layout/list1"/>
    <dgm:cxn modelId="{13F9AB85-4B7E-4238-8DE5-0174AEEC5D24}" srcId="{62C62299-FEF8-4107-9EFB-3D5054CE211E}" destId="{EC1612DC-0382-4274-9E68-28FC33EEE6DD}" srcOrd="1" destOrd="0" parTransId="{7BE5F7C6-D327-45B3-ADE7-5C3DC575BFD3}" sibTransId="{FDA57DA8-26BF-4DD0-969B-917123EAEAC1}"/>
    <dgm:cxn modelId="{256A7688-92F7-4F4E-8B12-D1DC1201CD03}" type="presOf" srcId="{B62F7C9A-6F29-469D-8957-DB05A0F7E0BD}" destId="{E66489DB-BB36-4868-9B40-76C90C56EBC2}" srcOrd="0" destOrd="2" presId="urn:microsoft.com/office/officeart/2005/8/layout/list1"/>
    <dgm:cxn modelId="{989D7DAF-74AC-49C1-890E-08ACA982B2D1}" srcId="{0D9C6E98-C630-4237-8C97-F96C125CA4DD}" destId="{FFD8C744-696B-48CA-98CA-D16DFB596F55}" srcOrd="1" destOrd="0" parTransId="{1E53F195-ED06-43F3-9503-B47F7821AFDC}" sibTransId="{1E5C1D7F-27D1-458E-89AC-9A2709BD6297}"/>
    <dgm:cxn modelId="{619B3EB3-651A-4466-A6D6-3132A53802BB}" type="presOf" srcId="{867F7F0D-4A96-4E07-B723-6E58597EAC38}" destId="{E66489DB-BB36-4868-9B40-76C90C56EBC2}" srcOrd="0" destOrd="0" presId="urn:microsoft.com/office/officeart/2005/8/layout/list1"/>
    <dgm:cxn modelId="{5DD37CB5-3038-473C-9DED-07986E5EE1A6}" type="presOf" srcId="{FFD8C744-696B-48CA-98CA-D16DFB596F55}" destId="{8849D75B-A658-4989-A1A0-DE3F5D7DCF90}" srcOrd="1" destOrd="0" presId="urn:microsoft.com/office/officeart/2005/8/layout/list1"/>
    <dgm:cxn modelId="{03DB10B9-BA5F-4D6E-AD77-D61180D63BA5}" type="presOf" srcId="{0D9C6E98-C630-4237-8C97-F96C125CA4DD}" destId="{9E0AABA6-CA2B-489C-A4F4-9C6ED7BDB28B}" srcOrd="0" destOrd="0" presId="urn:microsoft.com/office/officeart/2005/8/layout/list1"/>
    <dgm:cxn modelId="{BD130CBC-1896-4A08-8633-56719B116B74}" type="presOf" srcId="{EC1612DC-0382-4274-9E68-28FC33EEE6DD}" destId="{E66489DB-BB36-4868-9B40-76C90C56EBC2}" srcOrd="0" destOrd="1" presId="urn:microsoft.com/office/officeart/2005/8/layout/list1"/>
    <dgm:cxn modelId="{4EAE0DDD-B02C-40DE-BFEE-39360EC0912C}" type="presOf" srcId="{748655D2-2F5E-45BE-8511-90CA209DD0CC}" destId="{E66489DB-BB36-4868-9B40-76C90C56EBC2}" srcOrd="0" destOrd="3" presId="urn:microsoft.com/office/officeart/2005/8/layout/list1"/>
    <dgm:cxn modelId="{7C8675DE-299C-43DB-BBC8-0064E21216F3}" type="presOf" srcId="{FFD8C744-696B-48CA-98CA-D16DFB596F55}" destId="{1A94DA0D-26E3-437F-B19F-B8DF888FBB18}" srcOrd="0" destOrd="0" presId="urn:microsoft.com/office/officeart/2005/8/layout/list1"/>
    <dgm:cxn modelId="{E8B5A754-B972-4BC5-A84A-1CBDF20576C0}" type="presParOf" srcId="{9E0AABA6-CA2B-489C-A4F4-9C6ED7BDB28B}" destId="{BD268A7F-7AAA-48F2-9B1A-CB8A1D89D43A}" srcOrd="0" destOrd="0" presId="urn:microsoft.com/office/officeart/2005/8/layout/list1"/>
    <dgm:cxn modelId="{8F15061A-2D55-4260-9BAE-D9244E0895B9}" type="presParOf" srcId="{BD268A7F-7AAA-48F2-9B1A-CB8A1D89D43A}" destId="{362477A5-138F-41DA-898A-E9F50F8CEC6B}" srcOrd="0" destOrd="0" presId="urn:microsoft.com/office/officeart/2005/8/layout/list1"/>
    <dgm:cxn modelId="{C396403A-D139-4964-A4C9-A05008728340}" type="presParOf" srcId="{BD268A7F-7AAA-48F2-9B1A-CB8A1D89D43A}" destId="{7D5D477C-853A-4BCD-9C19-626CE9288528}" srcOrd="1" destOrd="0" presId="urn:microsoft.com/office/officeart/2005/8/layout/list1"/>
    <dgm:cxn modelId="{FA27E746-4F1A-4785-BCFF-F7264F6B3F1B}" type="presParOf" srcId="{9E0AABA6-CA2B-489C-A4F4-9C6ED7BDB28B}" destId="{51141072-2EEF-4664-855A-08375CFDA74E}" srcOrd="1" destOrd="0" presId="urn:microsoft.com/office/officeart/2005/8/layout/list1"/>
    <dgm:cxn modelId="{755D4DCD-2E62-4CFA-8635-57B9E4688A7C}" type="presParOf" srcId="{9E0AABA6-CA2B-489C-A4F4-9C6ED7BDB28B}" destId="{E66489DB-BB36-4868-9B40-76C90C56EBC2}" srcOrd="2" destOrd="0" presId="urn:microsoft.com/office/officeart/2005/8/layout/list1"/>
    <dgm:cxn modelId="{7C8CEA87-127B-4B9A-929B-3AB4F9F9A9BF}" type="presParOf" srcId="{9E0AABA6-CA2B-489C-A4F4-9C6ED7BDB28B}" destId="{B4AA44B2-1168-4737-A291-B41F4660DA4F}" srcOrd="3" destOrd="0" presId="urn:microsoft.com/office/officeart/2005/8/layout/list1"/>
    <dgm:cxn modelId="{10A98769-FB43-4230-83BB-C8B5D117000E}" type="presParOf" srcId="{9E0AABA6-CA2B-489C-A4F4-9C6ED7BDB28B}" destId="{9019B1F5-FC77-442B-BC21-3168EC0CEB72}" srcOrd="4" destOrd="0" presId="urn:microsoft.com/office/officeart/2005/8/layout/list1"/>
    <dgm:cxn modelId="{D1D5A7C8-C37B-439A-B242-2A6166661510}" type="presParOf" srcId="{9019B1F5-FC77-442B-BC21-3168EC0CEB72}" destId="{1A94DA0D-26E3-437F-B19F-B8DF888FBB18}" srcOrd="0" destOrd="0" presId="urn:microsoft.com/office/officeart/2005/8/layout/list1"/>
    <dgm:cxn modelId="{F378F46A-A3A5-4E6E-B5B7-8075E5B37AE8}" type="presParOf" srcId="{9019B1F5-FC77-442B-BC21-3168EC0CEB72}" destId="{8849D75B-A658-4989-A1A0-DE3F5D7DCF90}" srcOrd="1" destOrd="0" presId="urn:microsoft.com/office/officeart/2005/8/layout/list1"/>
    <dgm:cxn modelId="{351A5838-01B9-4F7B-969E-D74B7A4CA306}" type="presParOf" srcId="{9E0AABA6-CA2B-489C-A4F4-9C6ED7BDB28B}" destId="{6E57AC88-DBEC-4E9B-985E-50FE23B93081}" srcOrd="5" destOrd="0" presId="urn:microsoft.com/office/officeart/2005/8/layout/list1"/>
    <dgm:cxn modelId="{A6774875-E432-4FEC-8647-6CD4A3359B88}" type="presParOf" srcId="{9E0AABA6-CA2B-489C-A4F4-9C6ED7BDB28B}" destId="{64161097-495E-4D47-A51D-4D247F6801F1}" srcOrd="6" destOrd="0" presId="urn:microsoft.com/office/officeart/2005/8/layout/list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07129B2-0E24-4F85-988E-592D4AC47595}" type="doc">
      <dgm:prSet loTypeId="urn:microsoft.com/office/officeart/2005/8/layout/list1" loCatId="list" qsTypeId="urn:microsoft.com/office/officeart/2005/8/quickstyle/3d2" qsCatId="3D" csTypeId="urn:microsoft.com/office/officeart/2005/8/colors/accent1_2" csCatId="accent1" phldr="1"/>
      <dgm:spPr/>
      <dgm:t>
        <a:bodyPr/>
        <a:lstStyle/>
        <a:p>
          <a:endParaRPr lang="en-US"/>
        </a:p>
      </dgm:t>
    </dgm:pt>
    <dgm:pt modelId="{00720B4C-4DB2-4EF9-B7FE-5433E4BF4094}">
      <dgm:prSet custT="1"/>
      <dgm:spPr/>
      <dgm:t>
        <a:bodyPr/>
        <a:lstStyle/>
        <a:p>
          <a:pPr algn="ctr"/>
          <a:r>
            <a:rPr lang="en-US" sz="2800" b="1" dirty="0">
              <a:effectLst>
                <a:outerShdw blurRad="38100" dist="38100" dir="2700000" algn="tl">
                  <a:srgbClr val="000000">
                    <a:alpha val="43137"/>
                  </a:srgbClr>
                </a:outerShdw>
              </a:effectLst>
            </a:rPr>
            <a:t>VFD Internal Braking Transistors</a:t>
          </a:r>
        </a:p>
      </dgm:t>
    </dgm:pt>
    <dgm:pt modelId="{05CB12CE-5D26-4E81-B0B6-58F586CE55A9}" type="parTrans" cxnId="{3CDF5880-6473-44BC-A46F-9E32C2EBEBD6}">
      <dgm:prSet/>
      <dgm:spPr/>
      <dgm:t>
        <a:bodyPr/>
        <a:lstStyle/>
        <a:p>
          <a:endParaRPr lang="en-US"/>
        </a:p>
      </dgm:t>
    </dgm:pt>
    <dgm:pt modelId="{B0C4528A-02FD-4B59-A54A-B93A2B2C92CA}" type="sibTrans" cxnId="{3CDF5880-6473-44BC-A46F-9E32C2EBEBD6}">
      <dgm:prSet/>
      <dgm:spPr/>
      <dgm:t>
        <a:bodyPr/>
        <a:lstStyle/>
        <a:p>
          <a:endParaRPr lang="en-US"/>
        </a:p>
      </dgm:t>
    </dgm:pt>
    <dgm:pt modelId="{FC3B5909-FD50-4DFE-927E-6877ACB024C9}">
      <dgm:prSet/>
      <dgm:spPr/>
      <dgm:t>
        <a:bodyPr/>
        <a:lstStyle/>
        <a:p>
          <a:r>
            <a:rPr lang="en-US" b="1" dirty="0">
              <a:effectLst>
                <a:outerShdw blurRad="38100" dist="38100" dir="2700000" algn="tl">
                  <a:srgbClr val="000000">
                    <a:alpha val="43137"/>
                  </a:srgbClr>
                </a:outerShdw>
              </a:effectLst>
            </a:rPr>
            <a:t>Most Drives Have Internal Braking Transistors</a:t>
          </a:r>
        </a:p>
      </dgm:t>
    </dgm:pt>
    <dgm:pt modelId="{0C1714E7-15CD-41D9-89C8-D43B73CDE9D8}" type="parTrans" cxnId="{B6DC27BE-9085-4974-9173-97A4267B3253}">
      <dgm:prSet/>
      <dgm:spPr/>
      <dgm:t>
        <a:bodyPr/>
        <a:lstStyle/>
        <a:p>
          <a:endParaRPr lang="en-US"/>
        </a:p>
      </dgm:t>
    </dgm:pt>
    <dgm:pt modelId="{F8B316A9-1248-4C99-BE15-48F388214258}" type="sibTrans" cxnId="{B6DC27BE-9085-4974-9173-97A4267B3253}">
      <dgm:prSet/>
      <dgm:spPr/>
      <dgm:t>
        <a:bodyPr/>
        <a:lstStyle/>
        <a:p>
          <a:endParaRPr lang="en-US"/>
        </a:p>
      </dgm:t>
    </dgm:pt>
    <dgm:pt modelId="{3300C6E0-DB2F-43A1-A174-D363A250575E}">
      <dgm:prSet/>
      <dgm:spPr/>
      <dgm:t>
        <a:bodyPr/>
        <a:lstStyle/>
        <a:p>
          <a:r>
            <a:rPr lang="en-US" b="1" dirty="0">
              <a:effectLst>
                <a:outerShdw blurRad="38100" dist="38100" dir="2700000" algn="tl">
                  <a:srgbClr val="000000">
                    <a:alpha val="43137"/>
                  </a:srgbClr>
                </a:outerShdw>
              </a:effectLst>
            </a:rPr>
            <a:t>Some Are Not Rated For Heavy or Higher Braking Duties</a:t>
          </a:r>
        </a:p>
      </dgm:t>
    </dgm:pt>
    <dgm:pt modelId="{9E8D055B-AF5B-42C4-9930-7F1061727E4F}" type="parTrans" cxnId="{4E9EB1F2-459D-4707-9979-B0DCDB54ED22}">
      <dgm:prSet/>
      <dgm:spPr/>
      <dgm:t>
        <a:bodyPr/>
        <a:lstStyle/>
        <a:p>
          <a:endParaRPr lang="en-US"/>
        </a:p>
      </dgm:t>
    </dgm:pt>
    <dgm:pt modelId="{EB462F88-CE5C-40C8-B2F0-8FB26705387C}" type="sibTrans" cxnId="{4E9EB1F2-459D-4707-9979-B0DCDB54ED22}">
      <dgm:prSet/>
      <dgm:spPr/>
      <dgm:t>
        <a:bodyPr/>
        <a:lstStyle/>
        <a:p>
          <a:endParaRPr lang="en-US"/>
        </a:p>
      </dgm:t>
    </dgm:pt>
    <dgm:pt modelId="{011EB820-6958-44C9-BB2F-D4045B594BF1}">
      <dgm:prSet/>
      <dgm:spPr/>
      <dgm:t>
        <a:bodyPr/>
        <a:lstStyle/>
        <a:p>
          <a:r>
            <a:rPr lang="en-US" b="1" dirty="0">
              <a:effectLst>
                <a:outerShdw blurRad="38100" dist="38100" dir="2700000" algn="tl">
                  <a:srgbClr val="000000">
                    <a:alpha val="43137"/>
                  </a:srgbClr>
                </a:outerShdw>
              </a:effectLst>
            </a:rPr>
            <a:t>When Using The Internal Braking Transistor Use Different Connections Than DC+ and DC-</a:t>
          </a:r>
        </a:p>
      </dgm:t>
    </dgm:pt>
    <dgm:pt modelId="{FAA16C6E-72B8-428E-860C-06E643C985E4}" type="parTrans" cxnId="{932D5F11-88FB-4228-89F9-4AF13C2BCB6D}">
      <dgm:prSet/>
      <dgm:spPr/>
      <dgm:t>
        <a:bodyPr/>
        <a:lstStyle/>
        <a:p>
          <a:endParaRPr lang="en-US"/>
        </a:p>
      </dgm:t>
    </dgm:pt>
    <dgm:pt modelId="{A368C18F-8B9C-46F4-B0A7-A7ED6DA02BD2}" type="sibTrans" cxnId="{932D5F11-88FB-4228-89F9-4AF13C2BCB6D}">
      <dgm:prSet/>
      <dgm:spPr/>
      <dgm:t>
        <a:bodyPr/>
        <a:lstStyle/>
        <a:p>
          <a:endParaRPr lang="en-US"/>
        </a:p>
      </dgm:t>
    </dgm:pt>
    <dgm:pt modelId="{7C5C484C-7D1C-43EF-8326-CBB4B5CD72B8}">
      <dgm:prSet/>
      <dgm:spPr/>
      <dgm:t>
        <a:bodyPr/>
        <a:lstStyle/>
        <a:p>
          <a:r>
            <a:rPr lang="en-US" b="1" dirty="0">
              <a:effectLst>
                <a:outerShdw blurRad="38100" dist="38100" dir="2700000" algn="tl">
                  <a:srgbClr val="000000">
                    <a:alpha val="43137"/>
                  </a:srgbClr>
                </a:outerShdw>
              </a:effectLst>
            </a:rPr>
            <a:t>Line Regen Connects Only To DC + And DC- Bus Connections and Drive AC Line Input</a:t>
          </a:r>
        </a:p>
      </dgm:t>
    </dgm:pt>
    <dgm:pt modelId="{FDBC7956-EF4D-444D-BFDC-1069C381C1C5}" type="parTrans" cxnId="{6C3C2FF2-DA6A-404F-8E59-7FF3D5F4A827}">
      <dgm:prSet/>
      <dgm:spPr/>
      <dgm:t>
        <a:bodyPr/>
        <a:lstStyle/>
        <a:p>
          <a:endParaRPr lang="en-US"/>
        </a:p>
      </dgm:t>
    </dgm:pt>
    <dgm:pt modelId="{F4B3D68C-222D-486A-AB91-090F35D4EB67}" type="sibTrans" cxnId="{6C3C2FF2-DA6A-404F-8E59-7FF3D5F4A827}">
      <dgm:prSet/>
      <dgm:spPr/>
      <dgm:t>
        <a:bodyPr/>
        <a:lstStyle/>
        <a:p>
          <a:endParaRPr lang="en-US"/>
        </a:p>
      </dgm:t>
    </dgm:pt>
    <dgm:pt modelId="{C37B6A34-3707-4482-877E-7E9EE87F8189}">
      <dgm:prSet/>
      <dgm:spPr/>
      <dgm:t>
        <a:bodyPr/>
        <a:lstStyle/>
        <a:p>
          <a:r>
            <a:rPr lang="en-US" b="1" dirty="0">
              <a:solidFill>
                <a:srgbClr val="FF0000"/>
              </a:solidFill>
              <a:effectLst>
                <a:outerShdw blurRad="38100" dist="38100" dir="2700000" algn="tl">
                  <a:srgbClr val="000000">
                    <a:alpha val="43137"/>
                  </a:srgbClr>
                </a:outerShdw>
              </a:effectLst>
            </a:rPr>
            <a:t>The Resistor Selected For Use With Internal Braking Transistor Must Have A Greater or Equal Ohm Value Than The Minimum Ohm Value Of The VFD Internal Braking Transistor. </a:t>
          </a:r>
        </a:p>
      </dgm:t>
    </dgm:pt>
    <dgm:pt modelId="{49060932-B96A-47BE-9A9B-1924B7BB2FA3}" type="parTrans" cxnId="{66B64821-1D9E-4EF1-9876-1ED020030F2B}">
      <dgm:prSet/>
      <dgm:spPr/>
      <dgm:t>
        <a:bodyPr/>
        <a:lstStyle/>
        <a:p>
          <a:endParaRPr lang="en-US"/>
        </a:p>
      </dgm:t>
    </dgm:pt>
    <dgm:pt modelId="{88B5A111-3D83-418B-BE50-875368CD3F2F}" type="sibTrans" cxnId="{66B64821-1D9E-4EF1-9876-1ED020030F2B}">
      <dgm:prSet/>
      <dgm:spPr/>
      <dgm:t>
        <a:bodyPr/>
        <a:lstStyle/>
        <a:p>
          <a:endParaRPr lang="en-US"/>
        </a:p>
      </dgm:t>
    </dgm:pt>
    <dgm:pt modelId="{B3D8CDDB-E8D5-4BCF-A7EE-06CA7D0396B2}">
      <dgm:prSet/>
      <dgm:spPr/>
      <dgm:t>
        <a:bodyPr/>
        <a:lstStyle/>
        <a:p>
          <a:r>
            <a:rPr lang="en-US" b="1" dirty="0">
              <a:solidFill>
                <a:srgbClr val="FF0000"/>
              </a:solidFill>
              <a:effectLst>
                <a:outerShdw blurRad="38100" dist="38100" dir="2700000" algn="tl">
                  <a:srgbClr val="000000">
                    <a:alpha val="43137"/>
                  </a:srgbClr>
                </a:outerShdw>
              </a:effectLst>
            </a:rPr>
            <a:t>Different Drive Manufacturers Can Have Different Braking Resistor Connection Labels!</a:t>
          </a:r>
        </a:p>
      </dgm:t>
    </dgm:pt>
    <dgm:pt modelId="{005F8324-4A10-4EBB-8241-F2B8BD1144CB}" type="parTrans" cxnId="{55716562-68EB-4FF4-93E0-5C55E0B92B7A}">
      <dgm:prSet/>
      <dgm:spPr/>
      <dgm:t>
        <a:bodyPr/>
        <a:lstStyle/>
        <a:p>
          <a:endParaRPr lang="en-US"/>
        </a:p>
      </dgm:t>
    </dgm:pt>
    <dgm:pt modelId="{A0975139-A8F9-4AA8-AE72-5EB59B682445}" type="sibTrans" cxnId="{55716562-68EB-4FF4-93E0-5C55E0B92B7A}">
      <dgm:prSet/>
      <dgm:spPr/>
      <dgm:t>
        <a:bodyPr/>
        <a:lstStyle/>
        <a:p>
          <a:endParaRPr lang="en-US"/>
        </a:p>
      </dgm:t>
    </dgm:pt>
    <dgm:pt modelId="{D670F920-83DC-49C0-B832-8EA9616C9A44}">
      <dgm:prSet/>
      <dgm:spPr/>
      <dgm:t>
        <a:bodyPr/>
        <a:lstStyle/>
        <a:p>
          <a:r>
            <a:rPr lang="en-US" b="1" dirty="0">
              <a:effectLst>
                <a:outerShdw blurRad="38100" dist="38100" dir="2700000" algn="tl">
                  <a:srgbClr val="000000">
                    <a:alpha val="43137"/>
                  </a:srgbClr>
                </a:outerShdw>
              </a:effectLst>
            </a:rPr>
            <a:t>External Transistor or Line Regeneration Unit Is Required</a:t>
          </a:r>
        </a:p>
      </dgm:t>
    </dgm:pt>
    <dgm:pt modelId="{E8729932-B83C-445A-B27D-C270A39F023A}" type="parTrans" cxnId="{3F25342F-85B5-4900-8125-8FF3145E94BA}">
      <dgm:prSet/>
      <dgm:spPr/>
      <dgm:t>
        <a:bodyPr/>
        <a:lstStyle/>
        <a:p>
          <a:endParaRPr lang="en-US"/>
        </a:p>
      </dgm:t>
    </dgm:pt>
    <dgm:pt modelId="{A0B5BD35-E62F-465E-AFC7-289B1F6B976D}" type="sibTrans" cxnId="{3F25342F-85B5-4900-8125-8FF3145E94BA}">
      <dgm:prSet/>
      <dgm:spPr/>
      <dgm:t>
        <a:bodyPr/>
        <a:lstStyle/>
        <a:p>
          <a:endParaRPr lang="en-US"/>
        </a:p>
      </dgm:t>
    </dgm:pt>
    <dgm:pt modelId="{7374AEE7-7A6A-46BF-BCE9-5D9295C21053}">
      <dgm:prSet/>
      <dgm:spPr/>
      <dgm:t>
        <a:bodyPr/>
        <a:lstStyle/>
        <a:p>
          <a:r>
            <a:rPr lang="en-US" b="1" dirty="0">
              <a:effectLst>
                <a:outerShdw blurRad="38100" dist="38100" dir="2700000" algn="tl">
                  <a:srgbClr val="000000">
                    <a:alpha val="43137"/>
                  </a:srgbClr>
                </a:outerShdw>
              </a:effectLst>
            </a:rPr>
            <a:t>With Drives Internal Braking Transistor, Use External Resistor Only, Connect To Br+ And Br-, Res+ or Res- etc.</a:t>
          </a:r>
        </a:p>
      </dgm:t>
    </dgm:pt>
    <dgm:pt modelId="{6CFE6AB5-D422-432C-83DE-88B9ED05F93E}" type="parTrans" cxnId="{9D8ACC7B-7E02-4161-AEA9-8A8CA5AD15F5}">
      <dgm:prSet/>
      <dgm:spPr/>
      <dgm:t>
        <a:bodyPr/>
        <a:lstStyle/>
        <a:p>
          <a:endParaRPr lang="en-US"/>
        </a:p>
      </dgm:t>
    </dgm:pt>
    <dgm:pt modelId="{4E09A0EE-BEEC-4D99-B50F-2CF56443E6AC}" type="sibTrans" cxnId="{9D8ACC7B-7E02-4161-AEA9-8A8CA5AD15F5}">
      <dgm:prSet/>
      <dgm:spPr/>
      <dgm:t>
        <a:bodyPr/>
        <a:lstStyle/>
        <a:p>
          <a:endParaRPr lang="en-US"/>
        </a:p>
      </dgm:t>
    </dgm:pt>
    <dgm:pt modelId="{3DEC1FBC-567A-4649-BE3A-43889FB138EF}" type="pres">
      <dgm:prSet presAssocID="{207129B2-0E24-4F85-988E-592D4AC47595}" presName="linear" presStyleCnt="0">
        <dgm:presLayoutVars>
          <dgm:dir/>
          <dgm:animLvl val="lvl"/>
          <dgm:resizeHandles val="exact"/>
        </dgm:presLayoutVars>
      </dgm:prSet>
      <dgm:spPr/>
    </dgm:pt>
    <dgm:pt modelId="{1BC06924-CE8C-4119-B823-34C77CE241F6}" type="pres">
      <dgm:prSet presAssocID="{00720B4C-4DB2-4EF9-B7FE-5433E4BF4094}" presName="parentLin" presStyleCnt="0"/>
      <dgm:spPr/>
    </dgm:pt>
    <dgm:pt modelId="{61A9A7D2-0CAC-4939-9394-76BFD9A8030E}" type="pres">
      <dgm:prSet presAssocID="{00720B4C-4DB2-4EF9-B7FE-5433E4BF4094}" presName="parentLeftMargin" presStyleLbl="node1" presStyleIdx="0" presStyleCnt="1"/>
      <dgm:spPr/>
    </dgm:pt>
    <dgm:pt modelId="{B213AD6D-5F58-48F6-8B94-73CE5C85D104}" type="pres">
      <dgm:prSet presAssocID="{00720B4C-4DB2-4EF9-B7FE-5433E4BF4094}" presName="parentText" presStyleLbl="node1" presStyleIdx="0" presStyleCnt="1" custLinFactX="4032" custLinFactNeighborX="100000" custLinFactNeighborY="3609">
        <dgm:presLayoutVars>
          <dgm:chMax val="0"/>
          <dgm:bulletEnabled val="1"/>
        </dgm:presLayoutVars>
      </dgm:prSet>
      <dgm:spPr/>
    </dgm:pt>
    <dgm:pt modelId="{2C44A2DC-567E-444D-AF49-0B40AD0AF0BC}" type="pres">
      <dgm:prSet presAssocID="{00720B4C-4DB2-4EF9-B7FE-5433E4BF4094}" presName="negativeSpace" presStyleCnt="0"/>
      <dgm:spPr/>
    </dgm:pt>
    <dgm:pt modelId="{BF590D52-DA52-43FC-8775-1812B7FBC8A1}" type="pres">
      <dgm:prSet presAssocID="{00720B4C-4DB2-4EF9-B7FE-5433E4BF4094}" presName="childText" presStyleLbl="conFgAcc1" presStyleIdx="0" presStyleCnt="1">
        <dgm:presLayoutVars>
          <dgm:bulletEnabled val="1"/>
        </dgm:presLayoutVars>
      </dgm:prSet>
      <dgm:spPr/>
    </dgm:pt>
  </dgm:ptLst>
  <dgm:cxnLst>
    <dgm:cxn modelId="{C5C9CD08-95AD-48DD-9234-50A76E67E32E}" type="presOf" srcId="{00720B4C-4DB2-4EF9-B7FE-5433E4BF4094}" destId="{B213AD6D-5F58-48F6-8B94-73CE5C85D104}" srcOrd="1" destOrd="0" presId="urn:microsoft.com/office/officeart/2005/8/layout/list1"/>
    <dgm:cxn modelId="{932D5F11-88FB-4228-89F9-4AF13C2BCB6D}" srcId="{00720B4C-4DB2-4EF9-B7FE-5433E4BF4094}" destId="{011EB820-6958-44C9-BB2F-D4045B594BF1}" srcOrd="3" destOrd="0" parTransId="{FAA16C6E-72B8-428E-860C-06E643C985E4}" sibTransId="{A368C18F-8B9C-46F4-B0A7-A7ED6DA02BD2}"/>
    <dgm:cxn modelId="{66B64821-1D9E-4EF1-9876-1ED020030F2B}" srcId="{00720B4C-4DB2-4EF9-B7FE-5433E4BF4094}" destId="{C37B6A34-3707-4482-877E-7E9EE87F8189}" srcOrd="5" destOrd="0" parTransId="{49060932-B96A-47BE-9A9B-1924B7BB2FA3}" sibTransId="{88B5A111-3D83-418B-BE50-875368CD3F2F}"/>
    <dgm:cxn modelId="{3F25342F-85B5-4900-8125-8FF3145E94BA}" srcId="{00720B4C-4DB2-4EF9-B7FE-5433E4BF4094}" destId="{D670F920-83DC-49C0-B832-8EA9616C9A44}" srcOrd="2" destOrd="0" parTransId="{E8729932-B83C-445A-B27D-C270A39F023A}" sibTransId="{A0B5BD35-E62F-465E-AFC7-289B1F6B976D}"/>
    <dgm:cxn modelId="{711A6E35-7695-4C13-909D-11516BD5F046}" type="presOf" srcId="{FC3B5909-FD50-4DFE-927E-6877ACB024C9}" destId="{BF590D52-DA52-43FC-8775-1812B7FBC8A1}" srcOrd="0" destOrd="0" presId="urn:microsoft.com/office/officeart/2005/8/layout/list1"/>
    <dgm:cxn modelId="{2F764B61-CB22-4167-9E32-B2CDCF9CDDA3}" type="presOf" srcId="{207129B2-0E24-4F85-988E-592D4AC47595}" destId="{3DEC1FBC-567A-4649-BE3A-43889FB138EF}" srcOrd="0" destOrd="0" presId="urn:microsoft.com/office/officeart/2005/8/layout/list1"/>
    <dgm:cxn modelId="{55716562-68EB-4FF4-93E0-5C55E0B92B7A}" srcId="{00720B4C-4DB2-4EF9-B7FE-5433E4BF4094}" destId="{B3D8CDDB-E8D5-4BCF-A7EE-06CA7D0396B2}" srcOrd="6" destOrd="0" parTransId="{005F8324-4A10-4EBB-8241-F2B8BD1144CB}" sibTransId="{A0975139-A8F9-4AA8-AE72-5EB59B682445}"/>
    <dgm:cxn modelId="{098F4C6D-8236-4D89-ABDA-BACA546BA992}" type="presOf" srcId="{7C5C484C-7D1C-43EF-8326-CBB4B5CD72B8}" destId="{BF590D52-DA52-43FC-8775-1812B7FBC8A1}" srcOrd="0" destOrd="7" presId="urn:microsoft.com/office/officeart/2005/8/layout/list1"/>
    <dgm:cxn modelId="{69054771-2ACA-4F7A-8EBB-3A802EFA8F54}" type="presOf" srcId="{011EB820-6958-44C9-BB2F-D4045B594BF1}" destId="{BF590D52-DA52-43FC-8775-1812B7FBC8A1}" srcOrd="0" destOrd="3" presId="urn:microsoft.com/office/officeart/2005/8/layout/list1"/>
    <dgm:cxn modelId="{9D8ACC7B-7E02-4161-AEA9-8A8CA5AD15F5}" srcId="{00720B4C-4DB2-4EF9-B7FE-5433E4BF4094}" destId="{7374AEE7-7A6A-46BF-BCE9-5D9295C21053}" srcOrd="4" destOrd="0" parTransId="{6CFE6AB5-D422-432C-83DE-88B9ED05F93E}" sibTransId="{4E09A0EE-BEEC-4D99-B50F-2CF56443E6AC}"/>
    <dgm:cxn modelId="{3CDF5880-6473-44BC-A46F-9E32C2EBEBD6}" srcId="{207129B2-0E24-4F85-988E-592D4AC47595}" destId="{00720B4C-4DB2-4EF9-B7FE-5433E4BF4094}" srcOrd="0" destOrd="0" parTransId="{05CB12CE-5D26-4E81-B0B6-58F586CE55A9}" sibTransId="{B0C4528A-02FD-4B59-A54A-B93A2B2C92CA}"/>
    <dgm:cxn modelId="{DAD10389-D7A0-4817-9C3E-FAC13F0E39AC}" type="presOf" srcId="{B3D8CDDB-E8D5-4BCF-A7EE-06CA7D0396B2}" destId="{BF590D52-DA52-43FC-8775-1812B7FBC8A1}" srcOrd="0" destOrd="6" presId="urn:microsoft.com/office/officeart/2005/8/layout/list1"/>
    <dgm:cxn modelId="{C657C497-4488-4005-916A-A27336A45247}" type="presOf" srcId="{C37B6A34-3707-4482-877E-7E9EE87F8189}" destId="{BF590D52-DA52-43FC-8775-1812B7FBC8A1}" srcOrd="0" destOrd="5" presId="urn:microsoft.com/office/officeart/2005/8/layout/list1"/>
    <dgm:cxn modelId="{2D1C4DA3-5D24-4A61-9379-BB37666F6D3A}" type="presOf" srcId="{7374AEE7-7A6A-46BF-BCE9-5D9295C21053}" destId="{BF590D52-DA52-43FC-8775-1812B7FBC8A1}" srcOrd="0" destOrd="4" presId="urn:microsoft.com/office/officeart/2005/8/layout/list1"/>
    <dgm:cxn modelId="{CCE0D3B3-3676-4DF7-9845-EF7608278D2B}" type="presOf" srcId="{3300C6E0-DB2F-43A1-A174-D363A250575E}" destId="{BF590D52-DA52-43FC-8775-1812B7FBC8A1}" srcOrd="0" destOrd="1" presId="urn:microsoft.com/office/officeart/2005/8/layout/list1"/>
    <dgm:cxn modelId="{2FF035B6-6B67-4BB8-BE5B-35F1F8458D52}" type="presOf" srcId="{00720B4C-4DB2-4EF9-B7FE-5433E4BF4094}" destId="{61A9A7D2-0CAC-4939-9394-76BFD9A8030E}" srcOrd="0" destOrd="0" presId="urn:microsoft.com/office/officeart/2005/8/layout/list1"/>
    <dgm:cxn modelId="{B6DC27BE-9085-4974-9173-97A4267B3253}" srcId="{00720B4C-4DB2-4EF9-B7FE-5433E4BF4094}" destId="{FC3B5909-FD50-4DFE-927E-6877ACB024C9}" srcOrd="0" destOrd="0" parTransId="{0C1714E7-15CD-41D9-89C8-D43B73CDE9D8}" sibTransId="{F8B316A9-1248-4C99-BE15-48F388214258}"/>
    <dgm:cxn modelId="{B6960FEC-5E7D-4494-9188-91C7F0959A83}" type="presOf" srcId="{D670F920-83DC-49C0-B832-8EA9616C9A44}" destId="{BF590D52-DA52-43FC-8775-1812B7FBC8A1}" srcOrd="0" destOrd="2" presId="urn:microsoft.com/office/officeart/2005/8/layout/list1"/>
    <dgm:cxn modelId="{6C3C2FF2-DA6A-404F-8E59-7FF3D5F4A827}" srcId="{00720B4C-4DB2-4EF9-B7FE-5433E4BF4094}" destId="{7C5C484C-7D1C-43EF-8326-CBB4B5CD72B8}" srcOrd="7" destOrd="0" parTransId="{FDBC7956-EF4D-444D-BFDC-1069C381C1C5}" sibTransId="{F4B3D68C-222D-486A-AB91-090F35D4EB67}"/>
    <dgm:cxn modelId="{4E9EB1F2-459D-4707-9979-B0DCDB54ED22}" srcId="{00720B4C-4DB2-4EF9-B7FE-5433E4BF4094}" destId="{3300C6E0-DB2F-43A1-A174-D363A250575E}" srcOrd="1" destOrd="0" parTransId="{9E8D055B-AF5B-42C4-9930-7F1061727E4F}" sibTransId="{EB462F88-CE5C-40C8-B2F0-8FB26705387C}"/>
    <dgm:cxn modelId="{A5D989C5-BFFB-4216-8B3B-48A292871EA2}" type="presParOf" srcId="{3DEC1FBC-567A-4649-BE3A-43889FB138EF}" destId="{1BC06924-CE8C-4119-B823-34C77CE241F6}" srcOrd="0" destOrd="0" presId="urn:microsoft.com/office/officeart/2005/8/layout/list1"/>
    <dgm:cxn modelId="{CC6DE7CF-46CA-45CC-9A2F-88B132C4EE92}" type="presParOf" srcId="{1BC06924-CE8C-4119-B823-34C77CE241F6}" destId="{61A9A7D2-0CAC-4939-9394-76BFD9A8030E}" srcOrd="0" destOrd="0" presId="urn:microsoft.com/office/officeart/2005/8/layout/list1"/>
    <dgm:cxn modelId="{7B0F2CB6-DFDA-46DD-9240-FAD435DB9804}" type="presParOf" srcId="{1BC06924-CE8C-4119-B823-34C77CE241F6}" destId="{B213AD6D-5F58-48F6-8B94-73CE5C85D104}" srcOrd="1" destOrd="0" presId="urn:microsoft.com/office/officeart/2005/8/layout/list1"/>
    <dgm:cxn modelId="{FCE2E135-A0AA-41EB-BFAF-D13C96839B31}" type="presParOf" srcId="{3DEC1FBC-567A-4649-BE3A-43889FB138EF}" destId="{2C44A2DC-567E-444D-AF49-0B40AD0AF0BC}" srcOrd="1" destOrd="0" presId="urn:microsoft.com/office/officeart/2005/8/layout/list1"/>
    <dgm:cxn modelId="{12C4A7ED-2D6F-48E2-91E3-4CE3F2ABC264}" type="presParOf" srcId="{3DEC1FBC-567A-4649-BE3A-43889FB138EF}" destId="{BF590D52-DA52-43FC-8775-1812B7FBC8A1}" srcOrd="2" destOrd="0" presId="urn:microsoft.com/office/officeart/2005/8/layout/list1"/>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40.xml><?xml version="1.0" encoding="utf-8"?>
<dgm:dataModel xmlns:dgm="http://schemas.openxmlformats.org/drawingml/2006/diagram" xmlns:a="http://schemas.openxmlformats.org/drawingml/2006/main">
  <dgm:ptLst>
    <dgm:pt modelId="{0D9C6E98-C630-4237-8C97-F96C125CA4DD}" type="doc">
      <dgm:prSet loTypeId="urn:microsoft.com/office/officeart/2005/8/layout/list1" loCatId="list" qsTypeId="urn:microsoft.com/office/officeart/2005/8/quickstyle/3d2" qsCatId="3D" csTypeId="urn:microsoft.com/office/officeart/2005/8/colors/accent1_2#4" csCatId="accent1" phldr="1"/>
      <dgm:spPr/>
      <dgm:t>
        <a:bodyPr/>
        <a:lstStyle/>
        <a:p>
          <a:endParaRPr lang="en-US"/>
        </a:p>
      </dgm:t>
    </dgm:pt>
    <dgm:pt modelId="{57DA965D-4C77-4AD7-8781-B58F8549B0EC}">
      <dgm:prSet phldrT="[Text]"/>
      <dgm:spPr/>
      <dgm:t>
        <a:bodyPr/>
        <a:lstStyle/>
        <a:p>
          <a:pPr algn="ctr"/>
          <a:r>
            <a:rPr lang="en-US" b="1" dirty="0">
              <a:effectLst>
                <a:outerShdw blurRad="38100" dist="38100" dir="2700000" algn="tl">
                  <a:srgbClr val="000000">
                    <a:alpha val="43137"/>
                  </a:srgbClr>
                </a:outerShdw>
              </a:effectLst>
            </a:rPr>
            <a:t>Extrusion</a:t>
          </a:r>
        </a:p>
      </dgm:t>
    </dgm:pt>
    <dgm:pt modelId="{C0DD3BA5-CC3C-46AA-B4FF-ADB900EE91B9}" type="parTrans" cxnId="{7B34E470-7DB4-477F-92D3-C0BCFFA9584C}">
      <dgm:prSet/>
      <dgm:spPr/>
      <dgm:t>
        <a:bodyPr/>
        <a:lstStyle/>
        <a:p>
          <a:endParaRPr lang="en-US"/>
        </a:p>
      </dgm:t>
    </dgm:pt>
    <dgm:pt modelId="{BF2ADEF6-97AF-405F-9FA1-34455C310E7A}" type="sibTrans" cxnId="{7B34E470-7DB4-477F-92D3-C0BCFFA9584C}">
      <dgm:prSet/>
      <dgm:spPr/>
      <dgm:t>
        <a:bodyPr/>
        <a:lstStyle/>
        <a:p>
          <a:endParaRPr lang="en-US"/>
        </a:p>
      </dgm:t>
    </dgm:pt>
    <dgm:pt modelId="{C0A3F66E-8FD8-4F61-AAA7-DA9300540C1D}">
      <dgm:prSet phldrT="[Text]"/>
      <dgm:spPr/>
      <dgm:t>
        <a:bodyPr/>
        <a:lstStyle/>
        <a:p>
          <a:r>
            <a:rPr lang="en-US" b="1" dirty="0">
              <a:effectLst>
                <a:outerShdw blurRad="38100" dist="38100" dir="2700000" algn="tl">
                  <a:srgbClr val="000000">
                    <a:alpha val="43137"/>
                  </a:srgbClr>
                </a:outerShdw>
              </a:effectLst>
            </a:rPr>
            <a:t>Fabric Roller And Tension Systems</a:t>
          </a:r>
        </a:p>
      </dgm:t>
    </dgm:pt>
    <dgm:pt modelId="{309BA810-E27A-44E0-980A-A7EB5B4E0326}" type="parTrans" cxnId="{D0EE5057-7255-4B74-95F7-B438F74B438D}">
      <dgm:prSet/>
      <dgm:spPr/>
      <dgm:t>
        <a:bodyPr/>
        <a:lstStyle/>
        <a:p>
          <a:endParaRPr lang="en-US"/>
        </a:p>
      </dgm:t>
    </dgm:pt>
    <dgm:pt modelId="{9B3E36AE-E8BF-466C-A726-D6B56C88734B}" type="sibTrans" cxnId="{D0EE5057-7255-4B74-95F7-B438F74B438D}">
      <dgm:prSet/>
      <dgm:spPr/>
      <dgm:t>
        <a:bodyPr/>
        <a:lstStyle/>
        <a:p>
          <a:endParaRPr lang="en-US"/>
        </a:p>
      </dgm:t>
    </dgm:pt>
    <dgm:pt modelId="{609E1F52-D689-497E-9DB8-867DBD904250}">
      <dgm:prSet phldrT="[Text]"/>
      <dgm:spPr/>
      <dgm:t>
        <a:bodyPr/>
        <a:lstStyle/>
        <a:p>
          <a:r>
            <a:rPr lang="en-US" b="1" dirty="0">
              <a:effectLst>
                <a:outerShdw blurRad="38100" dist="38100" dir="2700000" algn="tl">
                  <a:srgbClr val="000000">
                    <a:alpha val="43137"/>
                  </a:srgbClr>
                </a:outerShdw>
              </a:effectLst>
            </a:rPr>
            <a:t>Must Maintain Constant Speed/Tension On Rollers And Un-rollers</a:t>
          </a:r>
        </a:p>
      </dgm:t>
    </dgm:pt>
    <dgm:pt modelId="{881AF2A5-7328-4525-8A46-2A50E21324A5}" type="parTrans" cxnId="{2233668B-0A06-416D-81E5-F44F720CE2BB}">
      <dgm:prSet/>
      <dgm:spPr/>
      <dgm:t>
        <a:bodyPr/>
        <a:lstStyle/>
        <a:p>
          <a:endParaRPr lang="en-US"/>
        </a:p>
      </dgm:t>
    </dgm:pt>
    <dgm:pt modelId="{A78AC04D-1B1E-45A1-B0DD-5929839C1CE2}" type="sibTrans" cxnId="{2233668B-0A06-416D-81E5-F44F720CE2BB}">
      <dgm:prSet/>
      <dgm:spPr/>
      <dgm:t>
        <a:bodyPr/>
        <a:lstStyle/>
        <a:p>
          <a:endParaRPr lang="en-US"/>
        </a:p>
      </dgm:t>
    </dgm:pt>
    <dgm:pt modelId="{F98A7E1F-0997-4A84-97F1-2ACFB850FFE4}">
      <dgm:prSet phldrT="[Text]"/>
      <dgm:spPr/>
      <dgm:t>
        <a:bodyPr/>
        <a:lstStyle/>
        <a:p>
          <a:r>
            <a:rPr lang="en-US" b="1" dirty="0">
              <a:effectLst>
                <a:outerShdw blurRad="38100" dist="38100" dir="2700000" algn="tl">
                  <a:srgbClr val="000000">
                    <a:alpha val="43137"/>
                  </a:srgbClr>
                </a:outerShdw>
              </a:effectLst>
            </a:rPr>
            <a:t>Positional Fiber Lines</a:t>
          </a:r>
        </a:p>
      </dgm:t>
    </dgm:pt>
    <dgm:pt modelId="{99579F09-8A26-4935-A9E3-F2B83741B5A7}" type="parTrans" cxnId="{E97B88AA-4772-4137-BE79-AF74E9D07F21}">
      <dgm:prSet/>
      <dgm:spPr/>
      <dgm:t>
        <a:bodyPr/>
        <a:lstStyle/>
        <a:p>
          <a:endParaRPr lang="en-US"/>
        </a:p>
      </dgm:t>
    </dgm:pt>
    <dgm:pt modelId="{65A5A455-3606-4867-90F3-050C344EF10C}" type="sibTrans" cxnId="{E97B88AA-4772-4137-BE79-AF74E9D07F21}">
      <dgm:prSet/>
      <dgm:spPr/>
      <dgm:t>
        <a:bodyPr/>
        <a:lstStyle/>
        <a:p>
          <a:endParaRPr lang="en-US"/>
        </a:p>
      </dgm:t>
    </dgm:pt>
    <dgm:pt modelId="{8D2B0E39-A4B7-4817-ACCA-AF0794947E4B}">
      <dgm:prSet phldrT="[Text]"/>
      <dgm:spPr/>
      <dgm:t>
        <a:bodyPr/>
        <a:lstStyle/>
        <a:p>
          <a:r>
            <a:rPr lang="en-US" b="1" dirty="0">
              <a:effectLst>
                <a:outerShdw blurRad="38100" dist="38100" dir="2700000" algn="tl">
                  <a:srgbClr val="000000">
                    <a:alpha val="43137"/>
                  </a:srgbClr>
                </a:outerShdw>
              </a:effectLst>
            </a:rPr>
            <a:t>Injection Pumps</a:t>
          </a:r>
        </a:p>
      </dgm:t>
    </dgm:pt>
    <dgm:pt modelId="{39114735-69B4-4011-A0B3-9048547AFD91}" type="parTrans" cxnId="{97EC1BCE-8C6F-4A0C-8BED-8FBD9A46A1B0}">
      <dgm:prSet/>
      <dgm:spPr/>
      <dgm:t>
        <a:bodyPr/>
        <a:lstStyle/>
        <a:p>
          <a:endParaRPr lang="en-US"/>
        </a:p>
      </dgm:t>
    </dgm:pt>
    <dgm:pt modelId="{B089E027-347C-4A5F-B17E-8260166F3EE7}" type="sibTrans" cxnId="{97EC1BCE-8C6F-4A0C-8BED-8FBD9A46A1B0}">
      <dgm:prSet/>
      <dgm:spPr/>
      <dgm:t>
        <a:bodyPr/>
        <a:lstStyle/>
        <a:p>
          <a:endParaRPr lang="en-US"/>
        </a:p>
      </dgm:t>
    </dgm:pt>
    <dgm:pt modelId="{1C3B085E-029C-4620-A8F0-0027582F80D2}">
      <dgm:prSet phldrT="[Text]"/>
      <dgm:spPr/>
      <dgm:t>
        <a:bodyPr/>
        <a:lstStyle/>
        <a:p>
          <a:pPr algn="ctr"/>
          <a:r>
            <a:rPr lang="en-US" b="1" dirty="0">
              <a:effectLst>
                <a:outerShdw blurRad="38100" dist="38100" dir="2700000" algn="tl">
                  <a:srgbClr val="000000">
                    <a:alpha val="43137"/>
                  </a:srgbClr>
                </a:outerShdw>
              </a:effectLst>
            </a:rPr>
            <a:t>Solution</a:t>
          </a:r>
        </a:p>
      </dgm:t>
    </dgm:pt>
    <dgm:pt modelId="{9D9A7248-C325-4B9F-8825-12DE76318BDD}" type="parTrans" cxnId="{EFE77B91-9A97-4C1D-9085-3B6EBAD0083A}">
      <dgm:prSet/>
      <dgm:spPr/>
      <dgm:t>
        <a:bodyPr/>
        <a:lstStyle/>
        <a:p>
          <a:endParaRPr lang="en-US"/>
        </a:p>
      </dgm:t>
    </dgm:pt>
    <dgm:pt modelId="{082854F4-1EAF-4AE5-98CC-AF104BCA5530}" type="sibTrans" cxnId="{EFE77B91-9A97-4C1D-9085-3B6EBAD0083A}">
      <dgm:prSet/>
      <dgm:spPr/>
      <dgm:t>
        <a:bodyPr/>
        <a:lstStyle/>
        <a:p>
          <a:endParaRPr lang="en-US"/>
        </a:p>
      </dgm:t>
    </dgm:pt>
    <dgm:pt modelId="{94F2FBE4-C0A9-4D83-886C-4FBEB613D631}">
      <dgm:prSet phldrT="[Text]"/>
      <dgm:spPr/>
      <dgm:t>
        <a:bodyPr/>
        <a:lstStyle/>
        <a:p>
          <a:pPr algn="l"/>
          <a:r>
            <a:rPr lang="en-US" b="1" dirty="0">
              <a:effectLst>
                <a:outerShdw blurRad="38100" dist="38100" dir="2700000" algn="tl">
                  <a:srgbClr val="000000">
                    <a:alpha val="43137"/>
                  </a:srgbClr>
                </a:outerShdw>
              </a:effectLst>
            </a:rPr>
            <a:t>UPD Modules</a:t>
          </a:r>
        </a:p>
      </dgm:t>
    </dgm:pt>
    <dgm:pt modelId="{98954CC7-1557-4E85-8866-280951DA3222}" type="parTrans" cxnId="{B7803535-4307-4107-BBD7-9893CE5FE536}">
      <dgm:prSet/>
      <dgm:spPr/>
      <dgm:t>
        <a:bodyPr/>
        <a:lstStyle/>
        <a:p>
          <a:endParaRPr lang="en-US"/>
        </a:p>
      </dgm:t>
    </dgm:pt>
    <dgm:pt modelId="{78ABA2DB-ED3D-46DF-93CA-24710F4B570F}" type="sibTrans" cxnId="{B7803535-4307-4107-BBD7-9893CE5FE536}">
      <dgm:prSet/>
      <dgm:spPr/>
      <dgm:t>
        <a:bodyPr/>
        <a:lstStyle/>
        <a:p>
          <a:endParaRPr lang="en-US"/>
        </a:p>
      </dgm:t>
    </dgm:pt>
    <dgm:pt modelId="{C7174118-7F55-49F4-A9F6-FA918EE9BEF6}">
      <dgm:prSet phldrT="[Text]"/>
      <dgm:spPr/>
      <dgm:t>
        <a:bodyPr/>
        <a:lstStyle/>
        <a:p>
          <a:pPr algn="l"/>
          <a:r>
            <a:rPr lang="en-US" b="1" dirty="0">
              <a:effectLst>
                <a:outerShdw blurRad="38100" dist="38100" dir="2700000" algn="tl">
                  <a:srgbClr val="000000">
                    <a:alpha val="43137"/>
                  </a:srgbClr>
                </a:outerShdw>
              </a:effectLst>
            </a:rPr>
            <a:t>2 Second Sags / 0.5 – 2 Seconds</a:t>
          </a:r>
        </a:p>
      </dgm:t>
    </dgm:pt>
    <dgm:pt modelId="{3B079F9D-4313-4043-B05F-899502DBF597}" type="parTrans" cxnId="{318CBA3C-0167-44D8-B7D6-F588B7F584F8}">
      <dgm:prSet/>
      <dgm:spPr/>
      <dgm:t>
        <a:bodyPr/>
        <a:lstStyle/>
        <a:p>
          <a:endParaRPr lang="en-US"/>
        </a:p>
      </dgm:t>
    </dgm:pt>
    <dgm:pt modelId="{62A367F2-34BB-42C3-9835-2582719F49EF}" type="sibTrans" cxnId="{318CBA3C-0167-44D8-B7D6-F588B7F584F8}">
      <dgm:prSet/>
      <dgm:spPr/>
      <dgm:t>
        <a:bodyPr/>
        <a:lstStyle/>
        <a:p>
          <a:endParaRPr lang="en-US"/>
        </a:p>
      </dgm:t>
    </dgm:pt>
    <dgm:pt modelId="{9E0AABA6-CA2B-489C-A4F4-9C6ED7BDB28B}" type="pres">
      <dgm:prSet presAssocID="{0D9C6E98-C630-4237-8C97-F96C125CA4DD}" presName="linear" presStyleCnt="0">
        <dgm:presLayoutVars>
          <dgm:dir/>
          <dgm:animLvl val="lvl"/>
          <dgm:resizeHandles val="exact"/>
        </dgm:presLayoutVars>
      </dgm:prSet>
      <dgm:spPr/>
    </dgm:pt>
    <dgm:pt modelId="{97A5620A-7923-417C-9CF1-3D2497F30A62}" type="pres">
      <dgm:prSet presAssocID="{57DA965D-4C77-4AD7-8781-B58F8549B0EC}" presName="parentLin" presStyleCnt="0"/>
      <dgm:spPr/>
    </dgm:pt>
    <dgm:pt modelId="{527C806E-C776-4008-BE42-EA626F9481B5}" type="pres">
      <dgm:prSet presAssocID="{57DA965D-4C77-4AD7-8781-B58F8549B0EC}" presName="parentLeftMargin" presStyleLbl="node1" presStyleIdx="0" presStyleCnt="2"/>
      <dgm:spPr/>
    </dgm:pt>
    <dgm:pt modelId="{597C515B-9415-45AB-A0CC-D793A5E32549}" type="pres">
      <dgm:prSet presAssocID="{57DA965D-4C77-4AD7-8781-B58F8549B0EC}" presName="parentText" presStyleLbl="node1" presStyleIdx="0" presStyleCnt="2" custLinFactX="6877" custLinFactNeighborX="100000" custLinFactNeighborY="-1271">
        <dgm:presLayoutVars>
          <dgm:chMax val="0"/>
          <dgm:bulletEnabled val="1"/>
        </dgm:presLayoutVars>
      </dgm:prSet>
      <dgm:spPr/>
    </dgm:pt>
    <dgm:pt modelId="{6446A0E7-3861-4309-9C76-F758397067B6}" type="pres">
      <dgm:prSet presAssocID="{57DA965D-4C77-4AD7-8781-B58F8549B0EC}" presName="negativeSpace" presStyleCnt="0"/>
      <dgm:spPr/>
    </dgm:pt>
    <dgm:pt modelId="{33CC082B-7CA9-4918-B6FB-BEF43EE02765}" type="pres">
      <dgm:prSet presAssocID="{57DA965D-4C77-4AD7-8781-B58F8549B0EC}" presName="childText" presStyleLbl="conFgAcc1" presStyleIdx="0" presStyleCnt="2" custLinFactNeighborX="2439">
        <dgm:presLayoutVars>
          <dgm:bulletEnabled val="1"/>
        </dgm:presLayoutVars>
      </dgm:prSet>
      <dgm:spPr/>
    </dgm:pt>
    <dgm:pt modelId="{C2AA98F8-DF25-4004-8604-B4852CF935B9}" type="pres">
      <dgm:prSet presAssocID="{BF2ADEF6-97AF-405F-9FA1-34455C310E7A}" presName="spaceBetweenRectangles" presStyleCnt="0"/>
      <dgm:spPr/>
    </dgm:pt>
    <dgm:pt modelId="{01216232-4849-4788-AF83-75684FA4F33F}" type="pres">
      <dgm:prSet presAssocID="{1C3B085E-029C-4620-A8F0-0027582F80D2}" presName="parentLin" presStyleCnt="0"/>
      <dgm:spPr/>
    </dgm:pt>
    <dgm:pt modelId="{CF4396DF-3850-47CB-A22D-66CF2BCA68D3}" type="pres">
      <dgm:prSet presAssocID="{1C3B085E-029C-4620-A8F0-0027582F80D2}" presName="parentLeftMargin" presStyleLbl="node1" presStyleIdx="0" presStyleCnt="2"/>
      <dgm:spPr/>
    </dgm:pt>
    <dgm:pt modelId="{6B88D03C-2086-49FE-A9D9-791F11008328}" type="pres">
      <dgm:prSet presAssocID="{1C3B085E-029C-4620-A8F0-0027582F80D2}" presName="parentText" presStyleLbl="node1" presStyleIdx="1" presStyleCnt="2" custLinFactX="4592" custLinFactNeighborX="100000" custLinFactNeighborY="6487">
        <dgm:presLayoutVars>
          <dgm:chMax val="0"/>
          <dgm:bulletEnabled val="1"/>
        </dgm:presLayoutVars>
      </dgm:prSet>
      <dgm:spPr/>
    </dgm:pt>
    <dgm:pt modelId="{EF574A18-E356-4383-8942-C29CBD687BE2}" type="pres">
      <dgm:prSet presAssocID="{1C3B085E-029C-4620-A8F0-0027582F80D2}" presName="negativeSpace" presStyleCnt="0"/>
      <dgm:spPr/>
    </dgm:pt>
    <dgm:pt modelId="{3E247FFE-A56D-48A0-A316-D3DE81FDFA0C}" type="pres">
      <dgm:prSet presAssocID="{1C3B085E-029C-4620-A8F0-0027582F80D2}" presName="childText" presStyleLbl="conFgAcc1" presStyleIdx="1" presStyleCnt="2">
        <dgm:presLayoutVars>
          <dgm:bulletEnabled val="1"/>
        </dgm:presLayoutVars>
      </dgm:prSet>
      <dgm:spPr/>
    </dgm:pt>
  </dgm:ptLst>
  <dgm:cxnLst>
    <dgm:cxn modelId="{B7803535-4307-4107-BBD7-9893CE5FE536}" srcId="{1C3B085E-029C-4620-A8F0-0027582F80D2}" destId="{94F2FBE4-C0A9-4D83-886C-4FBEB613D631}" srcOrd="0" destOrd="0" parTransId="{98954CC7-1557-4E85-8866-280951DA3222}" sibTransId="{78ABA2DB-ED3D-46DF-93CA-24710F4B570F}"/>
    <dgm:cxn modelId="{318CBA3C-0167-44D8-B7D6-F588B7F584F8}" srcId="{1C3B085E-029C-4620-A8F0-0027582F80D2}" destId="{C7174118-7F55-49F4-A9F6-FA918EE9BEF6}" srcOrd="1" destOrd="0" parTransId="{3B079F9D-4313-4043-B05F-899502DBF597}" sibTransId="{62A367F2-34BB-42C3-9835-2582719F49EF}"/>
    <dgm:cxn modelId="{A3EFE740-975C-4138-8E5B-09BEB273AC3E}" type="presOf" srcId="{1C3B085E-029C-4620-A8F0-0027582F80D2}" destId="{CF4396DF-3850-47CB-A22D-66CF2BCA68D3}" srcOrd="0" destOrd="0" presId="urn:microsoft.com/office/officeart/2005/8/layout/list1"/>
    <dgm:cxn modelId="{B73BCD62-6E9B-43E1-9857-FB26723B650E}" type="presOf" srcId="{0D9C6E98-C630-4237-8C97-F96C125CA4DD}" destId="{9E0AABA6-CA2B-489C-A4F4-9C6ED7BDB28B}" srcOrd="0" destOrd="0" presId="urn:microsoft.com/office/officeart/2005/8/layout/list1"/>
    <dgm:cxn modelId="{4F375949-70E4-4FAD-BB09-5C104779DD6A}" type="presOf" srcId="{94F2FBE4-C0A9-4D83-886C-4FBEB613D631}" destId="{3E247FFE-A56D-48A0-A316-D3DE81FDFA0C}" srcOrd="0" destOrd="0" presId="urn:microsoft.com/office/officeart/2005/8/layout/list1"/>
    <dgm:cxn modelId="{7B34E470-7DB4-477F-92D3-C0BCFFA9584C}" srcId="{0D9C6E98-C630-4237-8C97-F96C125CA4DD}" destId="{57DA965D-4C77-4AD7-8781-B58F8549B0EC}" srcOrd="0" destOrd="0" parTransId="{C0DD3BA5-CC3C-46AA-B4FF-ADB900EE91B9}" sibTransId="{BF2ADEF6-97AF-405F-9FA1-34455C310E7A}"/>
    <dgm:cxn modelId="{D0EE5057-7255-4B74-95F7-B438F74B438D}" srcId="{57DA965D-4C77-4AD7-8781-B58F8549B0EC}" destId="{C0A3F66E-8FD8-4F61-AAA7-DA9300540C1D}" srcOrd="0" destOrd="0" parTransId="{309BA810-E27A-44E0-980A-A7EB5B4E0326}" sibTransId="{9B3E36AE-E8BF-466C-A726-D6B56C88734B}"/>
    <dgm:cxn modelId="{2233668B-0A06-416D-81E5-F44F720CE2BB}" srcId="{57DA965D-4C77-4AD7-8781-B58F8549B0EC}" destId="{609E1F52-D689-497E-9DB8-867DBD904250}" srcOrd="3" destOrd="0" parTransId="{881AF2A5-7328-4525-8A46-2A50E21324A5}" sibTransId="{A78AC04D-1B1E-45A1-B0DD-5929839C1CE2}"/>
    <dgm:cxn modelId="{EFE77B91-9A97-4C1D-9085-3B6EBAD0083A}" srcId="{0D9C6E98-C630-4237-8C97-F96C125CA4DD}" destId="{1C3B085E-029C-4620-A8F0-0027582F80D2}" srcOrd="1" destOrd="0" parTransId="{9D9A7248-C325-4B9F-8825-12DE76318BDD}" sibTransId="{082854F4-1EAF-4AE5-98CC-AF104BCA5530}"/>
    <dgm:cxn modelId="{F77F65A7-E163-4087-8B7C-8EACD26F06B1}" type="presOf" srcId="{57DA965D-4C77-4AD7-8781-B58F8549B0EC}" destId="{527C806E-C776-4008-BE42-EA626F9481B5}" srcOrd="0" destOrd="0" presId="urn:microsoft.com/office/officeart/2005/8/layout/list1"/>
    <dgm:cxn modelId="{E97B88AA-4772-4137-BE79-AF74E9D07F21}" srcId="{57DA965D-4C77-4AD7-8781-B58F8549B0EC}" destId="{F98A7E1F-0997-4A84-97F1-2ACFB850FFE4}" srcOrd="1" destOrd="0" parTransId="{99579F09-8A26-4935-A9E3-F2B83741B5A7}" sibTransId="{65A5A455-3606-4867-90F3-050C344EF10C}"/>
    <dgm:cxn modelId="{9FE779AD-904A-42D6-8CA5-52B8711F212B}" type="presOf" srcId="{C7174118-7F55-49F4-A9F6-FA918EE9BEF6}" destId="{3E247FFE-A56D-48A0-A316-D3DE81FDFA0C}" srcOrd="0" destOrd="1" presId="urn:microsoft.com/office/officeart/2005/8/layout/list1"/>
    <dgm:cxn modelId="{FB558DB7-82B8-4D8D-B153-62972F85DE6C}" type="presOf" srcId="{F98A7E1F-0997-4A84-97F1-2ACFB850FFE4}" destId="{33CC082B-7CA9-4918-B6FB-BEF43EE02765}" srcOrd="0" destOrd="1" presId="urn:microsoft.com/office/officeart/2005/8/layout/list1"/>
    <dgm:cxn modelId="{D0558CBE-4743-4D44-A6BA-3499386A38D3}" type="presOf" srcId="{57DA965D-4C77-4AD7-8781-B58F8549B0EC}" destId="{597C515B-9415-45AB-A0CC-D793A5E32549}" srcOrd="1" destOrd="0" presId="urn:microsoft.com/office/officeart/2005/8/layout/list1"/>
    <dgm:cxn modelId="{97EC1BCE-8C6F-4A0C-8BED-8FBD9A46A1B0}" srcId="{57DA965D-4C77-4AD7-8781-B58F8549B0EC}" destId="{8D2B0E39-A4B7-4817-ACCA-AF0794947E4B}" srcOrd="2" destOrd="0" parTransId="{39114735-69B4-4011-A0B3-9048547AFD91}" sibTransId="{B089E027-347C-4A5F-B17E-8260166F3EE7}"/>
    <dgm:cxn modelId="{7ADAA0D6-4E57-488C-A9F4-D5CD8A24EFD8}" type="presOf" srcId="{8D2B0E39-A4B7-4817-ACCA-AF0794947E4B}" destId="{33CC082B-7CA9-4918-B6FB-BEF43EE02765}" srcOrd="0" destOrd="2" presId="urn:microsoft.com/office/officeart/2005/8/layout/list1"/>
    <dgm:cxn modelId="{EC55C6E5-0FA1-4E82-A134-16AE5928D9B3}" type="presOf" srcId="{C0A3F66E-8FD8-4F61-AAA7-DA9300540C1D}" destId="{33CC082B-7CA9-4918-B6FB-BEF43EE02765}" srcOrd="0" destOrd="0" presId="urn:microsoft.com/office/officeart/2005/8/layout/list1"/>
    <dgm:cxn modelId="{70FFBFE9-6D2A-478F-BDA9-A128FBFF3E8F}" type="presOf" srcId="{1C3B085E-029C-4620-A8F0-0027582F80D2}" destId="{6B88D03C-2086-49FE-A9D9-791F11008328}" srcOrd="1" destOrd="0" presId="urn:microsoft.com/office/officeart/2005/8/layout/list1"/>
    <dgm:cxn modelId="{870137FD-F144-484C-9B80-B5ECB6F75540}" type="presOf" srcId="{609E1F52-D689-497E-9DB8-867DBD904250}" destId="{33CC082B-7CA9-4918-B6FB-BEF43EE02765}" srcOrd="0" destOrd="3" presId="urn:microsoft.com/office/officeart/2005/8/layout/list1"/>
    <dgm:cxn modelId="{850AF48A-EBE4-4A22-8B7A-04D70270FB7D}" type="presParOf" srcId="{9E0AABA6-CA2B-489C-A4F4-9C6ED7BDB28B}" destId="{97A5620A-7923-417C-9CF1-3D2497F30A62}" srcOrd="0" destOrd="0" presId="urn:microsoft.com/office/officeart/2005/8/layout/list1"/>
    <dgm:cxn modelId="{37370280-5A19-40A8-B1E1-5F7019EE89CE}" type="presParOf" srcId="{97A5620A-7923-417C-9CF1-3D2497F30A62}" destId="{527C806E-C776-4008-BE42-EA626F9481B5}" srcOrd="0" destOrd="0" presId="urn:microsoft.com/office/officeart/2005/8/layout/list1"/>
    <dgm:cxn modelId="{634F5C3F-5E9A-468F-9271-F5F767134FB1}" type="presParOf" srcId="{97A5620A-7923-417C-9CF1-3D2497F30A62}" destId="{597C515B-9415-45AB-A0CC-D793A5E32549}" srcOrd="1" destOrd="0" presId="urn:microsoft.com/office/officeart/2005/8/layout/list1"/>
    <dgm:cxn modelId="{CD63D35C-C7CB-48FC-BFD5-12BF2544BC31}" type="presParOf" srcId="{9E0AABA6-CA2B-489C-A4F4-9C6ED7BDB28B}" destId="{6446A0E7-3861-4309-9C76-F758397067B6}" srcOrd="1" destOrd="0" presId="urn:microsoft.com/office/officeart/2005/8/layout/list1"/>
    <dgm:cxn modelId="{2C22C1BD-B811-452B-99CE-34123D33DD63}" type="presParOf" srcId="{9E0AABA6-CA2B-489C-A4F4-9C6ED7BDB28B}" destId="{33CC082B-7CA9-4918-B6FB-BEF43EE02765}" srcOrd="2" destOrd="0" presId="urn:microsoft.com/office/officeart/2005/8/layout/list1"/>
    <dgm:cxn modelId="{7BEB0580-C1D3-468E-B276-F271779BFAD7}" type="presParOf" srcId="{9E0AABA6-CA2B-489C-A4F4-9C6ED7BDB28B}" destId="{C2AA98F8-DF25-4004-8604-B4852CF935B9}" srcOrd="3" destOrd="0" presId="urn:microsoft.com/office/officeart/2005/8/layout/list1"/>
    <dgm:cxn modelId="{9A29355F-02CF-41CA-A0A3-1FF581008939}" type="presParOf" srcId="{9E0AABA6-CA2B-489C-A4F4-9C6ED7BDB28B}" destId="{01216232-4849-4788-AF83-75684FA4F33F}" srcOrd="4" destOrd="0" presId="urn:microsoft.com/office/officeart/2005/8/layout/list1"/>
    <dgm:cxn modelId="{A923A28B-9BB4-480C-8036-68DBCED47505}" type="presParOf" srcId="{01216232-4849-4788-AF83-75684FA4F33F}" destId="{CF4396DF-3850-47CB-A22D-66CF2BCA68D3}" srcOrd="0" destOrd="0" presId="urn:microsoft.com/office/officeart/2005/8/layout/list1"/>
    <dgm:cxn modelId="{81E56911-BC17-4467-8BCC-1D775FF954A2}" type="presParOf" srcId="{01216232-4849-4788-AF83-75684FA4F33F}" destId="{6B88D03C-2086-49FE-A9D9-791F11008328}" srcOrd="1" destOrd="0" presId="urn:microsoft.com/office/officeart/2005/8/layout/list1"/>
    <dgm:cxn modelId="{1F5946EE-4A11-409B-8484-BBF346BB85C6}" type="presParOf" srcId="{9E0AABA6-CA2B-489C-A4F4-9C6ED7BDB28B}" destId="{EF574A18-E356-4383-8942-C29CBD687BE2}" srcOrd="5" destOrd="0" presId="urn:microsoft.com/office/officeart/2005/8/layout/list1"/>
    <dgm:cxn modelId="{D3CD7B93-2B1A-4799-9809-4AA07A3F2AB6}" type="presParOf" srcId="{9E0AABA6-CA2B-489C-A4F4-9C6ED7BDB28B}" destId="{3E247FFE-A56D-48A0-A316-D3DE81FDFA0C}" srcOrd="6" destOrd="0" presId="urn:microsoft.com/office/officeart/2005/8/layout/list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41.xml><?xml version="1.0" encoding="utf-8"?>
<dgm:dataModel xmlns:dgm="http://schemas.openxmlformats.org/drawingml/2006/diagram" xmlns:a="http://schemas.openxmlformats.org/drawingml/2006/main">
  <dgm:ptLst>
    <dgm:pt modelId="{0D9C6E98-C630-4237-8C97-F96C125CA4DD}" type="doc">
      <dgm:prSet loTypeId="urn:microsoft.com/office/officeart/2005/8/layout/list1" loCatId="list" qsTypeId="urn:microsoft.com/office/officeart/2005/8/quickstyle/simple4" qsCatId="simple" csTypeId="urn:microsoft.com/office/officeart/2005/8/colors/accent1_2#5" csCatId="accent1" phldr="1"/>
      <dgm:spPr/>
      <dgm:t>
        <a:bodyPr/>
        <a:lstStyle/>
        <a:p>
          <a:endParaRPr lang="en-US"/>
        </a:p>
      </dgm:t>
    </dgm:pt>
    <dgm:pt modelId="{57DA965D-4C77-4AD7-8781-B58F8549B0EC}">
      <dgm:prSet phldrT="[Text]"/>
      <dgm:spPr/>
      <dgm:t>
        <a:bodyPr/>
        <a:lstStyle/>
        <a:p>
          <a:r>
            <a:rPr lang="en-US" b="1" dirty="0">
              <a:effectLst>
                <a:outerShdw blurRad="38100" dist="38100" dir="2700000" algn="tl">
                  <a:srgbClr val="000000">
                    <a:alpha val="43137"/>
                  </a:srgbClr>
                </a:outerShdw>
              </a:effectLst>
            </a:rPr>
            <a:t>Progressive Cavity Pumps/Electric Submersible Pumps</a:t>
          </a:r>
        </a:p>
      </dgm:t>
    </dgm:pt>
    <dgm:pt modelId="{C0DD3BA5-CC3C-46AA-B4FF-ADB900EE91B9}" type="parTrans" cxnId="{7B34E470-7DB4-477F-92D3-C0BCFFA9584C}">
      <dgm:prSet/>
      <dgm:spPr/>
      <dgm:t>
        <a:bodyPr/>
        <a:lstStyle/>
        <a:p>
          <a:endParaRPr lang="en-US"/>
        </a:p>
      </dgm:t>
    </dgm:pt>
    <dgm:pt modelId="{BF2ADEF6-97AF-405F-9FA1-34455C310E7A}" type="sibTrans" cxnId="{7B34E470-7DB4-477F-92D3-C0BCFFA9584C}">
      <dgm:prSet/>
      <dgm:spPr/>
      <dgm:t>
        <a:bodyPr/>
        <a:lstStyle/>
        <a:p>
          <a:endParaRPr lang="en-US"/>
        </a:p>
      </dgm:t>
    </dgm:pt>
    <dgm:pt modelId="{62C62299-FEF8-4107-9EFB-3D5054CE211E}">
      <dgm:prSet phldrT="[Text]" custT="1"/>
      <dgm:spPr/>
      <dgm:t>
        <a:bodyPr/>
        <a:lstStyle/>
        <a:p>
          <a:pPr algn="ctr"/>
          <a:r>
            <a:rPr lang="en-US" sz="2400" b="1" dirty="0">
              <a:effectLst>
                <a:outerShdw blurRad="38100" dist="38100" dir="2700000" algn="tl">
                  <a:srgbClr val="000000">
                    <a:alpha val="43137"/>
                  </a:srgbClr>
                </a:outerShdw>
              </a:effectLst>
            </a:rPr>
            <a:t>Application</a:t>
          </a:r>
        </a:p>
      </dgm:t>
    </dgm:pt>
    <dgm:pt modelId="{4AF7C5A3-223B-4FD3-A32D-5197A34EC65C}" type="parTrans" cxnId="{E9D9E027-BDF7-4F02-8718-78183BEE231D}">
      <dgm:prSet/>
      <dgm:spPr/>
      <dgm:t>
        <a:bodyPr/>
        <a:lstStyle/>
        <a:p>
          <a:endParaRPr lang="en-US"/>
        </a:p>
      </dgm:t>
    </dgm:pt>
    <dgm:pt modelId="{A44A41A5-E6EB-403F-A42D-E87C5F48C44B}" type="sibTrans" cxnId="{E9D9E027-BDF7-4F02-8718-78183BEE231D}">
      <dgm:prSet/>
      <dgm:spPr/>
      <dgm:t>
        <a:bodyPr/>
        <a:lstStyle/>
        <a:p>
          <a:endParaRPr lang="en-US"/>
        </a:p>
      </dgm:t>
    </dgm:pt>
    <dgm:pt modelId="{02D4FC03-A996-42FC-8830-52F927565A0C}">
      <dgm:prSet phldrT="[Text]"/>
      <dgm:spPr/>
      <dgm:t>
        <a:bodyPr/>
        <a:lstStyle/>
        <a:p>
          <a:r>
            <a:rPr lang="en-US" b="1" dirty="0">
              <a:effectLst>
                <a:outerShdw blurRad="38100" dist="38100" dir="2700000" algn="tl">
                  <a:srgbClr val="000000">
                    <a:alpha val="43137"/>
                  </a:srgbClr>
                </a:outerShdw>
              </a:effectLst>
            </a:rPr>
            <a:t>Heavy crude extraction</a:t>
          </a:r>
        </a:p>
      </dgm:t>
    </dgm:pt>
    <dgm:pt modelId="{C20CDCE4-F269-40C4-B561-193EA90AB520}" type="parTrans" cxnId="{E44EE136-E6BF-437F-8758-BC26B23DFF5D}">
      <dgm:prSet/>
      <dgm:spPr/>
      <dgm:t>
        <a:bodyPr/>
        <a:lstStyle/>
        <a:p>
          <a:endParaRPr lang="en-US"/>
        </a:p>
      </dgm:t>
    </dgm:pt>
    <dgm:pt modelId="{B2905A45-7502-45FD-9DD5-925466987A2E}" type="sibTrans" cxnId="{E44EE136-E6BF-437F-8758-BC26B23DFF5D}">
      <dgm:prSet/>
      <dgm:spPr/>
      <dgm:t>
        <a:bodyPr/>
        <a:lstStyle/>
        <a:p>
          <a:endParaRPr lang="en-US"/>
        </a:p>
      </dgm:t>
    </dgm:pt>
    <dgm:pt modelId="{F87E7B24-5FE8-4046-A46E-D1D6D99CF39B}">
      <dgm:prSet phldrT="[Text]"/>
      <dgm:spPr/>
      <dgm:t>
        <a:bodyPr/>
        <a:lstStyle/>
        <a:p>
          <a:r>
            <a:rPr lang="en-US" b="1" dirty="0">
              <a:effectLst>
                <a:outerShdw blurRad="38100" dist="38100" dir="2700000" algn="tl">
                  <a:srgbClr val="000000">
                    <a:alpha val="43137"/>
                  </a:srgbClr>
                </a:outerShdw>
              </a:effectLst>
              <a:latin typeface="+mn-lt"/>
            </a:rPr>
            <a:t>Return on Investment of 2 months at $50/barrel</a:t>
          </a:r>
          <a:endParaRPr lang="en-US" b="1" dirty="0">
            <a:effectLst>
              <a:outerShdw blurRad="38100" dist="38100" dir="2700000" algn="tl">
                <a:srgbClr val="000000">
                  <a:alpha val="43137"/>
                </a:srgbClr>
              </a:outerShdw>
            </a:effectLst>
          </a:endParaRPr>
        </a:p>
      </dgm:t>
    </dgm:pt>
    <dgm:pt modelId="{47B13457-5711-431F-A2DF-7BD9AF16439F}" type="parTrans" cxnId="{5E442DDA-761A-4627-BCE5-17DD45076625}">
      <dgm:prSet/>
      <dgm:spPr/>
      <dgm:t>
        <a:bodyPr/>
        <a:lstStyle/>
        <a:p>
          <a:endParaRPr lang="en-US"/>
        </a:p>
      </dgm:t>
    </dgm:pt>
    <dgm:pt modelId="{C247BE4C-AD78-4E25-A899-502943B4E8E5}" type="sibTrans" cxnId="{5E442DDA-761A-4627-BCE5-17DD45076625}">
      <dgm:prSet/>
      <dgm:spPr/>
      <dgm:t>
        <a:bodyPr/>
        <a:lstStyle/>
        <a:p>
          <a:endParaRPr lang="en-US"/>
        </a:p>
      </dgm:t>
    </dgm:pt>
    <dgm:pt modelId="{74AB69CB-0FF2-4AFE-A068-CE560433B084}">
      <dgm:prSet phldrT="[Text]"/>
      <dgm:spPr/>
      <dgm:t>
        <a:bodyPr/>
        <a:lstStyle/>
        <a:p>
          <a:r>
            <a:rPr lang="en-US" b="1" dirty="0">
              <a:effectLst>
                <a:outerShdw blurRad="38100" dist="38100" dir="2700000" algn="tl">
                  <a:srgbClr val="000000">
                    <a:alpha val="43137"/>
                  </a:srgbClr>
                </a:outerShdw>
              </a:effectLst>
            </a:rPr>
            <a:t>Drive trip creates excessive downtime</a:t>
          </a:r>
        </a:p>
      </dgm:t>
    </dgm:pt>
    <dgm:pt modelId="{D5916B8C-0DEA-4351-9CAF-CB54A7C0E04C}" type="parTrans" cxnId="{742877B3-676B-4358-A458-7B2FA3C9D2A3}">
      <dgm:prSet/>
      <dgm:spPr/>
      <dgm:t>
        <a:bodyPr/>
        <a:lstStyle/>
        <a:p>
          <a:endParaRPr lang="en-US"/>
        </a:p>
      </dgm:t>
    </dgm:pt>
    <dgm:pt modelId="{9C6413F4-0F83-4A40-8816-EEBF71199E9C}" type="sibTrans" cxnId="{742877B3-676B-4358-A458-7B2FA3C9D2A3}">
      <dgm:prSet/>
      <dgm:spPr/>
      <dgm:t>
        <a:bodyPr/>
        <a:lstStyle/>
        <a:p>
          <a:endParaRPr lang="en-US"/>
        </a:p>
      </dgm:t>
    </dgm:pt>
    <dgm:pt modelId="{9E0AABA6-CA2B-489C-A4F4-9C6ED7BDB28B}" type="pres">
      <dgm:prSet presAssocID="{0D9C6E98-C630-4237-8C97-F96C125CA4DD}" presName="linear" presStyleCnt="0">
        <dgm:presLayoutVars>
          <dgm:dir/>
          <dgm:animLvl val="lvl"/>
          <dgm:resizeHandles val="exact"/>
        </dgm:presLayoutVars>
      </dgm:prSet>
      <dgm:spPr/>
    </dgm:pt>
    <dgm:pt modelId="{BD268A7F-7AAA-48F2-9B1A-CB8A1D89D43A}" type="pres">
      <dgm:prSet presAssocID="{62C62299-FEF8-4107-9EFB-3D5054CE211E}" presName="parentLin" presStyleCnt="0"/>
      <dgm:spPr/>
    </dgm:pt>
    <dgm:pt modelId="{362477A5-138F-41DA-898A-E9F50F8CEC6B}" type="pres">
      <dgm:prSet presAssocID="{62C62299-FEF8-4107-9EFB-3D5054CE211E}" presName="parentLeftMargin" presStyleLbl="node1" presStyleIdx="0" presStyleCnt="1"/>
      <dgm:spPr/>
    </dgm:pt>
    <dgm:pt modelId="{7D5D477C-853A-4BCD-9C19-626CE9288528}" type="pres">
      <dgm:prSet presAssocID="{62C62299-FEF8-4107-9EFB-3D5054CE211E}" presName="parentText" presStyleLbl="node1" presStyleIdx="0" presStyleCnt="1" custLinFactX="4658" custLinFactNeighborX="100000" custLinFactNeighborY="7506">
        <dgm:presLayoutVars>
          <dgm:chMax val="0"/>
          <dgm:bulletEnabled val="1"/>
        </dgm:presLayoutVars>
      </dgm:prSet>
      <dgm:spPr/>
    </dgm:pt>
    <dgm:pt modelId="{51141072-2EEF-4664-855A-08375CFDA74E}" type="pres">
      <dgm:prSet presAssocID="{62C62299-FEF8-4107-9EFB-3D5054CE211E}" presName="negativeSpace" presStyleCnt="0"/>
      <dgm:spPr/>
    </dgm:pt>
    <dgm:pt modelId="{E66489DB-BB36-4868-9B40-76C90C56EBC2}" type="pres">
      <dgm:prSet presAssocID="{62C62299-FEF8-4107-9EFB-3D5054CE211E}" presName="childText" presStyleLbl="conFgAcc1" presStyleIdx="0" presStyleCnt="1">
        <dgm:presLayoutVars>
          <dgm:bulletEnabled val="1"/>
        </dgm:presLayoutVars>
      </dgm:prSet>
      <dgm:spPr/>
    </dgm:pt>
  </dgm:ptLst>
  <dgm:cxnLst>
    <dgm:cxn modelId="{E337DB18-692A-47B0-B880-D6DAF1353A63}" type="presOf" srcId="{57DA965D-4C77-4AD7-8781-B58F8549B0EC}" destId="{E66489DB-BB36-4868-9B40-76C90C56EBC2}" srcOrd="0" destOrd="1" presId="urn:microsoft.com/office/officeart/2005/8/layout/list1"/>
    <dgm:cxn modelId="{8017DF18-9794-446C-9C7A-103DF57781EB}" type="presOf" srcId="{0D9C6E98-C630-4237-8C97-F96C125CA4DD}" destId="{9E0AABA6-CA2B-489C-A4F4-9C6ED7BDB28B}" srcOrd="0" destOrd="0" presId="urn:microsoft.com/office/officeart/2005/8/layout/list1"/>
    <dgm:cxn modelId="{E9D9E027-BDF7-4F02-8718-78183BEE231D}" srcId="{0D9C6E98-C630-4237-8C97-F96C125CA4DD}" destId="{62C62299-FEF8-4107-9EFB-3D5054CE211E}" srcOrd="0" destOrd="0" parTransId="{4AF7C5A3-223B-4FD3-A32D-5197A34EC65C}" sibTransId="{A44A41A5-E6EB-403F-A42D-E87C5F48C44B}"/>
    <dgm:cxn modelId="{E44EE136-E6BF-437F-8758-BC26B23DFF5D}" srcId="{62C62299-FEF8-4107-9EFB-3D5054CE211E}" destId="{02D4FC03-A996-42FC-8830-52F927565A0C}" srcOrd="0" destOrd="0" parTransId="{C20CDCE4-F269-40C4-B561-193EA90AB520}" sibTransId="{B2905A45-7502-45FD-9DD5-925466987A2E}"/>
    <dgm:cxn modelId="{7B34E470-7DB4-477F-92D3-C0BCFFA9584C}" srcId="{62C62299-FEF8-4107-9EFB-3D5054CE211E}" destId="{57DA965D-4C77-4AD7-8781-B58F8549B0EC}" srcOrd="1" destOrd="0" parTransId="{C0DD3BA5-CC3C-46AA-B4FF-ADB900EE91B9}" sibTransId="{BF2ADEF6-97AF-405F-9FA1-34455C310E7A}"/>
    <dgm:cxn modelId="{D03D3759-9F11-4A48-8A5E-E9854EAC0C21}" type="presOf" srcId="{62C62299-FEF8-4107-9EFB-3D5054CE211E}" destId="{362477A5-138F-41DA-898A-E9F50F8CEC6B}" srcOrd="0" destOrd="0" presId="urn:microsoft.com/office/officeart/2005/8/layout/list1"/>
    <dgm:cxn modelId="{9D41B184-44F1-4B02-8D54-AD2A0853279A}" type="presOf" srcId="{02D4FC03-A996-42FC-8830-52F927565A0C}" destId="{E66489DB-BB36-4868-9B40-76C90C56EBC2}" srcOrd="0" destOrd="0" presId="urn:microsoft.com/office/officeart/2005/8/layout/list1"/>
    <dgm:cxn modelId="{12E42A85-9ECF-447D-A8B3-F8DDFF9CFECA}" type="presOf" srcId="{74AB69CB-0FF2-4AFE-A068-CE560433B084}" destId="{E66489DB-BB36-4868-9B40-76C90C56EBC2}" srcOrd="0" destOrd="2" presId="urn:microsoft.com/office/officeart/2005/8/layout/list1"/>
    <dgm:cxn modelId="{18F624B0-38F2-4AB9-917A-FC030806DDD9}" type="presOf" srcId="{F87E7B24-5FE8-4046-A46E-D1D6D99CF39B}" destId="{E66489DB-BB36-4868-9B40-76C90C56EBC2}" srcOrd="0" destOrd="3" presId="urn:microsoft.com/office/officeart/2005/8/layout/list1"/>
    <dgm:cxn modelId="{742877B3-676B-4358-A458-7B2FA3C9D2A3}" srcId="{62C62299-FEF8-4107-9EFB-3D5054CE211E}" destId="{74AB69CB-0FF2-4AFE-A068-CE560433B084}" srcOrd="2" destOrd="0" parTransId="{D5916B8C-0DEA-4351-9CAF-CB54A7C0E04C}" sibTransId="{9C6413F4-0F83-4A40-8816-EEBF71199E9C}"/>
    <dgm:cxn modelId="{AB1260D8-4510-4803-B3CB-0667E98BC88A}" type="presOf" srcId="{62C62299-FEF8-4107-9EFB-3D5054CE211E}" destId="{7D5D477C-853A-4BCD-9C19-626CE9288528}" srcOrd="1" destOrd="0" presId="urn:microsoft.com/office/officeart/2005/8/layout/list1"/>
    <dgm:cxn modelId="{5E442DDA-761A-4627-BCE5-17DD45076625}" srcId="{62C62299-FEF8-4107-9EFB-3D5054CE211E}" destId="{F87E7B24-5FE8-4046-A46E-D1D6D99CF39B}" srcOrd="3" destOrd="0" parTransId="{47B13457-5711-431F-A2DF-7BD9AF16439F}" sibTransId="{C247BE4C-AD78-4E25-A899-502943B4E8E5}"/>
    <dgm:cxn modelId="{7589AF04-7E05-493F-BF21-7A126F6AFD03}" type="presParOf" srcId="{9E0AABA6-CA2B-489C-A4F4-9C6ED7BDB28B}" destId="{BD268A7F-7AAA-48F2-9B1A-CB8A1D89D43A}" srcOrd="0" destOrd="0" presId="urn:microsoft.com/office/officeart/2005/8/layout/list1"/>
    <dgm:cxn modelId="{E7784A17-9EB1-4FF5-B7EE-7E54D656857C}" type="presParOf" srcId="{BD268A7F-7AAA-48F2-9B1A-CB8A1D89D43A}" destId="{362477A5-138F-41DA-898A-E9F50F8CEC6B}" srcOrd="0" destOrd="0" presId="urn:microsoft.com/office/officeart/2005/8/layout/list1"/>
    <dgm:cxn modelId="{C3434395-D38D-4B3A-A7D9-6372BA4374FF}" type="presParOf" srcId="{BD268A7F-7AAA-48F2-9B1A-CB8A1D89D43A}" destId="{7D5D477C-853A-4BCD-9C19-626CE9288528}" srcOrd="1" destOrd="0" presId="urn:microsoft.com/office/officeart/2005/8/layout/list1"/>
    <dgm:cxn modelId="{97A96B68-A229-4720-A7C8-13CB0E922D21}" type="presParOf" srcId="{9E0AABA6-CA2B-489C-A4F4-9C6ED7BDB28B}" destId="{51141072-2EEF-4664-855A-08375CFDA74E}" srcOrd="1" destOrd="0" presId="urn:microsoft.com/office/officeart/2005/8/layout/list1"/>
    <dgm:cxn modelId="{EC4E9C63-AC02-467C-B827-4E33834DC736}" type="presParOf" srcId="{9E0AABA6-CA2B-489C-A4F4-9C6ED7BDB28B}" destId="{E66489DB-BB36-4868-9B40-76C90C56EBC2}" srcOrd="2"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2.xml><?xml version="1.0" encoding="utf-8"?>
<dgm:dataModel xmlns:dgm="http://schemas.openxmlformats.org/drawingml/2006/diagram" xmlns:a="http://schemas.openxmlformats.org/drawingml/2006/main">
  <dgm:ptLst>
    <dgm:pt modelId="{CE0DD6F6-871A-49C5-A013-A866A55411F4}" type="doc">
      <dgm:prSet loTypeId="urn:microsoft.com/office/officeart/2005/8/layout/list1" loCatId="list" qsTypeId="urn:microsoft.com/office/officeart/2005/8/quickstyle/3d1" qsCatId="3D" csTypeId="urn:microsoft.com/office/officeart/2005/8/colors/accent1_2#6" csCatId="accent1" phldr="1"/>
      <dgm:spPr/>
    </dgm:pt>
    <dgm:pt modelId="{5FF8145A-8912-4C21-B0C0-00EB77CA5D78}">
      <dgm:prSet phldrT="[Text]" custT="1"/>
      <dgm:spPr/>
      <dgm:t>
        <a:bodyPr/>
        <a:lstStyle/>
        <a:p>
          <a:pPr algn="ctr"/>
          <a:r>
            <a:rPr lang="en-US" sz="1200" b="1" dirty="0">
              <a:effectLst>
                <a:outerShdw blurRad="38100" dist="38100" dir="2700000" algn="tl">
                  <a:srgbClr val="000000">
                    <a:alpha val="43137"/>
                  </a:srgbClr>
                </a:outerShdw>
              </a:effectLst>
            </a:rPr>
            <a:t>Turbine Lubrication</a:t>
          </a:r>
        </a:p>
      </dgm:t>
    </dgm:pt>
    <dgm:pt modelId="{0C60FAA8-1C90-41E8-8314-018AB4F56B6B}" type="parTrans" cxnId="{D0231625-4080-4520-BE41-290DCC3F93B3}">
      <dgm:prSet/>
      <dgm:spPr/>
      <dgm:t>
        <a:bodyPr/>
        <a:lstStyle/>
        <a:p>
          <a:endParaRPr lang="en-US"/>
        </a:p>
      </dgm:t>
    </dgm:pt>
    <dgm:pt modelId="{6014BCD8-2BE4-4D89-97B9-E336B3861EA1}" type="sibTrans" cxnId="{D0231625-4080-4520-BE41-290DCC3F93B3}">
      <dgm:prSet/>
      <dgm:spPr/>
      <dgm:t>
        <a:bodyPr/>
        <a:lstStyle/>
        <a:p>
          <a:endParaRPr lang="en-US"/>
        </a:p>
      </dgm:t>
    </dgm:pt>
    <dgm:pt modelId="{66D84E78-2348-412D-A3FB-4858A0A76676}">
      <dgm:prSet phldrT="[Text]"/>
      <dgm:spPr/>
      <dgm:t>
        <a:bodyPr/>
        <a:lstStyle/>
        <a:p>
          <a:r>
            <a:rPr lang="en-US" b="1" dirty="0">
              <a:effectLst>
                <a:outerShdw blurRad="38100" dist="38100" dir="2700000" algn="tl">
                  <a:srgbClr val="000000">
                    <a:alpha val="43137"/>
                  </a:srgbClr>
                </a:outerShdw>
              </a:effectLst>
            </a:rPr>
            <a:t>Lubrication System Backup Power</a:t>
          </a:r>
        </a:p>
      </dgm:t>
    </dgm:pt>
    <dgm:pt modelId="{C1772547-F8F0-463D-A5CE-B15A4C6A7053}" type="parTrans" cxnId="{3CE333FF-8533-47C5-BEDE-14FDF13CC7D5}">
      <dgm:prSet/>
      <dgm:spPr/>
      <dgm:t>
        <a:bodyPr/>
        <a:lstStyle/>
        <a:p>
          <a:endParaRPr lang="en-US"/>
        </a:p>
      </dgm:t>
    </dgm:pt>
    <dgm:pt modelId="{5EE2E154-82C8-42B2-8C97-45230D14F1CD}" type="sibTrans" cxnId="{3CE333FF-8533-47C5-BEDE-14FDF13CC7D5}">
      <dgm:prSet/>
      <dgm:spPr/>
      <dgm:t>
        <a:bodyPr/>
        <a:lstStyle/>
        <a:p>
          <a:endParaRPr lang="en-US"/>
        </a:p>
      </dgm:t>
    </dgm:pt>
    <dgm:pt modelId="{F15A0A85-4576-4F8D-8CCA-250E85DD985C}">
      <dgm:prSet phldrT="[Text]"/>
      <dgm:spPr/>
      <dgm:t>
        <a:bodyPr/>
        <a:lstStyle/>
        <a:p>
          <a:r>
            <a:rPr lang="en-US" b="1" dirty="0">
              <a:effectLst>
                <a:outerShdw blurRad="38100" dist="38100" dir="2700000" algn="tl">
                  <a:srgbClr val="000000">
                    <a:alpha val="43137"/>
                  </a:srgbClr>
                </a:outerShdw>
              </a:effectLst>
            </a:rPr>
            <a:t>Loss Of Lubrication System Creates Catastrophic Damage To Gas Turbine</a:t>
          </a:r>
        </a:p>
      </dgm:t>
    </dgm:pt>
    <dgm:pt modelId="{47542536-95EE-4CFE-A0D4-A39ECB4A9712}" type="parTrans" cxnId="{19C4B361-F9DA-4B37-B01E-996DFDE221EE}">
      <dgm:prSet/>
      <dgm:spPr/>
      <dgm:t>
        <a:bodyPr/>
        <a:lstStyle/>
        <a:p>
          <a:endParaRPr lang="en-US"/>
        </a:p>
      </dgm:t>
    </dgm:pt>
    <dgm:pt modelId="{6ACA13C8-BE17-4CF8-BB1C-40B7D7E7AE09}" type="sibTrans" cxnId="{19C4B361-F9DA-4B37-B01E-996DFDE221EE}">
      <dgm:prSet/>
      <dgm:spPr/>
      <dgm:t>
        <a:bodyPr/>
        <a:lstStyle/>
        <a:p>
          <a:endParaRPr lang="en-US"/>
        </a:p>
      </dgm:t>
    </dgm:pt>
    <dgm:pt modelId="{7008923E-2A00-4161-8B63-E0F633FB9389}">
      <dgm:prSet phldrT="[Text]" custT="1"/>
      <dgm:spPr/>
      <dgm:t>
        <a:bodyPr/>
        <a:lstStyle/>
        <a:p>
          <a:pPr algn="ctr"/>
          <a:r>
            <a:rPr lang="en-US" sz="1200" b="1" dirty="0">
              <a:effectLst>
                <a:outerShdw blurRad="38100" dist="38100" dir="2700000" algn="tl">
                  <a:srgbClr val="000000">
                    <a:alpha val="43137"/>
                  </a:srgbClr>
                </a:outerShdw>
              </a:effectLst>
            </a:rPr>
            <a:t>Solution</a:t>
          </a:r>
        </a:p>
      </dgm:t>
    </dgm:pt>
    <dgm:pt modelId="{F6D2968A-DDC8-423B-A04F-D1FE7CFFCC97}" type="parTrans" cxnId="{EB0C9B01-6500-4687-ADC4-6AD8F7EDC5D8}">
      <dgm:prSet/>
      <dgm:spPr/>
      <dgm:t>
        <a:bodyPr/>
        <a:lstStyle/>
        <a:p>
          <a:endParaRPr lang="en-US"/>
        </a:p>
      </dgm:t>
    </dgm:pt>
    <dgm:pt modelId="{5554950D-6E84-47B9-A1EC-C1A7C65845C2}" type="sibTrans" cxnId="{EB0C9B01-6500-4687-ADC4-6AD8F7EDC5D8}">
      <dgm:prSet/>
      <dgm:spPr/>
      <dgm:t>
        <a:bodyPr/>
        <a:lstStyle/>
        <a:p>
          <a:endParaRPr lang="en-US"/>
        </a:p>
      </dgm:t>
    </dgm:pt>
    <dgm:pt modelId="{95F0D915-080A-443B-986A-94FC6851EE48}">
      <dgm:prSet phldrT="[Text]"/>
      <dgm:spPr/>
      <dgm:t>
        <a:bodyPr/>
        <a:lstStyle/>
        <a:p>
          <a:pPr algn="l"/>
          <a:r>
            <a:rPr lang="en-US" b="1" dirty="0">
              <a:effectLst>
                <a:outerShdw blurRad="38100" dist="38100" dir="2700000" algn="tl">
                  <a:srgbClr val="000000">
                    <a:alpha val="43137"/>
                  </a:srgbClr>
                </a:outerShdw>
              </a:effectLst>
            </a:rPr>
            <a:t>UPD Cabinet System</a:t>
          </a:r>
        </a:p>
      </dgm:t>
    </dgm:pt>
    <dgm:pt modelId="{71A81056-A9CC-4D82-978E-0B6F4E805EC8}" type="parTrans" cxnId="{0AE96C99-F01B-4B75-B3D2-FA5F51CFB1C1}">
      <dgm:prSet/>
      <dgm:spPr/>
      <dgm:t>
        <a:bodyPr/>
        <a:lstStyle/>
        <a:p>
          <a:endParaRPr lang="en-US"/>
        </a:p>
      </dgm:t>
    </dgm:pt>
    <dgm:pt modelId="{81540927-8BC1-41CA-8255-C57F9AAD1EB0}" type="sibTrans" cxnId="{0AE96C99-F01B-4B75-B3D2-FA5F51CFB1C1}">
      <dgm:prSet/>
      <dgm:spPr/>
      <dgm:t>
        <a:bodyPr/>
        <a:lstStyle/>
        <a:p>
          <a:endParaRPr lang="en-US"/>
        </a:p>
      </dgm:t>
    </dgm:pt>
    <dgm:pt modelId="{EB13946C-4AF3-439D-8783-72963646EB20}">
      <dgm:prSet phldrT="[Text]"/>
      <dgm:spPr/>
      <dgm:t>
        <a:bodyPr/>
        <a:lstStyle/>
        <a:p>
          <a:pPr algn="l"/>
          <a:r>
            <a:rPr lang="en-US" b="1" dirty="0">
              <a:effectLst>
                <a:outerShdw blurRad="38100" dist="38100" dir="2700000" algn="tl">
                  <a:srgbClr val="000000">
                    <a:alpha val="43137"/>
                  </a:srgbClr>
                </a:outerShdw>
              </a:effectLst>
            </a:rPr>
            <a:t>18 Seconds 100% AC Line Loss</a:t>
          </a:r>
        </a:p>
      </dgm:t>
    </dgm:pt>
    <dgm:pt modelId="{2C605B18-6246-4E3E-B8F0-179445DC11ED}" type="parTrans" cxnId="{EB090549-9B90-4684-9F9C-57AF84CF5E21}">
      <dgm:prSet/>
      <dgm:spPr/>
      <dgm:t>
        <a:bodyPr/>
        <a:lstStyle/>
        <a:p>
          <a:endParaRPr lang="en-US"/>
        </a:p>
      </dgm:t>
    </dgm:pt>
    <dgm:pt modelId="{053E90B6-C90E-4D4D-8529-D68DF8561417}" type="sibTrans" cxnId="{EB090549-9B90-4684-9F9C-57AF84CF5E21}">
      <dgm:prSet/>
      <dgm:spPr/>
      <dgm:t>
        <a:bodyPr/>
        <a:lstStyle/>
        <a:p>
          <a:endParaRPr lang="en-US"/>
        </a:p>
      </dgm:t>
    </dgm:pt>
    <dgm:pt modelId="{249B3D69-3E6B-4A57-8FB5-3AF153D3B9DA}" type="pres">
      <dgm:prSet presAssocID="{CE0DD6F6-871A-49C5-A013-A866A55411F4}" presName="linear" presStyleCnt="0">
        <dgm:presLayoutVars>
          <dgm:dir/>
          <dgm:animLvl val="lvl"/>
          <dgm:resizeHandles val="exact"/>
        </dgm:presLayoutVars>
      </dgm:prSet>
      <dgm:spPr/>
    </dgm:pt>
    <dgm:pt modelId="{2CAEA1AC-DCA8-4BDD-98D7-7AF9483BF583}" type="pres">
      <dgm:prSet presAssocID="{5FF8145A-8912-4C21-B0C0-00EB77CA5D78}" presName="parentLin" presStyleCnt="0"/>
      <dgm:spPr/>
    </dgm:pt>
    <dgm:pt modelId="{7A82E513-70C0-4174-97C4-FFC618C77013}" type="pres">
      <dgm:prSet presAssocID="{5FF8145A-8912-4C21-B0C0-00EB77CA5D78}" presName="parentLeftMargin" presStyleLbl="node1" presStyleIdx="0" presStyleCnt="2"/>
      <dgm:spPr/>
    </dgm:pt>
    <dgm:pt modelId="{089C34BB-62F6-488D-A2EC-F008A160FD70}" type="pres">
      <dgm:prSet presAssocID="{5FF8145A-8912-4C21-B0C0-00EB77CA5D78}" presName="parentText" presStyleLbl="node1" presStyleIdx="0" presStyleCnt="2" custLinFactX="6908" custLinFactNeighborX="100000" custLinFactNeighborY="-19588">
        <dgm:presLayoutVars>
          <dgm:chMax val="0"/>
          <dgm:bulletEnabled val="1"/>
        </dgm:presLayoutVars>
      </dgm:prSet>
      <dgm:spPr/>
    </dgm:pt>
    <dgm:pt modelId="{80083CB3-3ABC-4AFD-8AC1-215375FA43BA}" type="pres">
      <dgm:prSet presAssocID="{5FF8145A-8912-4C21-B0C0-00EB77CA5D78}" presName="negativeSpace" presStyleCnt="0"/>
      <dgm:spPr/>
    </dgm:pt>
    <dgm:pt modelId="{08E8A208-0F53-4FF1-94A1-35F0CE75FBA1}" type="pres">
      <dgm:prSet presAssocID="{5FF8145A-8912-4C21-B0C0-00EB77CA5D78}" presName="childText" presStyleLbl="conFgAcc1" presStyleIdx="0" presStyleCnt="2" custScaleY="53300" custLinFactNeighborX="-1106" custLinFactNeighborY="-30018">
        <dgm:presLayoutVars>
          <dgm:bulletEnabled val="1"/>
        </dgm:presLayoutVars>
      </dgm:prSet>
      <dgm:spPr/>
    </dgm:pt>
    <dgm:pt modelId="{D627B277-A521-4960-8157-BED843E1946D}" type="pres">
      <dgm:prSet presAssocID="{6014BCD8-2BE4-4D89-97B9-E336B3861EA1}" presName="spaceBetweenRectangles" presStyleCnt="0"/>
      <dgm:spPr/>
    </dgm:pt>
    <dgm:pt modelId="{CECE6658-1D10-4635-8AE0-B0CCF715C6A6}" type="pres">
      <dgm:prSet presAssocID="{7008923E-2A00-4161-8B63-E0F633FB9389}" presName="parentLin" presStyleCnt="0"/>
      <dgm:spPr/>
    </dgm:pt>
    <dgm:pt modelId="{82F3E8BA-59DA-4C9C-BFF1-594206104115}" type="pres">
      <dgm:prSet presAssocID="{7008923E-2A00-4161-8B63-E0F633FB9389}" presName="parentLeftMargin" presStyleLbl="node1" presStyleIdx="0" presStyleCnt="2"/>
      <dgm:spPr/>
    </dgm:pt>
    <dgm:pt modelId="{82E793F2-9C08-4F90-83B1-ED0241DC1676}" type="pres">
      <dgm:prSet presAssocID="{7008923E-2A00-4161-8B63-E0F633FB9389}" presName="parentText" presStyleLbl="node1" presStyleIdx="1" presStyleCnt="2" custLinFactX="4147" custLinFactNeighborX="100000" custLinFactNeighborY="-14338">
        <dgm:presLayoutVars>
          <dgm:chMax val="0"/>
          <dgm:bulletEnabled val="1"/>
        </dgm:presLayoutVars>
      </dgm:prSet>
      <dgm:spPr/>
    </dgm:pt>
    <dgm:pt modelId="{00177FE5-16E4-4603-BAAC-8B540CFD24C8}" type="pres">
      <dgm:prSet presAssocID="{7008923E-2A00-4161-8B63-E0F633FB9389}" presName="negativeSpace" presStyleCnt="0"/>
      <dgm:spPr/>
    </dgm:pt>
    <dgm:pt modelId="{7107A4CD-8E07-4F8A-865D-F0B07541FB39}" type="pres">
      <dgm:prSet presAssocID="{7008923E-2A00-4161-8B63-E0F633FB9389}" presName="childText" presStyleLbl="conFgAcc1" presStyleIdx="1" presStyleCnt="2" custScaleY="60987">
        <dgm:presLayoutVars>
          <dgm:bulletEnabled val="1"/>
        </dgm:presLayoutVars>
      </dgm:prSet>
      <dgm:spPr/>
    </dgm:pt>
  </dgm:ptLst>
  <dgm:cxnLst>
    <dgm:cxn modelId="{734C4E00-9F07-4277-9B87-36B04B315B41}" type="presOf" srcId="{CE0DD6F6-871A-49C5-A013-A866A55411F4}" destId="{249B3D69-3E6B-4A57-8FB5-3AF153D3B9DA}" srcOrd="0" destOrd="0" presId="urn:microsoft.com/office/officeart/2005/8/layout/list1"/>
    <dgm:cxn modelId="{EB0C9B01-6500-4687-ADC4-6AD8F7EDC5D8}" srcId="{CE0DD6F6-871A-49C5-A013-A866A55411F4}" destId="{7008923E-2A00-4161-8B63-E0F633FB9389}" srcOrd="1" destOrd="0" parTransId="{F6D2968A-DDC8-423B-A04F-D1FE7CFFCC97}" sibTransId="{5554950D-6E84-47B9-A1EC-C1A7C65845C2}"/>
    <dgm:cxn modelId="{D0231625-4080-4520-BE41-290DCC3F93B3}" srcId="{CE0DD6F6-871A-49C5-A013-A866A55411F4}" destId="{5FF8145A-8912-4C21-B0C0-00EB77CA5D78}" srcOrd="0" destOrd="0" parTransId="{0C60FAA8-1C90-41E8-8314-018AB4F56B6B}" sibTransId="{6014BCD8-2BE4-4D89-97B9-E336B3861EA1}"/>
    <dgm:cxn modelId="{04FCF85F-A091-4F7B-A76C-6986CE997720}" type="presOf" srcId="{5FF8145A-8912-4C21-B0C0-00EB77CA5D78}" destId="{089C34BB-62F6-488D-A2EC-F008A160FD70}" srcOrd="1" destOrd="0" presId="urn:microsoft.com/office/officeart/2005/8/layout/list1"/>
    <dgm:cxn modelId="{19C4B361-F9DA-4B37-B01E-996DFDE221EE}" srcId="{5FF8145A-8912-4C21-B0C0-00EB77CA5D78}" destId="{F15A0A85-4576-4F8D-8CCA-250E85DD985C}" srcOrd="1" destOrd="0" parTransId="{47542536-95EE-4CFE-A0D4-A39ECB4A9712}" sibTransId="{6ACA13C8-BE17-4CF8-BB1C-40B7D7E7AE09}"/>
    <dgm:cxn modelId="{C8D7F268-E11D-4A89-AAE1-A59DD7786030}" type="presOf" srcId="{66D84E78-2348-412D-A3FB-4858A0A76676}" destId="{08E8A208-0F53-4FF1-94A1-35F0CE75FBA1}" srcOrd="0" destOrd="0" presId="urn:microsoft.com/office/officeart/2005/8/layout/list1"/>
    <dgm:cxn modelId="{EB090549-9B90-4684-9F9C-57AF84CF5E21}" srcId="{7008923E-2A00-4161-8B63-E0F633FB9389}" destId="{EB13946C-4AF3-439D-8783-72963646EB20}" srcOrd="1" destOrd="0" parTransId="{2C605B18-6246-4E3E-B8F0-179445DC11ED}" sibTransId="{053E90B6-C90E-4D4D-8529-D68DF8561417}"/>
    <dgm:cxn modelId="{B71DA07D-B055-411F-9932-0D3126A3789B}" type="presOf" srcId="{95F0D915-080A-443B-986A-94FC6851EE48}" destId="{7107A4CD-8E07-4F8A-865D-F0B07541FB39}" srcOrd="0" destOrd="0" presId="urn:microsoft.com/office/officeart/2005/8/layout/list1"/>
    <dgm:cxn modelId="{0AE96C99-F01B-4B75-B3D2-FA5F51CFB1C1}" srcId="{7008923E-2A00-4161-8B63-E0F633FB9389}" destId="{95F0D915-080A-443B-986A-94FC6851EE48}" srcOrd="0" destOrd="0" parTransId="{71A81056-A9CC-4D82-978E-0B6F4E805EC8}" sibTransId="{81540927-8BC1-41CA-8255-C57F9AAD1EB0}"/>
    <dgm:cxn modelId="{5C4513B8-9629-4E8B-BDBC-AEE5EB3B2D1A}" type="presOf" srcId="{7008923E-2A00-4161-8B63-E0F633FB9389}" destId="{82F3E8BA-59DA-4C9C-BFF1-594206104115}" srcOrd="0" destOrd="0" presId="urn:microsoft.com/office/officeart/2005/8/layout/list1"/>
    <dgm:cxn modelId="{C07B58C0-F014-448E-A125-D3A307590C57}" type="presOf" srcId="{5FF8145A-8912-4C21-B0C0-00EB77CA5D78}" destId="{7A82E513-70C0-4174-97C4-FFC618C77013}" srcOrd="0" destOrd="0" presId="urn:microsoft.com/office/officeart/2005/8/layout/list1"/>
    <dgm:cxn modelId="{71D28EC8-D66C-4ACA-BEC5-799E067A84B1}" type="presOf" srcId="{EB13946C-4AF3-439D-8783-72963646EB20}" destId="{7107A4CD-8E07-4F8A-865D-F0B07541FB39}" srcOrd="0" destOrd="1" presId="urn:microsoft.com/office/officeart/2005/8/layout/list1"/>
    <dgm:cxn modelId="{3F96EAF0-A080-4FF5-9BD5-24D3752A1FE6}" type="presOf" srcId="{7008923E-2A00-4161-8B63-E0F633FB9389}" destId="{82E793F2-9C08-4F90-83B1-ED0241DC1676}" srcOrd="1" destOrd="0" presId="urn:microsoft.com/office/officeart/2005/8/layout/list1"/>
    <dgm:cxn modelId="{7C2A8BF8-76CA-4F98-B294-CCD78A1B6D03}" type="presOf" srcId="{F15A0A85-4576-4F8D-8CCA-250E85DD985C}" destId="{08E8A208-0F53-4FF1-94A1-35F0CE75FBA1}" srcOrd="0" destOrd="1" presId="urn:microsoft.com/office/officeart/2005/8/layout/list1"/>
    <dgm:cxn modelId="{3CE333FF-8533-47C5-BEDE-14FDF13CC7D5}" srcId="{5FF8145A-8912-4C21-B0C0-00EB77CA5D78}" destId="{66D84E78-2348-412D-A3FB-4858A0A76676}" srcOrd="0" destOrd="0" parTransId="{C1772547-F8F0-463D-A5CE-B15A4C6A7053}" sibTransId="{5EE2E154-82C8-42B2-8C97-45230D14F1CD}"/>
    <dgm:cxn modelId="{0565342B-5C60-4158-9F85-B5ACCEF4C1C6}" type="presParOf" srcId="{249B3D69-3E6B-4A57-8FB5-3AF153D3B9DA}" destId="{2CAEA1AC-DCA8-4BDD-98D7-7AF9483BF583}" srcOrd="0" destOrd="0" presId="urn:microsoft.com/office/officeart/2005/8/layout/list1"/>
    <dgm:cxn modelId="{A868D7BF-21E3-42D0-87D0-3ABAAEE016EF}" type="presParOf" srcId="{2CAEA1AC-DCA8-4BDD-98D7-7AF9483BF583}" destId="{7A82E513-70C0-4174-97C4-FFC618C77013}" srcOrd="0" destOrd="0" presId="urn:microsoft.com/office/officeart/2005/8/layout/list1"/>
    <dgm:cxn modelId="{2DF8EC06-61C7-4A97-834C-B5D0D0A10D5D}" type="presParOf" srcId="{2CAEA1AC-DCA8-4BDD-98D7-7AF9483BF583}" destId="{089C34BB-62F6-488D-A2EC-F008A160FD70}" srcOrd="1" destOrd="0" presId="urn:microsoft.com/office/officeart/2005/8/layout/list1"/>
    <dgm:cxn modelId="{20312585-4660-4B8B-BB1A-E2340E530D07}" type="presParOf" srcId="{249B3D69-3E6B-4A57-8FB5-3AF153D3B9DA}" destId="{80083CB3-3ABC-4AFD-8AC1-215375FA43BA}" srcOrd="1" destOrd="0" presId="urn:microsoft.com/office/officeart/2005/8/layout/list1"/>
    <dgm:cxn modelId="{CF35E825-641F-40A1-A20C-6EBEF25BE2E7}" type="presParOf" srcId="{249B3D69-3E6B-4A57-8FB5-3AF153D3B9DA}" destId="{08E8A208-0F53-4FF1-94A1-35F0CE75FBA1}" srcOrd="2" destOrd="0" presId="urn:microsoft.com/office/officeart/2005/8/layout/list1"/>
    <dgm:cxn modelId="{1A4D17D4-1CE5-4497-82A1-2F253D038C96}" type="presParOf" srcId="{249B3D69-3E6B-4A57-8FB5-3AF153D3B9DA}" destId="{D627B277-A521-4960-8157-BED843E1946D}" srcOrd="3" destOrd="0" presId="urn:microsoft.com/office/officeart/2005/8/layout/list1"/>
    <dgm:cxn modelId="{12FD3394-363B-4E78-8155-0C8FD57C81C1}" type="presParOf" srcId="{249B3D69-3E6B-4A57-8FB5-3AF153D3B9DA}" destId="{CECE6658-1D10-4635-8AE0-B0CCF715C6A6}" srcOrd="4" destOrd="0" presId="urn:microsoft.com/office/officeart/2005/8/layout/list1"/>
    <dgm:cxn modelId="{BCD1BC03-B507-4B4B-A9E1-74183DA5E974}" type="presParOf" srcId="{CECE6658-1D10-4635-8AE0-B0CCF715C6A6}" destId="{82F3E8BA-59DA-4C9C-BFF1-594206104115}" srcOrd="0" destOrd="0" presId="urn:microsoft.com/office/officeart/2005/8/layout/list1"/>
    <dgm:cxn modelId="{8AB51624-1D70-4914-A821-4CEB9D5BC138}" type="presParOf" srcId="{CECE6658-1D10-4635-8AE0-B0CCF715C6A6}" destId="{82E793F2-9C08-4F90-83B1-ED0241DC1676}" srcOrd="1" destOrd="0" presId="urn:microsoft.com/office/officeart/2005/8/layout/list1"/>
    <dgm:cxn modelId="{BFBF909A-C7E4-4E5F-B6F9-06EB2DB7DE55}" type="presParOf" srcId="{249B3D69-3E6B-4A57-8FB5-3AF153D3B9DA}" destId="{00177FE5-16E4-4603-BAAC-8B540CFD24C8}" srcOrd="5" destOrd="0" presId="urn:microsoft.com/office/officeart/2005/8/layout/list1"/>
    <dgm:cxn modelId="{B19493B2-9516-459A-9394-6FED6F7CB1C9}" type="presParOf" srcId="{249B3D69-3E6B-4A57-8FB5-3AF153D3B9DA}" destId="{7107A4CD-8E07-4F8A-865D-F0B07541FB39}" srcOrd="6" destOrd="0" presId="urn:microsoft.com/office/officeart/2005/8/layout/list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3.xml><?xml version="1.0" encoding="utf-8"?>
<dgm:dataModel xmlns:dgm="http://schemas.openxmlformats.org/drawingml/2006/diagram" xmlns:a="http://schemas.openxmlformats.org/drawingml/2006/main">
  <dgm:ptLst>
    <dgm:pt modelId="{F2C93C10-2020-4888-B746-FCC1D5FA2EE8}" type="doc">
      <dgm:prSet loTypeId="urn:microsoft.com/office/officeart/2005/8/layout/list1" loCatId="list" qsTypeId="urn:microsoft.com/office/officeart/2005/8/quickstyle/3d2" qsCatId="3D" csTypeId="urn:microsoft.com/office/officeart/2005/8/colors/accent1_2" csCatId="accent1" phldr="1"/>
      <dgm:spPr/>
      <dgm:t>
        <a:bodyPr/>
        <a:lstStyle/>
        <a:p>
          <a:endParaRPr lang="en-US"/>
        </a:p>
      </dgm:t>
    </dgm:pt>
    <dgm:pt modelId="{3BE64287-63ED-4651-9070-FECD4ADB30E5}">
      <dgm:prSet custT="1"/>
      <dgm:spPr/>
      <dgm:t>
        <a:bodyPr/>
        <a:lstStyle/>
        <a:p>
          <a:pPr algn="ctr"/>
          <a:r>
            <a:rPr lang="en-US" sz="2000" b="1" dirty="0">
              <a:effectLst>
                <a:outerShdw blurRad="38100" dist="38100" dir="2700000" algn="tl">
                  <a:srgbClr val="000000">
                    <a:alpha val="43137"/>
                  </a:srgbClr>
                </a:outerShdw>
              </a:effectLst>
            </a:rPr>
            <a:t>Ultracapacitor Testers</a:t>
          </a:r>
        </a:p>
      </dgm:t>
    </dgm:pt>
    <dgm:pt modelId="{BA1E77FF-7BCA-497C-B992-CF91CA298E37}" type="parTrans" cxnId="{0663345A-ACBE-4633-8CF1-ADC42FEC74C3}">
      <dgm:prSet/>
      <dgm:spPr/>
      <dgm:t>
        <a:bodyPr/>
        <a:lstStyle/>
        <a:p>
          <a:endParaRPr lang="en-US"/>
        </a:p>
      </dgm:t>
    </dgm:pt>
    <dgm:pt modelId="{F1189480-6C46-447F-97F8-4086D465FFFE}" type="sibTrans" cxnId="{0663345A-ACBE-4633-8CF1-ADC42FEC74C3}">
      <dgm:prSet/>
      <dgm:spPr/>
      <dgm:t>
        <a:bodyPr/>
        <a:lstStyle/>
        <a:p>
          <a:endParaRPr lang="en-US"/>
        </a:p>
      </dgm:t>
    </dgm:pt>
    <dgm:pt modelId="{761D71CC-DF47-4720-9CAC-879ED9B8ED96}">
      <dgm:prSet custT="1"/>
      <dgm:spPr/>
      <dgm:t>
        <a:bodyPr/>
        <a:lstStyle/>
        <a:p>
          <a:pPr algn="ctr"/>
          <a:r>
            <a:rPr lang="en-US" sz="1800" b="1" dirty="0">
              <a:effectLst>
                <a:outerShdw blurRad="38100" dist="38100" dir="2700000" algn="tl">
                  <a:srgbClr val="000000">
                    <a:alpha val="43137"/>
                  </a:srgbClr>
                </a:outerShdw>
              </a:effectLst>
            </a:rPr>
            <a:t>M3628PCF Manual Capacitor Formers</a:t>
          </a:r>
        </a:p>
      </dgm:t>
    </dgm:pt>
    <dgm:pt modelId="{25B4FC28-7756-4358-AC23-F0D6A97FAD7A}" type="parTrans" cxnId="{B4888CED-EFAB-4C1A-A0BA-C115A407D1C8}">
      <dgm:prSet/>
      <dgm:spPr/>
      <dgm:t>
        <a:bodyPr/>
        <a:lstStyle/>
        <a:p>
          <a:endParaRPr lang="en-US"/>
        </a:p>
      </dgm:t>
    </dgm:pt>
    <dgm:pt modelId="{4E00BA69-AD91-4FA1-8000-277E64707847}" type="sibTrans" cxnId="{B4888CED-EFAB-4C1A-A0BA-C115A407D1C8}">
      <dgm:prSet/>
      <dgm:spPr/>
      <dgm:t>
        <a:bodyPr/>
        <a:lstStyle/>
        <a:p>
          <a:endParaRPr lang="en-US"/>
        </a:p>
      </dgm:t>
    </dgm:pt>
    <dgm:pt modelId="{0D508765-E370-4C96-9BE1-9B28842CE1CE}">
      <dgm:prSet custT="1"/>
      <dgm:spPr/>
      <dgm:t>
        <a:bodyPr/>
        <a:lstStyle/>
        <a:p>
          <a:r>
            <a:rPr lang="en-US" sz="1600" b="1" dirty="0">
              <a:effectLst>
                <a:outerShdw blurRad="38100" dist="38100" dir="2700000" algn="tl">
                  <a:srgbClr val="000000">
                    <a:alpha val="43137"/>
                  </a:srgbClr>
                </a:outerShdw>
              </a:effectLst>
            </a:rPr>
            <a:t>Form Capacitors Manually</a:t>
          </a:r>
        </a:p>
      </dgm:t>
    </dgm:pt>
    <dgm:pt modelId="{74745700-ED53-4C23-B047-17CAB6ACDECC}" type="parTrans" cxnId="{4EA92B43-9EAF-4D7B-921C-6642EA225640}">
      <dgm:prSet/>
      <dgm:spPr/>
      <dgm:t>
        <a:bodyPr/>
        <a:lstStyle/>
        <a:p>
          <a:endParaRPr lang="en-US"/>
        </a:p>
      </dgm:t>
    </dgm:pt>
    <dgm:pt modelId="{868557F2-ED37-4FAD-A18F-6B794B7806E7}" type="sibTrans" cxnId="{4EA92B43-9EAF-4D7B-921C-6642EA225640}">
      <dgm:prSet/>
      <dgm:spPr/>
      <dgm:t>
        <a:bodyPr/>
        <a:lstStyle/>
        <a:p>
          <a:endParaRPr lang="en-US"/>
        </a:p>
      </dgm:t>
    </dgm:pt>
    <dgm:pt modelId="{6F7F07AD-0811-4E40-9C2D-0519EC991B2E}">
      <dgm:prSet custT="1"/>
      <dgm:spPr/>
      <dgm:t>
        <a:bodyPr/>
        <a:lstStyle/>
        <a:p>
          <a:r>
            <a:rPr lang="en-US" sz="1600" b="1" dirty="0">
              <a:effectLst>
                <a:outerShdw blurRad="38100" dist="38100" dir="2700000" algn="tl">
                  <a:srgbClr val="000000">
                    <a:alpha val="43137"/>
                  </a:srgbClr>
                </a:outerShdw>
              </a:effectLst>
            </a:rPr>
            <a:t>Benchtop Power Supply 0-900VDC</a:t>
          </a:r>
        </a:p>
      </dgm:t>
    </dgm:pt>
    <dgm:pt modelId="{150E20C1-3BFB-4D91-AAB9-101A78536A49}" type="parTrans" cxnId="{B9441DA0-1119-4E37-B7BB-E7E2180C6473}">
      <dgm:prSet/>
      <dgm:spPr/>
      <dgm:t>
        <a:bodyPr/>
        <a:lstStyle/>
        <a:p>
          <a:endParaRPr lang="en-US"/>
        </a:p>
      </dgm:t>
    </dgm:pt>
    <dgm:pt modelId="{28AD15C0-BB0A-4C79-A2A2-8975A7D751B5}" type="sibTrans" cxnId="{B9441DA0-1119-4E37-B7BB-E7E2180C6473}">
      <dgm:prSet/>
      <dgm:spPr/>
      <dgm:t>
        <a:bodyPr/>
        <a:lstStyle/>
        <a:p>
          <a:endParaRPr lang="en-US"/>
        </a:p>
      </dgm:t>
    </dgm:pt>
    <dgm:pt modelId="{B128953E-02AA-4324-AACD-B7645803FA8F}">
      <dgm:prSet custT="1"/>
      <dgm:spPr/>
      <dgm:t>
        <a:bodyPr/>
        <a:lstStyle/>
        <a:p>
          <a:r>
            <a:rPr lang="en-US" sz="1600" b="1" dirty="0">
              <a:effectLst>
                <a:outerShdw blurRad="38100" dist="38100" dir="2700000" algn="tl">
                  <a:srgbClr val="000000">
                    <a:alpha val="43137"/>
                  </a:srgbClr>
                </a:outerShdw>
              </a:effectLst>
            </a:rPr>
            <a:t>Tests Ultracapacitors</a:t>
          </a:r>
        </a:p>
      </dgm:t>
    </dgm:pt>
    <dgm:pt modelId="{75AEFD29-3EAE-4056-81E7-D745C05836A6}" type="parTrans" cxnId="{7F3177DA-E43F-479D-82CF-0CB59A475485}">
      <dgm:prSet/>
      <dgm:spPr/>
      <dgm:t>
        <a:bodyPr/>
        <a:lstStyle/>
        <a:p>
          <a:endParaRPr lang="en-US"/>
        </a:p>
      </dgm:t>
    </dgm:pt>
    <dgm:pt modelId="{6957CC12-BFAB-48D6-9A44-EE0EE1A55F70}" type="sibTrans" cxnId="{7F3177DA-E43F-479D-82CF-0CB59A475485}">
      <dgm:prSet/>
      <dgm:spPr/>
      <dgm:t>
        <a:bodyPr/>
        <a:lstStyle/>
        <a:p>
          <a:endParaRPr lang="en-US"/>
        </a:p>
      </dgm:t>
    </dgm:pt>
    <dgm:pt modelId="{6E04AAD5-707C-4ABD-9FBF-2E4E5F688EE7}">
      <dgm:prSet custT="1"/>
      <dgm:spPr/>
      <dgm:t>
        <a:bodyPr/>
        <a:lstStyle/>
        <a:p>
          <a:pPr algn="ctr"/>
          <a:r>
            <a:rPr lang="en-US" sz="1600" b="1" dirty="0">
              <a:effectLst>
                <a:outerShdw blurRad="38100" dist="38100" dir="2700000" algn="tl">
                  <a:srgbClr val="000000">
                    <a:alpha val="43137"/>
                  </a:srgbClr>
                </a:outerShdw>
              </a:effectLst>
            </a:rPr>
            <a:t>M3628ACF Automatic Capacitor Former</a:t>
          </a:r>
        </a:p>
      </dgm:t>
    </dgm:pt>
    <dgm:pt modelId="{D91B1A70-BE13-4789-B246-5109F83B9EAF}" type="parTrans" cxnId="{F7E22DB0-2AD9-4DB3-9676-E1A78BFF7DBB}">
      <dgm:prSet/>
      <dgm:spPr/>
      <dgm:t>
        <a:bodyPr/>
        <a:lstStyle/>
        <a:p>
          <a:endParaRPr lang="en-US"/>
        </a:p>
      </dgm:t>
    </dgm:pt>
    <dgm:pt modelId="{EE583C22-714A-465C-91BB-83AA5D084CA1}" type="sibTrans" cxnId="{F7E22DB0-2AD9-4DB3-9676-E1A78BFF7DBB}">
      <dgm:prSet/>
      <dgm:spPr/>
      <dgm:t>
        <a:bodyPr/>
        <a:lstStyle/>
        <a:p>
          <a:endParaRPr lang="en-US"/>
        </a:p>
      </dgm:t>
    </dgm:pt>
    <dgm:pt modelId="{0B87CE1D-2DC6-465E-A2C7-08C9A15F9C78}">
      <dgm:prSet custT="1"/>
      <dgm:spPr/>
      <dgm:t>
        <a:bodyPr/>
        <a:lstStyle/>
        <a:p>
          <a:r>
            <a:rPr lang="en-US" sz="1600" b="1" dirty="0">
              <a:effectLst>
                <a:outerShdw blurRad="38100" dist="38100" dir="2700000" algn="tl">
                  <a:srgbClr val="000000">
                    <a:alpha val="43137"/>
                  </a:srgbClr>
                </a:outerShdw>
              </a:effectLst>
            </a:rPr>
            <a:t>Measure Capacitance and ESR to Determine When End of Life is Reached</a:t>
          </a:r>
        </a:p>
      </dgm:t>
    </dgm:pt>
    <dgm:pt modelId="{3A915A0D-4C48-4D47-B904-D325CE5D9D66}" type="parTrans" cxnId="{AC34AF58-2799-4B26-B572-ECA5C531C93E}">
      <dgm:prSet/>
      <dgm:spPr/>
      <dgm:t>
        <a:bodyPr/>
        <a:lstStyle/>
        <a:p>
          <a:endParaRPr lang="en-US"/>
        </a:p>
      </dgm:t>
    </dgm:pt>
    <dgm:pt modelId="{CC97D333-14FA-4580-873E-4067F11CC493}" type="sibTrans" cxnId="{AC34AF58-2799-4B26-B572-ECA5C531C93E}">
      <dgm:prSet/>
      <dgm:spPr/>
      <dgm:t>
        <a:bodyPr/>
        <a:lstStyle/>
        <a:p>
          <a:endParaRPr lang="en-US"/>
        </a:p>
      </dgm:t>
    </dgm:pt>
    <dgm:pt modelId="{0C74D991-B6EE-4AD0-BC6C-BF8580031115}">
      <dgm:prSet custT="1"/>
      <dgm:spPr/>
      <dgm:t>
        <a:bodyPr/>
        <a:lstStyle/>
        <a:p>
          <a:r>
            <a:rPr lang="en-US" sz="1600" b="1" dirty="0">
              <a:effectLst>
                <a:outerShdw blurRad="38100" dist="38100" dir="2700000" algn="tl">
                  <a:srgbClr val="000000">
                    <a:alpha val="43137"/>
                  </a:srgbClr>
                </a:outerShdw>
              </a:effectLst>
            </a:rPr>
            <a:t>110 &amp; 220VAC Versions</a:t>
          </a:r>
        </a:p>
      </dgm:t>
    </dgm:pt>
    <dgm:pt modelId="{F664AEA0-64BA-408C-A486-1B06D0B24658}" type="parTrans" cxnId="{3F0900F9-0F32-4D07-85F1-F6A19C60613E}">
      <dgm:prSet/>
      <dgm:spPr/>
      <dgm:t>
        <a:bodyPr/>
        <a:lstStyle/>
        <a:p>
          <a:endParaRPr lang="en-US"/>
        </a:p>
      </dgm:t>
    </dgm:pt>
    <dgm:pt modelId="{F164F337-FFE0-4FD1-AC29-C006D2C3AE26}" type="sibTrans" cxnId="{3F0900F9-0F32-4D07-85F1-F6A19C60613E}">
      <dgm:prSet/>
      <dgm:spPr/>
      <dgm:t>
        <a:bodyPr/>
        <a:lstStyle/>
        <a:p>
          <a:endParaRPr lang="en-US"/>
        </a:p>
      </dgm:t>
    </dgm:pt>
    <dgm:pt modelId="{99FED7E0-33D6-40BA-8719-EC571BA65C2D}">
      <dgm:prSet custT="1"/>
      <dgm:spPr/>
      <dgm:t>
        <a:bodyPr/>
        <a:lstStyle/>
        <a:p>
          <a:r>
            <a:rPr lang="en-US" sz="1600" b="1" dirty="0">
              <a:effectLst>
                <a:outerShdw blurRad="38100" dist="38100" dir="2700000" algn="tl">
                  <a:srgbClr val="000000">
                    <a:alpha val="43137"/>
                  </a:srgbClr>
                </a:outerShdw>
              </a:effectLst>
            </a:rPr>
            <a:t>Maximum Capacitance 100,000 </a:t>
          </a:r>
          <a:r>
            <a:rPr lang="en-US" sz="1600" b="1" dirty="0" err="1">
              <a:effectLst>
                <a:outerShdw blurRad="38100" dist="38100" dir="2700000" algn="tl">
                  <a:srgbClr val="000000">
                    <a:alpha val="43137"/>
                  </a:srgbClr>
                </a:outerShdw>
              </a:effectLst>
            </a:rPr>
            <a:t>uF</a:t>
          </a:r>
          <a:endParaRPr lang="en-US" sz="1600" b="1" dirty="0">
            <a:effectLst>
              <a:outerShdw blurRad="38100" dist="38100" dir="2700000" algn="tl">
                <a:srgbClr val="000000">
                  <a:alpha val="43137"/>
                </a:srgbClr>
              </a:outerShdw>
            </a:effectLst>
          </a:endParaRPr>
        </a:p>
      </dgm:t>
    </dgm:pt>
    <dgm:pt modelId="{46B3FADD-BB33-4F20-9C10-3BC15A1F8F45}" type="parTrans" cxnId="{311C1EFB-AE12-4327-819B-5A181D595F35}">
      <dgm:prSet/>
      <dgm:spPr/>
      <dgm:t>
        <a:bodyPr/>
        <a:lstStyle/>
        <a:p>
          <a:endParaRPr lang="en-US"/>
        </a:p>
      </dgm:t>
    </dgm:pt>
    <dgm:pt modelId="{A9739E48-C3C2-4DD3-A37D-5AB39E124624}" type="sibTrans" cxnId="{311C1EFB-AE12-4327-819B-5A181D595F35}">
      <dgm:prSet/>
      <dgm:spPr/>
      <dgm:t>
        <a:bodyPr/>
        <a:lstStyle/>
        <a:p>
          <a:endParaRPr lang="en-US"/>
        </a:p>
      </dgm:t>
    </dgm:pt>
    <dgm:pt modelId="{30E7B2A7-5675-436B-8CC9-FBB627BC8CFB}">
      <dgm:prSet custT="1"/>
      <dgm:spPr/>
      <dgm:t>
        <a:bodyPr/>
        <a:lstStyle/>
        <a:p>
          <a:r>
            <a:rPr lang="en-US" sz="1600" b="1" dirty="0">
              <a:effectLst>
                <a:outerShdw blurRad="38100" dist="38100" dir="2700000" algn="tl">
                  <a:srgbClr val="000000">
                    <a:alpha val="43137"/>
                  </a:srgbClr>
                </a:outerShdw>
              </a:effectLst>
            </a:rPr>
            <a:t>Output Voltage 1000VDC, Max Load 300,000 </a:t>
          </a:r>
          <a:r>
            <a:rPr lang="en-US" sz="1600" b="1" dirty="0" err="1">
              <a:effectLst>
                <a:outerShdw blurRad="38100" dist="38100" dir="2700000" algn="tl">
                  <a:srgbClr val="000000">
                    <a:alpha val="43137"/>
                  </a:srgbClr>
                </a:outerShdw>
              </a:effectLst>
            </a:rPr>
            <a:t>uF</a:t>
          </a:r>
          <a:endParaRPr lang="en-US" sz="1600" b="1" dirty="0">
            <a:effectLst>
              <a:outerShdw blurRad="38100" dist="38100" dir="2700000" algn="tl">
                <a:srgbClr val="000000">
                  <a:alpha val="43137"/>
                </a:srgbClr>
              </a:outerShdw>
            </a:effectLst>
          </a:endParaRPr>
        </a:p>
      </dgm:t>
    </dgm:pt>
    <dgm:pt modelId="{143572AC-D4AE-45CC-830A-64B2676BF68C}" type="parTrans" cxnId="{CE82DD8A-6C33-4FAA-9784-A45799F734D0}">
      <dgm:prSet/>
      <dgm:spPr/>
      <dgm:t>
        <a:bodyPr/>
        <a:lstStyle/>
        <a:p>
          <a:endParaRPr lang="en-US"/>
        </a:p>
      </dgm:t>
    </dgm:pt>
    <dgm:pt modelId="{547E0B54-A6E1-43FC-A5D6-7DD5EBA8924C}" type="sibTrans" cxnId="{CE82DD8A-6C33-4FAA-9784-A45799F734D0}">
      <dgm:prSet/>
      <dgm:spPr/>
      <dgm:t>
        <a:bodyPr/>
        <a:lstStyle/>
        <a:p>
          <a:endParaRPr lang="en-US"/>
        </a:p>
      </dgm:t>
    </dgm:pt>
    <dgm:pt modelId="{933C0D01-9D33-42BE-86BF-EAF2CEBCC026}">
      <dgm:prSet custT="1"/>
      <dgm:spPr/>
      <dgm:t>
        <a:bodyPr/>
        <a:lstStyle/>
        <a:p>
          <a:r>
            <a:rPr lang="en-US" sz="1600" b="1" dirty="0">
              <a:effectLst>
                <a:outerShdw blurRad="38100" dist="38100" dir="2700000" algn="tl">
                  <a:srgbClr val="000000">
                    <a:alpha val="43137"/>
                  </a:srgbClr>
                </a:outerShdw>
              </a:effectLst>
            </a:rPr>
            <a:t>Programmable</a:t>
          </a:r>
        </a:p>
      </dgm:t>
    </dgm:pt>
    <dgm:pt modelId="{2E8B8EC1-8134-4411-A82B-123E90BE7D1D}" type="parTrans" cxnId="{B86837A7-A1DD-49EA-B2E4-1CCD8D4F6A3D}">
      <dgm:prSet/>
      <dgm:spPr/>
      <dgm:t>
        <a:bodyPr/>
        <a:lstStyle/>
        <a:p>
          <a:endParaRPr lang="en-US"/>
        </a:p>
      </dgm:t>
    </dgm:pt>
    <dgm:pt modelId="{5350C96A-1CE0-4894-871D-047379B4CC6F}" type="sibTrans" cxnId="{B86837A7-A1DD-49EA-B2E4-1CCD8D4F6A3D}">
      <dgm:prSet/>
      <dgm:spPr/>
      <dgm:t>
        <a:bodyPr/>
        <a:lstStyle/>
        <a:p>
          <a:endParaRPr lang="en-US"/>
        </a:p>
      </dgm:t>
    </dgm:pt>
    <dgm:pt modelId="{1A23003C-14A9-48CD-8AD3-5B2BEB42E125}">
      <dgm:prSet custT="1"/>
      <dgm:spPr/>
      <dgm:t>
        <a:bodyPr/>
        <a:lstStyle/>
        <a:p>
          <a:endParaRPr lang="en-US" sz="1600" b="1" dirty="0">
            <a:effectLst>
              <a:outerShdw blurRad="38100" dist="38100" dir="2700000" algn="tl">
                <a:srgbClr val="000000">
                  <a:alpha val="43137"/>
                </a:srgbClr>
              </a:outerShdw>
            </a:effectLst>
          </a:endParaRPr>
        </a:p>
      </dgm:t>
    </dgm:pt>
    <dgm:pt modelId="{19ABF726-B92F-40D4-9B07-8317DF87F13B}" type="sibTrans" cxnId="{74B29E50-60D9-430A-984E-CFA656D89243}">
      <dgm:prSet/>
      <dgm:spPr/>
      <dgm:t>
        <a:bodyPr/>
        <a:lstStyle/>
        <a:p>
          <a:endParaRPr lang="en-US"/>
        </a:p>
      </dgm:t>
    </dgm:pt>
    <dgm:pt modelId="{E361D34F-705D-418D-B18D-DF6F40391D63}" type="parTrans" cxnId="{74B29E50-60D9-430A-984E-CFA656D89243}">
      <dgm:prSet/>
      <dgm:spPr/>
      <dgm:t>
        <a:bodyPr/>
        <a:lstStyle/>
        <a:p>
          <a:endParaRPr lang="en-US"/>
        </a:p>
      </dgm:t>
    </dgm:pt>
    <dgm:pt modelId="{67A60B5D-B294-4CE8-8DBF-A1174276432F}">
      <dgm:prSet custT="1"/>
      <dgm:spPr/>
      <dgm:t>
        <a:bodyPr/>
        <a:lstStyle/>
        <a:p>
          <a:r>
            <a:rPr lang="en-US" sz="1600" b="1" dirty="0">
              <a:effectLst>
                <a:outerShdw blurRad="38100" dist="38100" dir="2700000" algn="tl">
                  <a:srgbClr val="000000">
                    <a:alpha val="43137"/>
                  </a:srgbClr>
                </a:outerShdw>
              </a:effectLst>
            </a:rPr>
            <a:t>Do Not Require Forming</a:t>
          </a:r>
        </a:p>
      </dgm:t>
    </dgm:pt>
    <dgm:pt modelId="{38772C4E-2193-4E9E-B7E0-1C0A684BFF3B}" type="parTrans" cxnId="{0CD7306A-D5FF-4E2B-8B79-FE978C781A48}">
      <dgm:prSet/>
      <dgm:spPr/>
      <dgm:t>
        <a:bodyPr/>
        <a:lstStyle/>
        <a:p>
          <a:endParaRPr lang="en-US"/>
        </a:p>
      </dgm:t>
    </dgm:pt>
    <dgm:pt modelId="{AF7D6E95-9BBE-4923-8AAD-D36875AC0410}" type="sibTrans" cxnId="{0CD7306A-D5FF-4E2B-8B79-FE978C781A48}">
      <dgm:prSet/>
      <dgm:spPr/>
      <dgm:t>
        <a:bodyPr/>
        <a:lstStyle/>
        <a:p>
          <a:endParaRPr lang="en-US"/>
        </a:p>
      </dgm:t>
    </dgm:pt>
    <dgm:pt modelId="{581D87FF-4840-41F4-BC2F-1E876E227447}">
      <dgm:prSet custT="1"/>
      <dgm:spPr/>
      <dgm:t>
        <a:bodyPr/>
        <a:lstStyle/>
        <a:p>
          <a:pPr algn="ctr"/>
          <a:r>
            <a:rPr lang="en-US" sz="1800" b="1" dirty="0">
              <a:effectLst>
                <a:outerShdw blurRad="38100" dist="38100" dir="2700000" algn="tl">
                  <a:srgbClr val="000000">
                    <a:alpha val="43137"/>
                  </a:srgbClr>
                </a:outerShdw>
              </a:effectLst>
            </a:rPr>
            <a:t>Regenerative Energy Monitor</a:t>
          </a:r>
        </a:p>
      </dgm:t>
    </dgm:pt>
    <dgm:pt modelId="{CF531045-22A4-4F9E-801C-A65E3091FAD1}" type="sibTrans" cxnId="{4793B191-CB6D-4680-AE0D-DFBB02E37630}">
      <dgm:prSet/>
      <dgm:spPr/>
      <dgm:t>
        <a:bodyPr/>
        <a:lstStyle/>
        <a:p>
          <a:endParaRPr lang="en-US"/>
        </a:p>
      </dgm:t>
    </dgm:pt>
    <dgm:pt modelId="{322365F6-D384-47A9-8D3B-A38DAFD0429B}" type="parTrans" cxnId="{4793B191-CB6D-4680-AE0D-DFBB02E37630}">
      <dgm:prSet/>
      <dgm:spPr/>
      <dgm:t>
        <a:bodyPr/>
        <a:lstStyle/>
        <a:p>
          <a:endParaRPr lang="en-US"/>
        </a:p>
      </dgm:t>
    </dgm:pt>
    <dgm:pt modelId="{4235AE5B-93A0-4874-970D-0949414D7E36}">
      <dgm:prSet custT="1"/>
      <dgm:spPr/>
      <dgm:t>
        <a:bodyPr/>
        <a:lstStyle/>
        <a:p>
          <a:r>
            <a:rPr lang="en-US" sz="1600" b="1" dirty="0">
              <a:effectLst>
                <a:outerShdw blurRad="38100" dist="38100" dir="2700000" algn="tl">
                  <a:srgbClr val="000000">
                    <a:alpha val="43137"/>
                  </a:srgbClr>
                </a:outerShdw>
              </a:effectLst>
            </a:rPr>
            <a:t>Drive DC Bus Regen Monitoring</a:t>
          </a:r>
        </a:p>
      </dgm:t>
    </dgm:pt>
    <dgm:pt modelId="{2F0A17FE-8C64-431A-9C96-2B6DA09848F0}" type="sibTrans" cxnId="{329A929B-CC5B-4EBC-AEB2-ED9B1E9FF935}">
      <dgm:prSet/>
      <dgm:spPr/>
      <dgm:t>
        <a:bodyPr/>
        <a:lstStyle/>
        <a:p>
          <a:endParaRPr lang="en-US"/>
        </a:p>
      </dgm:t>
    </dgm:pt>
    <dgm:pt modelId="{9964964E-D162-4EA3-9711-D84344B18C54}" type="parTrans" cxnId="{329A929B-CC5B-4EBC-AEB2-ED9B1E9FF935}">
      <dgm:prSet/>
      <dgm:spPr/>
      <dgm:t>
        <a:bodyPr/>
        <a:lstStyle/>
        <a:p>
          <a:endParaRPr lang="en-US"/>
        </a:p>
      </dgm:t>
    </dgm:pt>
    <dgm:pt modelId="{D16FC45F-5A57-4E92-9BF0-285F24CE11B1}">
      <dgm:prSet custT="1"/>
      <dgm:spPr/>
      <dgm:t>
        <a:bodyPr/>
        <a:lstStyle/>
        <a:p>
          <a:r>
            <a:rPr lang="en-US" sz="1600" b="1" dirty="0">
              <a:effectLst>
                <a:outerShdw blurRad="38100" dist="38100" dir="2700000" algn="tl">
                  <a:srgbClr val="000000">
                    <a:alpha val="43137"/>
                  </a:srgbClr>
                </a:outerShdw>
              </a:effectLst>
            </a:rPr>
            <a:t>Requires Previously Installed Brake Solution</a:t>
          </a:r>
        </a:p>
      </dgm:t>
    </dgm:pt>
    <dgm:pt modelId="{04993F58-DD37-4A34-98CD-A3466F3E834F}" type="sibTrans" cxnId="{EE274CB1-7A25-4218-8013-2F7881F30C73}">
      <dgm:prSet/>
      <dgm:spPr/>
      <dgm:t>
        <a:bodyPr/>
        <a:lstStyle/>
        <a:p>
          <a:endParaRPr lang="en-US"/>
        </a:p>
      </dgm:t>
    </dgm:pt>
    <dgm:pt modelId="{10BE7FEC-26B9-41B3-B490-375E178A3EE7}" type="parTrans" cxnId="{EE274CB1-7A25-4218-8013-2F7881F30C73}">
      <dgm:prSet/>
      <dgm:spPr/>
      <dgm:t>
        <a:bodyPr/>
        <a:lstStyle/>
        <a:p>
          <a:endParaRPr lang="en-US"/>
        </a:p>
      </dgm:t>
    </dgm:pt>
    <dgm:pt modelId="{56F66DD8-E03E-4E17-9D45-47BD35C628E2}" type="pres">
      <dgm:prSet presAssocID="{F2C93C10-2020-4888-B746-FCC1D5FA2EE8}" presName="linear" presStyleCnt="0">
        <dgm:presLayoutVars>
          <dgm:dir/>
          <dgm:animLvl val="lvl"/>
          <dgm:resizeHandles val="exact"/>
        </dgm:presLayoutVars>
      </dgm:prSet>
      <dgm:spPr/>
    </dgm:pt>
    <dgm:pt modelId="{006DA849-AB31-4D0F-9225-BBF827A53496}" type="pres">
      <dgm:prSet presAssocID="{581D87FF-4840-41F4-BC2F-1E876E227447}" presName="parentLin" presStyleCnt="0"/>
      <dgm:spPr/>
    </dgm:pt>
    <dgm:pt modelId="{2294A543-8BED-41FC-AA3C-BFC46467B141}" type="pres">
      <dgm:prSet presAssocID="{581D87FF-4840-41F4-BC2F-1E876E227447}" presName="parentLeftMargin" presStyleLbl="node1" presStyleIdx="0" presStyleCnt="4"/>
      <dgm:spPr/>
    </dgm:pt>
    <dgm:pt modelId="{CC706B6C-6765-4DCE-A13F-A77E201068C2}" type="pres">
      <dgm:prSet presAssocID="{581D87FF-4840-41F4-BC2F-1E876E227447}" presName="parentText" presStyleLbl="node1" presStyleIdx="0" presStyleCnt="4" custScaleY="20510" custLinFactX="4092" custLinFactNeighborX="100000" custLinFactNeighborY="-79317">
        <dgm:presLayoutVars>
          <dgm:chMax val="0"/>
          <dgm:bulletEnabled val="1"/>
        </dgm:presLayoutVars>
      </dgm:prSet>
      <dgm:spPr/>
    </dgm:pt>
    <dgm:pt modelId="{194BED48-C256-4C5A-96E4-BCF12AD950A9}" type="pres">
      <dgm:prSet presAssocID="{581D87FF-4840-41F4-BC2F-1E876E227447}" presName="negativeSpace" presStyleCnt="0"/>
      <dgm:spPr/>
    </dgm:pt>
    <dgm:pt modelId="{89DA788A-F773-40F0-9C86-945A72439A52}" type="pres">
      <dgm:prSet presAssocID="{581D87FF-4840-41F4-BC2F-1E876E227447}" presName="childText" presStyleLbl="conFgAcc1" presStyleIdx="0" presStyleCnt="4" custScaleY="37242" custLinFactY="-15237" custLinFactNeighborY="-100000">
        <dgm:presLayoutVars>
          <dgm:bulletEnabled val="1"/>
        </dgm:presLayoutVars>
      </dgm:prSet>
      <dgm:spPr/>
    </dgm:pt>
    <dgm:pt modelId="{DB5C4A80-1347-4DFE-A642-D142B24CA1EA}" type="pres">
      <dgm:prSet presAssocID="{CF531045-22A4-4F9E-801C-A65E3091FAD1}" presName="spaceBetweenRectangles" presStyleCnt="0"/>
      <dgm:spPr/>
    </dgm:pt>
    <dgm:pt modelId="{1BDA3FCC-C422-4FE7-A6F8-BEC827269271}" type="pres">
      <dgm:prSet presAssocID="{3BE64287-63ED-4651-9070-FECD4ADB30E5}" presName="parentLin" presStyleCnt="0"/>
      <dgm:spPr/>
    </dgm:pt>
    <dgm:pt modelId="{2FF3017C-22E4-4B68-BCC4-44026EA293AC}" type="pres">
      <dgm:prSet presAssocID="{3BE64287-63ED-4651-9070-FECD4ADB30E5}" presName="parentLeftMargin" presStyleLbl="node1" presStyleIdx="0" presStyleCnt="4"/>
      <dgm:spPr/>
    </dgm:pt>
    <dgm:pt modelId="{553FC74E-BE05-4714-8E3D-ED27183AF103}" type="pres">
      <dgm:prSet presAssocID="{3BE64287-63ED-4651-9070-FECD4ADB30E5}" presName="parentText" presStyleLbl="node1" presStyleIdx="1" presStyleCnt="4" custScaleY="17112" custLinFactX="4092" custLinFactNeighborX="100000" custLinFactNeighborY="-50492">
        <dgm:presLayoutVars>
          <dgm:chMax val="0"/>
          <dgm:bulletEnabled val="1"/>
        </dgm:presLayoutVars>
      </dgm:prSet>
      <dgm:spPr/>
    </dgm:pt>
    <dgm:pt modelId="{A7200D5B-3492-4507-8502-BD750C5E3743}" type="pres">
      <dgm:prSet presAssocID="{3BE64287-63ED-4651-9070-FECD4ADB30E5}" presName="negativeSpace" presStyleCnt="0"/>
      <dgm:spPr/>
    </dgm:pt>
    <dgm:pt modelId="{D1C66DAE-C0B2-4E38-B15F-3F07EB16B31A}" type="pres">
      <dgm:prSet presAssocID="{3BE64287-63ED-4651-9070-FECD4ADB30E5}" presName="childText" presStyleLbl="conFgAcc1" presStyleIdx="1" presStyleCnt="4" custScaleY="43296" custLinFactNeighborY="-19405">
        <dgm:presLayoutVars>
          <dgm:bulletEnabled val="1"/>
        </dgm:presLayoutVars>
      </dgm:prSet>
      <dgm:spPr/>
    </dgm:pt>
    <dgm:pt modelId="{D4259FAA-30B5-4EA2-84BE-9DF4BC9D19BE}" type="pres">
      <dgm:prSet presAssocID="{F1189480-6C46-447F-97F8-4086D465FFFE}" presName="spaceBetweenRectangles" presStyleCnt="0"/>
      <dgm:spPr/>
    </dgm:pt>
    <dgm:pt modelId="{B89D4272-7BFC-4CD9-B596-12C74E99069C}" type="pres">
      <dgm:prSet presAssocID="{761D71CC-DF47-4720-9CAC-879ED9B8ED96}" presName="parentLin" presStyleCnt="0"/>
      <dgm:spPr/>
    </dgm:pt>
    <dgm:pt modelId="{9B8A26B1-3888-4019-B23F-113D2787070D}" type="pres">
      <dgm:prSet presAssocID="{761D71CC-DF47-4720-9CAC-879ED9B8ED96}" presName="parentLeftMargin" presStyleLbl="node1" presStyleIdx="1" presStyleCnt="4"/>
      <dgm:spPr/>
    </dgm:pt>
    <dgm:pt modelId="{653ED8EE-C321-449E-BCEC-0D850DB82394}" type="pres">
      <dgm:prSet presAssocID="{761D71CC-DF47-4720-9CAC-879ED9B8ED96}" presName="parentText" presStyleLbl="node1" presStyleIdx="2" presStyleCnt="4" custScaleY="23596" custLinFactX="4370" custLinFactNeighborX="100000" custLinFactNeighborY="-18571">
        <dgm:presLayoutVars>
          <dgm:chMax val="0"/>
          <dgm:bulletEnabled val="1"/>
        </dgm:presLayoutVars>
      </dgm:prSet>
      <dgm:spPr/>
    </dgm:pt>
    <dgm:pt modelId="{4D641B79-C58D-42A6-8332-E6BE533231B8}" type="pres">
      <dgm:prSet presAssocID="{761D71CC-DF47-4720-9CAC-879ED9B8ED96}" presName="negativeSpace" presStyleCnt="0"/>
      <dgm:spPr/>
    </dgm:pt>
    <dgm:pt modelId="{D885E889-DB5B-4694-966B-E364D47BA27C}" type="pres">
      <dgm:prSet presAssocID="{761D71CC-DF47-4720-9CAC-879ED9B8ED96}" presName="childText" presStyleLbl="conFgAcc1" presStyleIdx="2" presStyleCnt="4" custScaleY="59788" custLinFactNeighborX="564" custLinFactNeighborY="77579">
        <dgm:presLayoutVars>
          <dgm:bulletEnabled val="1"/>
        </dgm:presLayoutVars>
      </dgm:prSet>
      <dgm:spPr/>
    </dgm:pt>
    <dgm:pt modelId="{EE4B286A-459E-47FD-A10B-70B59698AD36}" type="pres">
      <dgm:prSet presAssocID="{4E00BA69-AD91-4FA1-8000-277E64707847}" presName="spaceBetweenRectangles" presStyleCnt="0"/>
      <dgm:spPr/>
    </dgm:pt>
    <dgm:pt modelId="{5E623722-DFA2-429F-B3C3-F2B1587691BF}" type="pres">
      <dgm:prSet presAssocID="{6E04AAD5-707C-4ABD-9FBF-2E4E5F688EE7}" presName="parentLin" presStyleCnt="0"/>
      <dgm:spPr/>
    </dgm:pt>
    <dgm:pt modelId="{E7DCF877-B0B1-4DFE-9E8B-A907FA41A7CC}" type="pres">
      <dgm:prSet presAssocID="{6E04AAD5-707C-4ABD-9FBF-2E4E5F688EE7}" presName="parentLeftMargin" presStyleLbl="node1" presStyleIdx="2" presStyleCnt="4"/>
      <dgm:spPr/>
    </dgm:pt>
    <dgm:pt modelId="{22DA5BAC-A8AB-47F0-B061-37BDB8153E8F}" type="pres">
      <dgm:prSet presAssocID="{6E04AAD5-707C-4ABD-9FBF-2E4E5F688EE7}" presName="parentText" presStyleLbl="node1" presStyleIdx="3" presStyleCnt="4" custScaleX="101179" custScaleY="22170" custLinFactX="3152" custLinFactNeighborX="100000" custLinFactNeighborY="6696">
        <dgm:presLayoutVars>
          <dgm:chMax val="0"/>
          <dgm:bulletEnabled val="1"/>
        </dgm:presLayoutVars>
      </dgm:prSet>
      <dgm:spPr/>
    </dgm:pt>
    <dgm:pt modelId="{49A38FAE-FF1D-49A2-810A-40D7222F05B5}" type="pres">
      <dgm:prSet presAssocID="{6E04AAD5-707C-4ABD-9FBF-2E4E5F688EE7}" presName="negativeSpace" presStyleCnt="0"/>
      <dgm:spPr/>
    </dgm:pt>
    <dgm:pt modelId="{95174BDF-6D03-4C61-92C2-36A579E490FF}" type="pres">
      <dgm:prSet presAssocID="{6E04AAD5-707C-4ABD-9FBF-2E4E5F688EE7}" presName="childText" presStyleLbl="conFgAcc1" presStyleIdx="3" presStyleCnt="4" custScaleY="51588" custLinFactY="1850" custLinFactNeighborX="564" custLinFactNeighborY="100000">
        <dgm:presLayoutVars>
          <dgm:bulletEnabled val="1"/>
        </dgm:presLayoutVars>
      </dgm:prSet>
      <dgm:spPr/>
    </dgm:pt>
  </dgm:ptLst>
  <dgm:cxnLst>
    <dgm:cxn modelId="{48A9F307-2AD3-44B3-8F4E-9E6188B3A2D8}" type="presOf" srcId="{0B87CE1D-2DC6-465E-A2C7-08C9A15F9C78}" destId="{95174BDF-6D03-4C61-92C2-36A579E490FF}" srcOrd="0" destOrd="0" presId="urn:microsoft.com/office/officeart/2005/8/layout/list1"/>
    <dgm:cxn modelId="{05A62C15-22C5-4714-955E-5ACE5DB26A8F}" type="presOf" srcId="{3BE64287-63ED-4651-9070-FECD4ADB30E5}" destId="{2FF3017C-22E4-4B68-BCC4-44026EA293AC}" srcOrd="0" destOrd="0" presId="urn:microsoft.com/office/officeart/2005/8/layout/list1"/>
    <dgm:cxn modelId="{5445A51B-695F-4068-BB5E-61146E5075BD}" type="presOf" srcId="{D16FC45F-5A57-4E92-9BF0-285F24CE11B1}" destId="{89DA788A-F773-40F0-9C86-945A72439A52}" srcOrd="0" destOrd="1" presId="urn:microsoft.com/office/officeart/2005/8/layout/list1"/>
    <dgm:cxn modelId="{2F953521-56B0-40F2-864C-1171686C3530}" type="presOf" srcId="{1A23003C-14A9-48CD-8AD3-5B2BEB42E125}" destId="{D885E889-DB5B-4694-966B-E364D47BA27C}" srcOrd="0" destOrd="0" presId="urn:microsoft.com/office/officeart/2005/8/layout/list1"/>
    <dgm:cxn modelId="{C70FD724-BE4E-42B8-BBFB-1CA712E5889D}" type="presOf" srcId="{0C74D991-B6EE-4AD0-BC6C-BF8580031115}" destId="{D885E889-DB5B-4694-966B-E364D47BA27C}" srcOrd="0" destOrd="3" presId="urn:microsoft.com/office/officeart/2005/8/layout/list1"/>
    <dgm:cxn modelId="{3F25EE38-120D-4025-B714-01C81071C3DB}" type="presOf" srcId="{99FED7E0-33D6-40BA-8719-EC571BA65C2D}" destId="{D885E889-DB5B-4694-966B-E364D47BA27C}" srcOrd="0" destOrd="4" presId="urn:microsoft.com/office/officeart/2005/8/layout/list1"/>
    <dgm:cxn modelId="{970BC43A-E289-49F1-84A5-23774F88227B}" type="presOf" srcId="{30E7B2A7-5675-436B-8CC9-FBB627BC8CFB}" destId="{95174BDF-6D03-4C61-92C2-36A579E490FF}" srcOrd="0" destOrd="1" presId="urn:microsoft.com/office/officeart/2005/8/layout/list1"/>
    <dgm:cxn modelId="{F44DE83A-7ACD-4E84-B7D6-65DE00576073}" type="presOf" srcId="{6F7F07AD-0811-4E40-9C2D-0519EC991B2E}" destId="{D885E889-DB5B-4694-966B-E364D47BA27C}" srcOrd="0" destOrd="2" presId="urn:microsoft.com/office/officeart/2005/8/layout/list1"/>
    <dgm:cxn modelId="{C59EE83B-1952-453B-9837-40EED3D49CE4}" type="presOf" srcId="{933C0D01-9D33-42BE-86BF-EAF2CEBCC026}" destId="{95174BDF-6D03-4C61-92C2-36A579E490FF}" srcOrd="0" destOrd="2" presId="urn:microsoft.com/office/officeart/2005/8/layout/list1"/>
    <dgm:cxn modelId="{4EA92B43-9EAF-4D7B-921C-6642EA225640}" srcId="{761D71CC-DF47-4720-9CAC-879ED9B8ED96}" destId="{0D508765-E370-4C96-9BE1-9B28842CE1CE}" srcOrd="1" destOrd="0" parTransId="{74745700-ED53-4C23-B047-17CAB6ACDECC}" sibTransId="{868557F2-ED37-4FAD-A18F-6B794B7806E7}"/>
    <dgm:cxn modelId="{9FBA2247-4D7E-4584-9BAE-F389E937F19A}" type="presOf" srcId="{67A60B5D-B294-4CE8-8DBF-A1174276432F}" destId="{D1C66DAE-C0B2-4E38-B15F-3F07EB16B31A}" srcOrd="0" destOrd="0" presId="urn:microsoft.com/office/officeart/2005/8/layout/list1"/>
    <dgm:cxn modelId="{D74DD967-4489-4BB6-9F37-753D95A21827}" type="presOf" srcId="{B128953E-02AA-4324-AACD-B7645803FA8F}" destId="{D1C66DAE-C0B2-4E38-B15F-3F07EB16B31A}" srcOrd="0" destOrd="1" presId="urn:microsoft.com/office/officeart/2005/8/layout/list1"/>
    <dgm:cxn modelId="{0CD7306A-D5FF-4E2B-8B79-FE978C781A48}" srcId="{3BE64287-63ED-4651-9070-FECD4ADB30E5}" destId="{67A60B5D-B294-4CE8-8DBF-A1174276432F}" srcOrd="0" destOrd="0" parTransId="{38772C4E-2193-4E9E-B7E0-1C0A684BFF3B}" sibTransId="{AF7D6E95-9BBE-4923-8AAD-D36875AC0410}"/>
    <dgm:cxn modelId="{D8FD274D-6407-4323-9140-AC68908E2880}" type="presOf" srcId="{0D508765-E370-4C96-9BE1-9B28842CE1CE}" destId="{D885E889-DB5B-4694-966B-E364D47BA27C}" srcOrd="0" destOrd="1" presId="urn:microsoft.com/office/officeart/2005/8/layout/list1"/>
    <dgm:cxn modelId="{05B45E50-EEB6-4BD0-98ED-73E6D6857AE4}" type="presOf" srcId="{581D87FF-4840-41F4-BC2F-1E876E227447}" destId="{2294A543-8BED-41FC-AA3C-BFC46467B141}" srcOrd="0" destOrd="0" presId="urn:microsoft.com/office/officeart/2005/8/layout/list1"/>
    <dgm:cxn modelId="{74B29E50-60D9-430A-984E-CFA656D89243}" srcId="{761D71CC-DF47-4720-9CAC-879ED9B8ED96}" destId="{1A23003C-14A9-48CD-8AD3-5B2BEB42E125}" srcOrd="0" destOrd="0" parTransId="{E361D34F-705D-418D-B18D-DF6F40391D63}" sibTransId="{19ABF726-B92F-40D4-9B07-8317DF87F13B}"/>
    <dgm:cxn modelId="{AC34AF58-2799-4B26-B572-ECA5C531C93E}" srcId="{6E04AAD5-707C-4ABD-9FBF-2E4E5F688EE7}" destId="{0B87CE1D-2DC6-465E-A2C7-08C9A15F9C78}" srcOrd="0" destOrd="0" parTransId="{3A915A0D-4C48-4D47-B904-D325CE5D9D66}" sibTransId="{CC97D333-14FA-4580-873E-4067F11CC493}"/>
    <dgm:cxn modelId="{0663345A-ACBE-4633-8CF1-ADC42FEC74C3}" srcId="{F2C93C10-2020-4888-B746-FCC1D5FA2EE8}" destId="{3BE64287-63ED-4651-9070-FECD4ADB30E5}" srcOrd="1" destOrd="0" parTransId="{BA1E77FF-7BCA-497C-B992-CF91CA298E37}" sibTransId="{F1189480-6C46-447F-97F8-4086D465FFFE}"/>
    <dgm:cxn modelId="{D5C03082-F2AD-4E14-9314-E3164A83D5DD}" type="presOf" srcId="{6E04AAD5-707C-4ABD-9FBF-2E4E5F688EE7}" destId="{22DA5BAC-A8AB-47F0-B061-37BDB8153E8F}" srcOrd="1" destOrd="0" presId="urn:microsoft.com/office/officeart/2005/8/layout/list1"/>
    <dgm:cxn modelId="{B924B38A-62D5-4410-A576-344C57E2A8D8}" type="presOf" srcId="{4235AE5B-93A0-4874-970D-0949414D7E36}" destId="{89DA788A-F773-40F0-9C86-945A72439A52}" srcOrd="0" destOrd="0" presId="urn:microsoft.com/office/officeart/2005/8/layout/list1"/>
    <dgm:cxn modelId="{CE82DD8A-6C33-4FAA-9784-A45799F734D0}" srcId="{6E04AAD5-707C-4ABD-9FBF-2E4E5F688EE7}" destId="{30E7B2A7-5675-436B-8CC9-FBB627BC8CFB}" srcOrd="1" destOrd="0" parTransId="{143572AC-D4AE-45CC-830A-64B2676BF68C}" sibTransId="{547E0B54-A6E1-43FC-A5D6-7DD5EBA8924C}"/>
    <dgm:cxn modelId="{E4E91B8C-5550-40F9-875B-2162D0F4E36B}" type="presOf" srcId="{761D71CC-DF47-4720-9CAC-879ED9B8ED96}" destId="{653ED8EE-C321-449E-BCEC-0D850DB82394}" srcOrd="1" destOrd="0" presId="urn:microsoft.com/office/officeart/2005/8/layout/list1"/>
    <dgm:cxn modelId="{4793B191-CB6D-4680-AE0D-DFBB02E37630}" srcId="{F2C93C10-2020-4888-B746-FCC1D5FA2EE8}" destId="{581D87FF-4840-41F4-BC2F-1E876E227447}" srcOrd="0" destOrd="0" parTransId="{322365F6-D384-47A9-8D3B-A38DAFD0429B}" sibTransId="{CF531045-22A4-4F9E-801C-A65E3091FAD1}"/>
    <dgm:cxn modelId="{329A929B-CC5B-4EBC-AEB2-ED9B1E9FF935}" srcId="{581D87FF-4840-41F4-BC2F-1E876E227447}" destId="{4235AE5B-93A0-4874-970D-0949414D7E36}" srcOrd="0" destOrd="0" parTransId="{9964964E-D162-4EA3-9711-D84344B18C54}" sibTransId="{2F0A17FE-8C64-431A-9C96-2B6DA09848F0}"/>
    <dgm:cxn modelId="{B9441DA0-1119-4E37-B7BB-E7E2180C6473}" srcId="{761D71CC-DF47-4720-9CAC-879ED9B8ED96}" destId="{6F7F07AD-0811-4E40-9C2D-0519EC991B2E}" srcOrd="2" destOrd="0" parTransId="{150E20C1-3BFB-4D91-AAB9-101A78536A49}" sibTransId="{28AD15C0-BB0A-4C79-A2A2-8975A7D751B5}"/>
    <dgm:cxn modelId="{B86837A7-A1DD-49EA-B2E4-1CCD8D4F6A3D}" srcId="{6E04AAD5-707C-4ABD-9FBF-2E4E5F688EE7}" destId="{933C0D01-9D33-42BE-86BF-EAF2CEBCC026}" srcOrd="2" destOrd="0" parTransId="{2E8B8EC1-8134-4411-A82B-123E90BE7D1D}" sibTransId="{5350C96A-1CE0-4894-871D-047379B4CC6F}"/>
    <dgm:cxn modelId="{F7E22DB0-2AD9-4DB3-9676-E1A78BFF7DBB}" srcId="{F2C93C10-2020-4888-B746-FCC1D5FA2EE8}" destId="{6E04AAD5-707C-4ABD-9FBF-2E4E5F688EE7}" srcOrd="3" destOrd="0" parTransId="{D91B1A70-BE13-4789-B246-5109F83B9EAF}" sibTransId="{EE583C22-714A-465C-91BB-83AA5D084CA1}"/>
    <dgm:cxn modelId="{EE274CB1-7A25-4218-8013-2F7881F30C73}" srcId="{581D87FF-4840-41F4-BC2F-1E876E227447}" destId="{D16FC45F-5A57-4E92-9BF0-285F24CE11B1}" srcOrd="1" destOrd="0" parTransId="{10BE7FEC-26B9-41B3-B490-375E178A3EE7}" sibTransId="{04993F58-DD37-4A34-98CD-A3466F3E834F}"/>
    <dgm:cxn modelId="{C676A7C9-C8DA-4547-9392-02C2581283D2}" type="presOf" srcId="{F2C93C10-2020-4888-B746-FCC1D5FA2EE8}" destId="{56F66DD8-E03E-4E17-9D45-47BD35C628E2}" srcOrd="0" destOrd="0" presId="urn:microsoft.com/office/officeart/2005/8/layout/list1"/>
    <dgm:cxn modelId="{F6D008D7-6E38-4FCB-8AE4-09E6F396486F}" type="presOf" srcId="{761D71CC-DF47-4720-9CAC-879ED9B8ED96}" destId="{9B8A26B1-3888-4019-B23F-113D2787070D}" srcOrd="0" destOrd="0" presId="urn:microsoft.com/office/officeart/2005/8/layout/list1"/>
    <dgm:cxn modelId="{7F3177DA-E43F-479D-82CF-0CB59A475485}" srcId="{3BE64287-63ED-4651-9070-FECD4ADB30E5}" destId="{B128953E-02AA-4324-AACD-B7645803FA8F}" srcOrd="1" destOrd="0" parTransId="{75AEFD29-3EAE-4056-81E7-D745C05836A6}" sibTransId="{6957CC12-BFAB-48D6-9A44-EE0EE1A55F70}"/>
    <dgm:cxn modelId="{B78133E2-621E-4F0C-8C61-A5B941EF139C}" type="presOf" srcId="{3BE64287-63ED-4651-9070-FECD4ADB30E5}" destId="{553FC74E-BE05-4714-8E3D-ED27183AF103}" srcOrd="1" destOrd="0" presId="urn:microsoft.com/office/officeart/2005/8/layout/list1"/>
    <dgm:cxn modelId="{B4888CED-EFAB-4C1A-A0BA-C115A407D1C8}" srcId="{F2C93C10-2020-4888-B746-FCC1D5FA2EE8}" destId="{761D71CC-DF47-4720-9CAC-879ED9B8ED96}" srcOrd="2" destOrd="0" parTransId="{25B4FC28-7756-4358-AC23-F0D6A97FAD7A}" sibTransId="{4E00BA69-AD91-4FA1-8000-277E64707847}"/>
    <dgm:cxn modelId="{3D2CE4F1-608E-4C47-95E6-4661195FDDE9}" type="presOf" srcId="{581D87FF-4840-41F4-BC2F-1E876E227447}" destId="{CC706B6C-6765-4DCE-A13F-A77E201068C2}" srcOrd="1" destOrd="0" presId="urn:microsoft.com/office/officeart/2005/8/layout/list1"/>
    <dgm:cxn modelId="{3F0900F9-0F32-4D07-85F1-F6A19C60613E}" srcId="{761D71CC-DF47-4720-9CAC-879ED9B8ED96}" destId="{0C74D991-B6EE-4AD0-BC6C-BF8580031115}" srcOrd="3" destOrd="0" parTransId="{F664AEA0-64BA-408C-A486-1B06D0B24658}" sibTransId="{F164F337-FFE0-4FD1-AC29-C006D2C3AE26}"/>
    <dgm:cxn modelId="{311C1EFB-AE12-4327-819B-5A181D595F35}" srcId="{761D71CC-DF47-4720-9CAC-879ED9B8ED96}" destId="{99FED7E0-33D6-40BA-8719-EC571BA65C2D}" srcOrd="4" destOrd="0" parTransId="{46B3FADD-BB33-4F20-9C10-3BC15A1F8F45}" sibTransId="{A9739E48-C3C2-4DD3-A37D-5AB39E124624}"/>
    <dgm:cxn modelId="{8FDAF1FF-82E7-4898-A8B5-023044583848}" type="presOf" srcId="{6E04AAD5-707C-4ABD-9FBF-2E4E5F688EE7}" destId="{E7DCF877-B0B1-4DFE-9E8B-A907FA41A7CC}" srcOrd="0" destOrd="0" presId="urn:microsoft.com/office/officeart/2005/8/layout/list1"/>
    <dgm:cxn modelId="{276BDEE3-A9EA-484B-9BE3-3B4378F9002C}" type="presParOf" srcId="{56F66DD8-E03E-4E17-9D45-47BD35C628E2}" destId="{006DA849-AB31-4D0F-9225-BBF827A53496}" srcOrd="0" destOrd="0" presId="urn:microsoft.com/office/officeart/2005/8/layout/list1"/>
    <dgm:cxn modelId="{DCEAEA6D-C373-45E9-954A-90BEAE3F60BA}" type="presParOf" srcId="{006DA849-AB31-4D0F-9225-BBF827A53496}" destId="{2294A543-8BED-41FC-AA3C-BFC46467B141}" srcOrd="0" destOrd="0" presId="urn:microsoft.com/office/officeart/2005/8/layout/list1"/>
    <dgm:cxn modelId="{B69D8882-FFF3-49EB-8BFD-A385A84DA940}" type="presParOf" srcId="{006DA849-AB31-4D0F-9225-BBF827A53496}" destId="{CC706B6C-6765-4DCE-A13F-A77E201068C2}" srcOrd="1" destOrd="0" presId="urn:microsoft.com/office/officeart/2005/8/layout/list1"/>
    <dgm:cxn modelId="{95702438-99C5-463A-98FD-DF2089C19201}" type="presParOf" srcId="{56F66DD8-E03E-4E17-9D45-47BD35C628E2}" destId="{194BED48-C256-4C5A-96E4-BCF12AD950A9}" srcOrd="1" destOrd="0" presId="urn:microsoft.com/office/officeart/2005/8/layout/list1"/>
    <dgm:cxn modelId="{56B7FCBB-B063-47AF-85D9-990749834C7A}" type="presParOf" srcId="{56F66DD8-E03E-4E17-9D45-47BD35C628E2}" destId="{89DA788A-F773-40F0-9C86-945A72439A52}" srcOrd="2" destOrd="0" presId="urn:microsoft.com/office/officeart/2005/8/layout/list1"/>
    <dgm:cxn modelId="{3EC4F7C2-534B-4C1B-9C2A-1CFCB7E0C38F}" type="presParOf" srcId="{56F66DD8-E03E-4E17-9D45-47BD35C628E2}" destId="{DB5C4A80-1347-4DFE-A642-D142B24CA1EA}" srcOrd="3" destOrd="0" presId="urn:microsoft.com/office/officeart/2005/8/layout/list1"/>
    <dgm:cxn modelId="{7FC4546F-0B39-48AB-B604-A78EACAA0583}" type="presParOf" srcId="{56F66DD8-E03E-4E17-9D45-47BD35C628E2}" destId="{1BDA3FCC-C422-4FE7-A6F8-BEC827269271}" srcOrd="4" destOrd="0" presId="urn:microsoft.com/office/officeart/2005/8/layout/list1"/>
    <dgm:cxn modelId="{D63AD981-367B-417E-8BB9-E6DB8E8C91F9}" type="presParOf" srcId="{1BDA3FCC-C422-4FE7-A6F8-BEC827269271}" destId="{2FF3017C-22E4-4B68-BCC4-44026EA293AC}" srcOrd="0" destOrd="0" presId="urn:microsoft.com/office/officeart/2005/8/layout/list1"/>
    <dgm:cxn modelId="{D17320E6-8A38-4E9A-97CD-D8819D08774C}" type="presParOf" srcId="{1BDA3FCC-C422-4FE7-A6F8-BEC827269271}" destId="{553FC74E-BE05-4714-8E3D-ED27183AF103}" srcOrd="1" destOrd="0" presId="urn:microsoft.com/office/officeart/2005/8/layout/list1"/>
    <dgm:cxn modelId="{C9D0EF56-DC73-4858-8809-DA8073AD5573}" type="presParOf" srcId="{56F66DD8-E03E-4E17-9D45-47BD35C628E2}" destId="{A7200D5B-3492-4507-8502-BD750C5E3743}" srcOrd="5" destOrd="0" presId="urn:microsoft.com/office/officeart/2005/8/layout/list1"/>
    <dgm:cxn modelId="{1DDEDEC8-D5AC-4686-A9B4-BE1B64972DBD}" type="presParOf" srcId="{56F66DD8-E03E-4E17-9D45-47BD35C628E2}" destId="{D1C66DAE-C0B2-4E38-B15F-3F07EB16B31A}" srcOrd="6" destOrd="0" presId="urn:microsoft.com/office/officeart/2005/8/layout/list1"/>
    <dgm:cxn modelId="{9D7CDBFE-6D89-4FDA-A520-2FEA296B3FEB}" type="presParOf" srcId="{56F66DD8-E03E-4E17-9D45-47BD35C628E2}" destId="{D4259FAA-30B5-4EA2-84BE-9DF4BC9D19BE}" srcOrd="7" destOrd="0" presId="urn:microsoft.com/office/officeart/2005/8/layout/list1"/>
    <dgm:cxn modelId="{B8AB7FB1-8E80-4BFC-B10A-ECE9FF7309F9}" type="presParOf" srcId="{56F66DD8-E03E-4E17-9D45-47BD35C628E2}" destId="{B89D4272-7BFC-4CD9-B596-12C74E99069C}" srcOrd="8" destOrd="0" presId="urn:microsoft.com/office/officeart/2005/8/layout/list1"/>
    <dgm:cxn modelId="{9B2E4B2F-6C3C-49BD-B683-A3CA7D13365D}" type="presParOf" srcId="{B89D4272-7BFC-4CD9-B596-12C74E99069C}" destId="{9B8A26B1-3888-4019-B23F-113D2787070D}" srcOrd="0" destOrd="0" presId="urn:microsoft.com/office/officeart/2005/8/layout/list1"/>
    <dgm:cxn modelId="{A8533CF0-EA00-451F-8793-554A0087BB5D}" type="presParOf" srcId="{B89D4272-7BFC-4CD9-B596-12C74E99069C}" destId="{653ED8EE-C321-449E-BCEC-0D850DB82394}" srcOrd="1" destOrd="0" presId="urn:microsoft.com/office/officeart/2005/8/layout/list1"/>
    <dgm:cxn modelId="{6FA5406E-E379-4353-A6D1-4AEC374C14E5}" type="presParOf" srcId="{56F66DD8-E03E-4E17-9D45-47BD35C628E2}" destId="{4D641B79-C58D-42A6-8332-E6BE533231B8}" srcOrd="9" destOrd="0" presId="urn:microsoft.com/office/officeart/2005/8/layout/list1"/>
    <dgm:cxn modelId="{D82403DC-0231-4ABD-913E-885832D0AD49}" type="presParOf" srcId="{56F66DD8-E03E-4E17-9D45-47BD35C628E2}" destId="{D885E889-DB5B-4694-966B-E364D47BA27C}" srcOrd="10" destOrd="0" presId="urn:microsoft.com/office/officeart/2005/8/layout/list1"/>
    <dgm:cxn modelId="{C91CC2ED-4B0D-4939-A1EE-9FE941B7CC3B}" type="presParOf" srcId="{56F66DD8-E03E-4E17-9D45-47BD35C628E2}" destId="{EE4B286A-459E-47FD-A10B-70B59698AD36}" srcOrd="11" destOrd="0" presId="urn:microsoft.com/office/officeart/2005/8/layout/list1"/>
    <dgm:cxn modelId="{B2CC7DC9-9523-4917-8CD8-24AFA3232B48}" type="presParOf" srcId="{56F66DD8-E03E-4E17-9D45-47BD35C628E2}" destId="{5E623722-DFA2-429F-B3C3-F2B1587691BF}" srcOrd="12" destOrd="0" presId="urn:microsoft.com/office/officeart/2005/8/layout/list1"/>
    <dgm:cxn modelId="{E1251067-3681-4D0E-9A0D-D922D7D20E6A}" type="presParOf" srcId="{5E623722-DFA2-429F-B3C3-F2B1587691BF}" destId="{E7DCF877-B0B1-4DFE-9E8B-A907FA41A7CC}" srcOrd="0" destOrd="0" presId="urn:microsoft.com/office/officeart/2005/8/layout/list1"/>
    <dgm:cxn modelId="{6B66352C-98B4-44A6-9FDA-600DA44B8E10}" type="presParOf" srcId="{5E623722-DFA2-429F-B3C3-F2B1587691BF}" destId="{22DA5BAC-A8AB-47F0-B061-37BDB8153E8F}" srcOrd="1" destOrd="0" presId="urn:microsoft.com/office/officeart/2005/8/layout/list1"/>
    <dgm:cxn modelId="{23B8B45B-ED54-4F74-A25D-A8D260E24BCA}" type="presParOf" srcId="{56F66DD8-E03E-4E17-9D45-47BD35C628E2}" destId="{49A38FAE-FF1D-49A2-810A-40D7222F05B5}" srcOrd="13" destOrd="0" presId="urn:microsoft.com/office/officeart/2005/8/layout/list1"/>
    <dgm:cxn modelId="{4E1DE417-9BD6-468F-97F4-B19C465C64A1}" type="presParOf" srcId="{56F66DD8-E03E-4E17-9D45-47BD35C628E2}" destId="{95174BDF-6D03-4C61-92C2-36A579E490FF}"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4.xml><?xml version="1.0" encoding="utf-8"?>
<dgm:dataModel xmlns:dgm="http://schemas.openxmlformats.org/drawingml/2006/diagram" xmlns:a="http://schemas.openxmlformats.org/drawingml/2006/main">
  <dgm:ptLst>
    <dgm:pt modelId="{F2C93C10-2020-4888-B746-FCC1D5FA2EE8}" type="doc">
      <dgm:prSet loTypeId="urn:microsoft.com/office/officeart/2005/8/layout/list1" loCatId="list" qsTypeId="urn:microsoft.com/office/officeart/2005/8/quickstyle/simple4" qsCatId="simple" csTypeId="urn:microsoft.com/office/officeart/2005/8/colors/accent1_2" csCatId="accent1" phldr="1"/>
      <dgm:spPr/>
      <dgm:t>
        <a:bodyPr/>
        <a:lstStyle/>
        <a:p>
          <a:endParaRPr lang="en-US"/>
        </a:p>
      </dgm:t>
    </dgm:pt>
    <dgm:pt modelId="{AE03C159-79B1-4E59-99FE-22A178109FC3}">
      <dgm:prSet/>
      <dgm:spPr/>
      <dgm:t>
        <a:bodyPr/>
        <a:lstStyle/>
        <a:p>
          <a:pPr algn="ctr"/>
          <a:r>
            <a:rPr lang="en-US" b="1" dirty="0">
              <a:effectLst>
                <a:outerShdw blurRad="38100" dist="38100" dir="2700000" algn="tl">
                  <a:srgbClr val="000000">
                    <a:alpha val="43137"/>
                  </a:srgbClr>
                </a:outerShdw>
              </a:effectLst>
            </a:rPr>
            <a:t>Product Pages</a:t>
          </a:r>
        </a:p>
      </dgm:t>
    </dgm:pt>
    <dgm:pt modelId="{3DD194F2-5F96-49E9-B36A-BC684A5D653A}" type="parTrans" cxnId="{4F777E06-6B04-4841-A284-F8E4DD58286C}">
      <dgm:prSet/>
      <dgm:spPr/>
      <dgm:t>
        <a:bodyPr/>
        <a:lstStyle/>
        <a:p>
          <a:endParaRPr lang="en-US"/>
        </a:p>
      </dgm:t>
    </dgm:pt>
    <dgm:pt modelId="{6F02B17A-9AF3-4551-BC16-A3CC5D183D11}" type="sibTrans" cxnId="{4F777E06-6B04-4841-A284-F8E4DD58286C}">
      <dgm:prSet/>
      <dgm:spPr/>
      <dgm:t>
        <a:bodyPr/>
        <a:lstStyle/>
        <a:p>
          <a:endParaRPr lang="en-US"/>
        </a:p>
      </dgm:t>
    </dgm:pt>
    <dgm:pt modelId="{A59B08C7-342F-4E1A-AF7D-D4AB472E5BD3}">
      <dgm:prSet/>
      <dgm:spPr/>
      <dgm:t>
        <a:bodyPr/>
        <a:lstStyle/>
        <a:p>
          <a:pPr algn="ctr"/>
          <a:r>
            <a:rPr lang="en-US" b="1" dirty="0">
              <a:effectLst>
                <a:outerShdw blurRad="38100" dist="38100" dir="2700000" algn="tl">
                  <a:srgbClr val="000000">
                    <a:alpha val="43137"/>
                  </a:srgbClr>
                </a:outerShdw>
              </a:effectLst>
            </a:rPr>
            <a:t>Sales Brochures</a:t>
          </a:r>
        </a:p>
      </dgm:t>
    </dgm:pt>
    <dgm:pt modelId="{55E8EB62-53C8-46BB-8942-D581E55147F8}" type="parTrans" cxnId="{7433B721-FAA7-477B-92A4-A7C242C7EF29}">
      <dgm:prSet/>
      <dgm:spPr/>
      <dgm:t>
        <a:bodyPr/>
        <a:lstStyle/>
        <a:p>
          <a:endParaRPr lang="en-US"/>
        </a:p>
      </dgm:t>
    </dgm:pt>
    <dgm:pt modelId="{3E9D957E-51EF-4098-A8C7-771B2C8C3471}" type="sibTrans" cxnId="{7433B721-FAA7-477B-92A4-A7C242C7EF29}">
      <dgm:prSet/>
      <dgm:spPr/>
      <dgm:t>
        <a:bodyPr/>
        <a:lstStyle/>
        <a:p>
          <a:endParaRPr lang="en-US"/>
        </a:p>
      </dgm:t>
    </dgm:pt>
    <dgm:pt modelId="{5D4CA971-44B0-4FC1-9CB6-2004B70E20B4}">
      <dgm:prSet/>
      <dgm:spPr/>
      <dgm:t>
        <a:bodyPr/>
        <a:lstStyle/>
        <a:p>
          <a:pPr algn="ctr"/>
          <a:r>
            <a:rPr lang="en-US" b="1" dirty="0">
              <a:effectLst>
                <a:outerShdw blurRad="38100" dist="38100" dir="2700000" algn="tl">
                  <a:srgbClr val="000000">
                    <a:alpha val="43137"/>
                  </a:srgbClr>
                </a:outerShdw>
              </a:effectLst>
            </a:rPr>
            <a:t>User Manuals</a:t>
          </a:r>
        </a:p>
      </dgm:t>
    </dgm:pt>
    <dgm:pt modelId="{F33F6A1F-669C-4FD3-AC27-A63F394AB0C9}" type="parTrans" cxnId="{59D24C00-5771-4669-97DA-3A7B99DFAE0A}">
      <dgm:prSet/>
      <dgm:spPr/>
      <dgm:t>
        <a:bodyPr/>
        <a:lstStyle/>
        <a:p>
          <a:endParaRPr lang="en-US"/>
        </a:p>
      </dgm:t>
    </dgm:pt>
    <dgm:pt modelId="{9381D64E-218C-42F5-BDA5-8F2A4B074F39}" type="sibTrans" cxnId="{59D24C00-5771-4669-97DA-3A7B99DFAE0A}">
      <dgm:prSet/>
      <dgm:spPr/>
      <dgm:t>
        <a:bodyPr/>
        <a:lstStyle/>
        <a:p>
          <a:endParaRPr lang="en-US"/>
        </a:p>
      </dgm:t>
    </dgm:pt>
    <dgm:pt modelId="{B9CAFF7B-88AF-4CD9-BEC5-4508100E40B5}">
      <dgm:prSet/>
      <dgm:spPr/>
      <dgm:t>
        <a:bodyPr/>
        <a:lstStyle/>
        <a:p>
          <a:pPr algn="ctr"/>
          <a:r>
            <a:rPr lang="en-US" b="1" dirty="0">
              <a:effectLst>
                <a:outerShdw blurRad="38100" dist="38100" dir="2700000" algn="tl">
                  <a:srgbClr val="000000">
                    <a:alpha val="43137"/>
                  </a:srgbClr>
                </a:outerShdw>
              </a:effectLst>
            </a:rPr>
            <a:t>Industry Applications</a:t>
          </a:r>
        </a:p>
      </dgm:t>
    </dgm:pt>
    <dgm:pt modelId="{118FCBE0-135B-4D66-8E50-BA7EB272F880}" type="parTrans" cxnId="{07B3215A-5436-4CE9-8D32-DF0C67A269E5}">
      <dgm:prSet/>
      <dgm:spPr/>
      <dgm:t>
        <a:bodyPr/>
        <a:lstStyle/>
        <a:p>
          <a:endParaRPr lang="en-US"/>
        </a:p>
      </dgm:t>
    </dgm:pt>
    <dgm:pt modelId="{4E6BE767-2B4B-43BA-8EFD-549FBDBE13DB}" type="sibTrans" cxnId="{07B3215A-5436-4CE9-8D32-DF0C67A269E5}">
      <dgm:prSet/>
      <dgm:spPr/>
      <dgm:t>
        <a:bodyPr/>
        <a:lstStyle/>
        <a:p>
          <a:endParaRPr lang="en-US"/>
        </a:p>
      </dgm:t>
    </dgm:pt>
    <dgm:pt modelId="{1C953C63-C493-41AD-815A-F7A8537130AA}">
      <dgm:prSet/>
      <dgm:spPr/>
      <dgm:t>
        <a:bodyPr/>
        <a:lstStyle/>
        <a:p>
          <a:pPr algn="ctr"/>
          <a:r>
            <a:rPr lang="en-US" b="1" dirty="0">
              <a:effectLst>
                <a:outerShdw blurRad="38100" dist="38100" dir="2700000" algn="tl">
                  <a:srgbClr val="000000">
                    <a:alpha val="43137"/>
                  </a:srgbClr>
                </a:outerShdw>
              </a:effectLst>
            </a:rPr>
            <a:t>Drive Cross References</a:t>
          </a:r>
        </a:p>
      </dgm:t>
    </dgm:pt>
    <dgm:pt modelId="{1186D78E-6ED2-4263-80F8-637C1ED30902}" type="parTrans" cxnId="{E684CE0F-AF48-4EAC-92CE-B2AFF1500017}">
      <dgm:prSet/>
      <dgm:spPr/>
      <dgm:t>
        <a:bodyPr/>
        <a:lstStyle/>
        <a:p>
          <a:endParaRPr lang="en-US"/>
        </a:p>
      </dgm:t>
    </dgm:pt>
    <dgm:pt modelId="{F99DC3F0-7BDD-472E-A034-95C4CD21D2B3}" type="sibTrans" cxnId="{E684CE0F-AF48-4EAC-92CE-B2AFF1500017}">
      <dgm:prSet/>
      <dgm:spPr/>
      <dgm:t>
        <a:bodyPr/>
        <a:lstStyle/>
        <a:p>
          <a:endParaRPr lang="en-US"/>
        </a:p>
      </dgm:t>
    </dgm:pt>
    <dgm:pt modelId="{2CD1B4D8-0705-45CF-8DE6-8BA5F3168087}">
      <dgm:prSet/>
      <dgm:spPr/>
      <dgm:t>
        <a:bodyPr/>
        <a:lstStyle/>
        <a:p>
          <a:pPr algn="ctr"/>
          <a:r>
            <a:rPr lang="en-US" b="1" dirty="0">
              <a:effectLst>
                <a:outerShdw blurRad="38100" dist="38100" dir="2700000" algn="tl">
                  <a:srgbClr val="000000">
                    <a:alpha val="43137"/>
                  </a:srgbClr>
                </a:outerShdw>
              </a:effectLst>
            </a:rPr>
            <a:t>Contact Form</a:t>
          </a:r>
        </a:p>
      </dgm:t>
    </dgm:pt>
    <dgm:pt modelId="{6DC99C55-A9E5-4ECE-9EBA-2819526F91A6}" type="parTrans" cxnId="{3637A353-AAAF-4706-8FC7-C1AD1C0A0199}">
      <dgm:prSet/>
      <dgm:spPr/>
      <dgm:t>
        <a:bodyPr/>
        <a:lstStyle/>
        <a:p>
          <a:endParaRPr lang="en-US"/>
        </a:p>
      </dgm:t>
    </dgm:pt>
    <dgm:pt modelId="{5C384E34-BF1C-4506-B4C6-E387E6EC0DD9}" type="sibTrans" cxnId="{3637A353-AAAF-4706-8FC7-C1AD1C0A0199}">
      <dgm:prSet/>
      <dgm:spPr/>
      <dgm:t>
        <a:bodyPr/>
        <a:lstStyle/>
        <a:p>
          <a:endParaRPr lang="en-US"/>
        </a:p>
      </dgm:t>
    </dgm:pt>
    <dgm:pt modelId="{56F66DD8-E03E-4E17-9D45-47BD35C628E2}" type="pres">
      <dgm:prSet presAssocID="{F2C93C10-2020-4888-B746-FCC1D5FA2EE8}" presName="linear" presStyleCnt="0">
        <dgm:presLayoutVars>
          <dgm:dir/>
          <dgm:animLvl val="lvl"/>
          <dgm:resizeHandles val="exact"/>
        </dgm:presLayoutVars>
      </dgm:prSet>
      <dgm:spPr/>
    </dgm:pt>
    <dgm:pt modelId="{AE703C8E-9AF1-4047-AE2C-697CEBDD9D56}" type="pres">
      <dgm:prSet presAssocID="{AE03C159-79B1-4E59-99FE-22A178109FC3}" presName="parentLin" presStyleCnt="0"/>
      <dgm:spPr/>
    </dgm:pt>
    <dgm:pt modelId="{DEA01C5D-0150-42E6-BF27-101AB1FCA78A}" type="pres">
      <dgm:prSet presAssocID="{AE03C159-79B1-4E59-99FE-22A178109FC3}" presName="parentLeftMargin" presStyleLbl="node1" presStyleIdx="0" presStyleCnt="6"/>
      <dgm:spPr/>
    </dgm:pt>
    <dgm:pt modelId="{E7A3B7AC-F6E0-4AA4-AB41-19AC0F3A5333}" type="pres">
      <dgm:prSet presAssocID="{AE03C159-79B1-4E59-99FE-22A178109FC3}" presName="parentText" presStyleLbl="node1" presStyleIdx="0" presStyleCnt="6">
        <dgm:presLayoutVars>
          <dgm:chMax val="0"/>
          <dgm:bulletEnabled val="1"/>
        </dgm:presLayoutVars>
      </dgm:prSet>
      <dgm:spPr/>
    </dgm:pt>
    <dgm:pt modelId="{23F90B5A-DC0B-4044-9D1C-ADA3D58F4050}" type="pres">
      <dgm:prSet presAssocID="{AE03C159-79B1-4E59-99FE-22A178109FC3}" presName="negativeSpace" presStyleCnt="0"/>
      <dgm:spPr/>
    </dgm:pt>
    <dgm:pt modelId="{97F665EC-E441-48F9-A49A-CAF0D565400B}" type="pres">
      <dgm:prSet presAssocID="{AE03C159-79B1-4E59-99FE-22A178109FC3}" presName="childText" presStyleLbl="conFgAcc1" presStyleIdx="0" presStyleCnt="6">
        <dgm:presLayoutVars>
          <dgm:bulletEnabled val="1"/>
        </dgm:presLayoutVars>
      </dgm:prSet>
      <dgm:spPr/>
    </dgm:pt>
    <dgm:pt modelId="{786C193A-43B6-4226-853D-A16144F46999}" type="pres">
      <dgm:prSet presAssocID="{6F02B17A-9AF3-4551-BC16-A3CC5D183D11}" presName="spaceBetweenRectangles" presStyleCnt="0"/>
      <dgm:spPr/>
    </dgm:pt>
    <dgm:pt modelId="{59627D3B-E1C5-43A7-AE55-65F1FC135608}" type="pres">
      <dgm:prSet presAssocID="{B9CAFF7B-88AF-4CD9-BEC5-4508100E40B5}" presName="parentLin" presStyleCnt="0"/>
      <dgm:spPr/>
    </dgm:pt>
    <dgm:pt modelId="{BCE382BD-DCBC-4AEF-A143-7F58A05A4D56}" type="pres">
      <dgm:prSet presAssocID="{B9CAFF7B-88AF-4CD9-BEC5-4508100E40B5}" presName="parentLeftMargin" presStyleLbl="node1" presStyleIdx="0" presStyleCnt="6"/>
      <dgm:spPr/>
    </dgm:pt>
    <dgm:pt modelId="{009D6BFE-FB76-43FC-B124-8F2ACCE16A10}" type="pres">
      <dgm:prSet presAssocID="{B9CAFF7B-88AF-4CD9-BEC5-4508100E40B5}" presName="parentText" presStyleLbl="node1" presStyleIdx="1" presStyleCnt="6">
        <dgm:presLayoutVars>
          <dgm:chMax val="0"/>
          <dgm:bulletEnabled val="1"/>
        </dgm:presLayoutVars>
      </dgm:prSet>
      <dgm:spPr/>
    </dgm:pt>
    <dgm:pt modelId="{9C08CC10-402A-48FC-85B8-A2D62E232581}" type="pres">
      <dgm:prSet presAssocID="{B9CAFF7B-88AF-4CD9-BEC5-4508100E40B5}" presName="negativeSpace" presStyleCnt="0"/>
      <dgm:spPr/>
    </dgm:pt>
    <dgm:pt modelId="{6E3A98C5-392D-4146-9F13-F5FBA33BEE2D}" type="pres">
      <dgm:prSet presAssocID="{B9CAFF7B-88AF-4CD9-BEC5-4508100E40B5}" presName="childText" presStyleLbl="conFgAcc1" presStyleIdx="1" presStyleCnt="6">
        <dgm:presLayoutVars>
          <dgm:bulletEnabled val="1"/>
        </dgm:presLayoutVars>
      </dgm:prSet>
      <dgm:spPr/>
    </dgm:pt>
    <dgm:pt modelId="{8197D56E-5A5F-4D01-BFAC-9CDD2BE573C3}" type="pres">
      <dgm:prSet presAssocID="{4E6BE767-2B4B-43BA-8EFD-549FBDBE13DB}" presName="spaceBetweenRectangles" presStyleCnt="0"/>
      <dgm:spPr/>
    </dgm:pt>
    <dgm:pt modelId="{50FF933C-B6F6-44CF-BDC4-FC55CFEF5E50}" type="pres">
      <dgm:prSet presAssocID="{1C953C63-C493-41AD-815A-F7A8537130AA}" presName="parentLin" presStyleCnt="0"/>
      <dgm:spPr/>
    </dgm:pt>
    <dgm:pt modelId="{028F12B4-C978-43E2-B30E-33E8AF32EB65}" type="pres">
      <dgm:prSet presAssocID="{1C953C63-C493-41AD-815A-F7A8537130AA}" presName="parentLeftMargin" presStyleLbl="node1" presStyleIdx="1" presStyleCnt="6"/>
      <dgm:spPr/>
    </dgm:pt>
    <dgm:pt modelId="{9B44A5FC-868C-402A-9726-A9991AAC0646}" type="pres">
      <dgm:prSet presAssocID="{1C953C63-C493-41AD-815A-F7A8537130AA}" presName="parentText" presStyleLbl="node1" presStyleIdx="2" presStyleCnt="6">
        <dgm:presLayoutVars>
          <dgm:chMax val="0"/>
          <dgm:bulletEnabled val="1"/>
        </dgm:presLayoutVars>
      </dgm:prSet>
      <dgm:spPr/>
    </dgm:pt>
    <dgm:pt modelId="{0B2B9161-5846-4B7F-9324-852EC6C47FAD}" type="pres">
      <dgm:prSet presAssocID="{1C953C63-C493-41AD-815A-F7A8537130AA}" presName="negativeSpace" presStyleCnt="0"/>
      <dgm:spPr/>
    </dgm:pt>
    <dgm:pt modelId="{CB87F2C4-E7DD-4F40-94D5-2606CD18EDC6}" type="pres">
      <dgm:prSet presAssocID="{1C953C63-C493-41AD-815A-F7A8537130AA}" presName="childText" presStyleLbl="conFgAcc1" presStyleIdx="2" presStyleCnt="6">
        <dgm:presLayoutVars>
          <dgm:bulletEnabled val="1"/>
        </dgm:presLayoutVars>
      </dgm:prSet>
      <dgm:spPr/>
    </dgm:pt>
    <dgm:pt modelId="{62A3AA1C-3691-4F0F-B966-23B1FA007FD0}" type="pres">
      <dgm:prSet presAssocID="{F99DC3F0-7BDD-472E-A034-95C4CD21D2B3}" presName="spaceBetweenRectangles" presStyleCnt="0"/>
      <dgm:spPr/>
    </dgm:pt>
    <dgm:pt modelId="{941C49E6-149E-4900-8179-DB1A0271731A}" type="pres">
      <dgm:prSet presAssocID="{A59B08C7-342F-4E1A-AF7D-D4AB472E5BD3}" presName="parentLin" presStyleCnt="0"/>
      <dgm:spPr/>
    </dgm:pt>
    <dgm:pt modelId="{6E4D3B93-FD6F-417E-88E3-CC791F85AE1F}" type="pres">
      <dgm:prSet presAssocID="{A59B08C7-342F-4E1A-AF7D-D4AB472E5BD3}" presName="parentLeftMargin" presStyleLbl="node1" presStyleIdx="2" presStyleCnt="6"/>
      <dgm:spPr/>
    </dgm:pt>
    <dgm:pt modelId="{1C76AAFC-4216-46AA-82C6-1BD4E14BEA81}" type="pres">
      <dgm:prSet presAssocID="{A59B08C7-342F-4E1A-AF7D-D4AB472E5BD3}" presName="parentText" presStyleLbl="node1" presStyleIdx="3" presStyleCnt="6">
        <dgm:presLayoutVars>
          <dgm:chMax val="0"/>
          <dgm:bulletEnabled val="1"/>
        </dgm:presLayoutVars>
      </dgm:prSet>
      <dgm:spPr/>
    </dgm:pt>
    <dgm:pt modelId="{9B987C6D-B3C7-4713-B216-03844A11284A}" type="pres">
      <dgm:prSet presAssocID="{A59B08C7-342F-4E1A-AF7D-D4AB472E5BD3}" presName="negativeSpace" presStyleCnt="0"/>
      <dgm:spPr/>
    </dgm:pt>
    <dgm:pt modelId="{016C2C8E-68B4-4B0B-8A6D-0919C4654C78}" type="pres">
      <dgm:prSet presAssocID="{A59B08C7-342F-4E1A-AF7D-D4AB472E5BD3}" presName="childText" presStyleLbl="conFgAcc1" presStyleIdx="3" presStyleCnt="6">
        <dgm:presLayoutVars>
          <dgm:bulletEnabled val="1"/>
        </dgm:presLayoutVars>
      </dgm:prSet>
      <dgm:spPr/>
    </dgm:pt>
    <dgm:pt modelId="{0FD57BC7-5DCF-4E62-BF6D-C96D298BEF04}" type="pres">
      <dgm:prSet presAssocID="{3E9D957E-51EF-4098-A8C7-771B2C8C3471}" presName="spaceBetweenRectangles" presStyleCnt="0"/>
      <dgm:spPr/>
    </dgm:pt>
    <dgm:pt modelId="{560BA233-BBC8-4982-BC0F-7749811AF0E4}" type="pres">
      <dgm:prSet presAssocID="{5D4CA971-44B0-4FC1-9CB6-2004B70E20B4}" presName="parentLin" presStyleCnt="0"/>
      <dgm:spPr/>
    </dgm:pt>
    <dgm:pt modelId="{4172BD24-A00C-4999-8D7A-94E170B59BBF}" type="pres">
      <dgm:prSet presAssocID="{5D4CA971-44B0-4FC1-9CB6-2004B70E20B4}" presName="parentLeftMargin" presStyleLbl="node1" presStyleIdx="3" presStyleCnt="6"/>
      <dgm:spPr/>
    </dgm:pt>
    <dgm:pt modelId="{248E1823-17E6-4471-A884-F34447E69E7E}" type="pres">
      <dgm:prSet presAssocID="{5D4CA971-44B0-4FC1-9CB6-2004B70E20B4}" presName="parentText" presStyleLbl="node1" presStyleIdx="4" presStyleCnt="6">
        <dgm:presLayoutVars>
          <dgm:chMax val="0"/>
          <dgm:bulletEnabled val="1"/>
        </dgm:presLayoutVars>
      </dgm:prSet>
      <dgm:spPr/>
    </dgm:pt>
    <dgm:pt modelId="{5DE881F7-4CAF-4A93-866D-116C2E06EC38}" type="pres">
      <dgm:prSet presAssocID="{5D4CA971-44B0-4FC1-9CB6-2004B70E20B4}" presName="negativeSpace" presStyleCnt="0"/>
      <dgm:spPr/>
    </dgm:pt>
    <dgm:pt modelId="{D9A5D79C-0B09-4783-BDD3-CEE4CA0A0F34}" type="pres">
      <dgm:prSet presAssocID="{5D4CA971-44B0-4FC1-9CB6-2004B70E20B4}" presName="childText" presStyleLbl="conFgAcc1" presStyleIdx="4" presStyleCnt="6">
        <dgm:presLayoutVars>
          <dgm:bulletEnabled val="1"/>
        </dgm:presLayoutVars>
      </dgm:prSet>
      <dgm:spPr/>
    </dgm:pt>
    <dgm:pt modelId="{E52DC2C9-072A-4C6E-AD35-2989F599A869}" type="pres">
      <dgm:prSet presAssocID="{9381D64E-218C-42F5-BDA5-8F2A4B074F39}" presName="spaceBetweenRectangles" presStyleCnt="0"/>
      <dgm:spPr/>
    </dgm:pt>
    <dgm:pt modelId="{30B1C9BD-19DA-47F3-8987-E2ECEC83D975}" type="pres">
      <dgm:prSet presAssocID="{2CD1B4D8-0705-45CF-8DE6-8BA5F3168087}" presName="parentLin" presStyleCnt="0"/>
      <dgm:spPr/>
    </dgm:pt>
    <dgm:pt modelId="{4E742377-3B6F-478E-B6C4-78F49C2CA74C}" type="pres">
      <dgm:prSet presAssocID="{2CD1B4D8-0705-45CF-8DE6-8BA5F3168087}" presName="parentLeftMargin" presStyleLbl="node1" presStyleIdx="4" presStyleCnt="6"/>
      <dgm:spPr/>
    </dgm:pt>
    <dgm:pt modelId="{AEADFAC8-9BFA-4238-9519-21CFA959CAFF}" type="pres">
      <dgm:prSet presAssocID="{2CD1B4D8-0705-45CF-8DE6-8BA5F3168087}" presName="parentText" presStyleLbl="node1" presStyleIdx="5" presStyleCnt="6">
        <dgm:presLayoutVars>
          <dgm:chMax val="0"/>
          <dgm:bulletEnabled val="1"/>
        </dgm:presLayoutVars>
      </dgm:prSet>
      <dgm:spPr/>
    </dgm:pt>
    <dgm:pt modelId="{7C38B358-897C-4EB5-B6C3-E5F7B41C45D6}" type="pres">
      <dgm:prSet presAssocID="{2CD1B4D8-0705-45CF-8DE6-8BA5F3168087}" presName="negativeSpace" presStyleCnt="0"/>
      <dgm:spPr/>
    </dgm:pt>
    <dgm:pt modelId="{C6FA6DD3-E80E-468F-BC8C-DD84FF63AC93}" type="pres">
      <dgm:prSet presAssocID="{2CD1B4D8-0705-45CF-8DE6-8BA5F3168087}" presName="childText" presStyleLbl="conFgAcc1" presStyleIdx="5" presStyleCnt="6">
        <dgm:presLayoutVars>
          <dgm:bulletEnabled val="1"/>
        </dgm:presLayoutVars>
      </dgm:prSet>
      <dgm:spPr/>
    </dgm:pt>
  </dgm:ptLst>
  <dgm:cxnLst>
    <dgm:cxn modelId="{59D24C00-5771-4669-97DA-3A7B99DFAE0A}" srcId="{F2C93C10-2020-4888-B746-FCC1D5FA2EE8}" destId="{5D4CA971-44B0-4FC1-9CB6-2004B70E20B4}" srcOrd="4" destOrd="0" parTransId="{F33F6A1F-669C-4FD3-AC27-A63F394AB0C9}" sibTransId="{9381D64E-218C-42F5-BDA5-8F2A4B074F39}"/>
    <dgm:cxn modelId="{4F777E06-6B04-4841-A284-F8E4DD58286C}" srcId="{F2C93C10-2020-4888-B746-FCC1D5FA2EE8}" destId="{AE03C159-79B1-4E59-99FE-22A178109FC3}" srcOrd="0" destOrd="0" parTransId="{3DD194F2-5F96-49E9-B36A-BC684A5D653A}" sibTransId="{6F02B17A-9AF3-4551-BC16-A3CC5D183D11}"/>
    <dgm:cxn modelId="{E684CE0F-AF48-4EAC-92CE-B2AFF1500017}" srcId="{F2C93C10-2020-4888-B746-FCC1D5FA2EE8}" destId="{1C953C63-C493-41AD-815A-F7A8537130AA}" srcOrd="2" destOrd="0" parTransId="{1186D78E-6ED2-4263-80F8-637C1ED30902}" sibTransId="{F99DC3F0-7BDD-472E-A034-95C4CD21D2B3}"/>
    <dgm:cxn modelId="{7433B721-FAA7-477B-92A4-A7C242C7EF29}" srcId="{F2C93C10-2020-4888-B746-FCC1D5FA2EE8}" destId="{A59B08C7-342F-4E1A-AF7D-D4AB472E5BD3}" srcOrd="3" destOrd="0" parTransId="{55E8EB62-53C8-46BB-8942-D581E55147F8}" sibTransId="{3E9D957E-51EF-4098-A8C7-771B2C8C3471}"/>
    <dgm:cxn modelId="{CFD5B234-9C73-40FB-B896-4F532CA8B2E3}" type="presOf" srcId="{5D4CA971-44B0-4FC1-9CB6-2004B70E20B4}" destId="{4172BD24-A00C-4999-8D7A-94E170B59BBF}" srcOrd="0" destOrd="0" presId="urn:microsoft.com/office/officeart/2005/8/layout/list1"/>
    <dgm:cxn modelId="{FAAF3C39-9BB8-4A8B-B148-A5E134C40400}" type="presOf" srcId="{2CD1B4D8-0705-45CF-8DE6-8BA5F3168087}" destId="{AEADFAC8-9BFA-4238-9519-21CFA959CAFF}" srcOrd="1" destOrd="0" presId="urn:microsoft.com/office/officeart/2005/8/layout/list1"/>
    <dgm:cxn modelId="{19182D45-CB1D-495B-BAA8-428105876BFB}" type="presOf" srcId="{F2C93C10-2020-4888-B746-FCC1D5FA2EE8}" destId="{56F66DD8-E03E-4E17-9D45-47BD35C628E2}" srcOrd="0" destOrd="0" presId="urn:microsoft.com/office/officeart/2005/8/layout/list1"/>
    <dgm:cxn modelId="{3637A353-AAAF-4706-8FC7-C1AD1C0A0199}" srcId="{F2C93C10-2020-4888-B746-FCC1D5FA2EE8}" destId="{2CD1B4D8-0705-45CF-8DE6-8BA5F3168087}" srcOrd="5" destOrd="0" parTransId="{6DC99C55-A9E5-4ECE-9EBA-2819526F91A6}" sibTransId="{5C384E34-BF1C-4506-B4C6-E387E6EC0DD9}"/>
    <dgm:cxn modelId="{F633FC78-7D60-4AD9-BD35-B0759BDFC52D}" type="presOf" srcId="{A59B08C7-342F-4E1A-AF7D-D4AB472E5BD3}" destId="{6E4D3B93-FD6F-417E-88E3-CC791F85AE1F}" srcOrd="0" destOrd="0" presId="urn:microsoft.com/office/officeart/2005/8/layout/list1"/>
    <dgm:cxn modelId="{07B3215A-5436-4CE9-8D32-DF0C67A269E5}" srcId="{F2C93C10-2020-4888-B746-FCC1D5FA2EE8}" destId="{B9CAFF7B-88AF-4CD9-BEC5-4508100E40B5}" srcOrd="1" destOrd="0" parTransId="{118FCBE0-135B-4D66-8E50-BA7EB272F880}" sibTransId="{4E6BE767-2B4B-43BA-8EFD-549FBDBE13DB}"/>
    <dgm:cxn modelId="{A5D9527E-992D-47C2-93C6-766EBB835D87}" type="presOf" srcId="{AE03C159-79B1-4E59-99FE-22A178109FC3}" destId="{E7A3B7AC-F6E0-4AA4-AB41-19AC0F3A5333}" srcOrd="1" destOrd="0" presId="urn:microsoft.com/office/officeart/2005/8/layout/list1"/>
    <dgm:cxn modelId="{C6F464B1-4084-425E-90A1-56EFCF88EC50}" type="presOf" srcId="{B9CAFF7B-88AF-4CD9-BEC5-4508100E40B5}" destId="{BCE382BD-DCBC-4AEF-A143-7F58A05A4D56}" srcOrd="0" destOrd="0" presId="urn:microsoft.com/office/officeart/2005/8/layout/list1"/>
    <dgm:cxn modelId="{D49D9BB1-D714-4E26-A2CD-DBD6D05BAB61}" type="presOf" srcId="{1C953C63-C493-41AD-815A-F7A8537130AA}" destId="{9B44A5FC-868C-402A-9726-A9991AAC0646}" srcOrd="1" destOrd="0" presId="urn:microsoft.com/office/officeart/2005/8/layout/list1"/>
    <dgm:cxn modelId="{8AC683BF-A6BF-4D20-B78A-1279F3C78793}" type="presOf" srcId="{2CD1B4D8-0705-45CF-8DE6-8BA5F3168087}" destId="{4E742377-3B6F-478E-B6C4-78F49C2CA74C}" srcOrd="0" destOrd="0" presId="urn:microsoft.com/office/officeart/2005/8/layout/list1"/>
    <dgm:cxn modelId="{D8B2C9BF-52E3-42F1-A467-DFD61B8DAD73}" type="presOf" srcId="{A59B08C7-342F-4E1A-AF7D-D4AB472E5BD3}" destId="{1C76AAFC-4216-46AA-82C6-1BD4E14BEA81}" srcOrd="1" destOrd="0" presId="urn:microsoft.com/office/officeart/2005/8/layout/list1"/>
    <dgm:cxn modelId="{BEAD26C0-B0A9-425B-B771-8BE539249884}" type="presOf" srcId="{1C953C63-C493-41AD-815A-F7A8537130AA}" destId="{028F12B4-C978-43E2-B30E-33E8AF32EB65}" srcOrd="0" destOrd="0" presId="urn:microsoft.com/office/officeart/2005/8/layout/list1"/>
    <dgm:cxn modelId="{877B92E3-C578-4559-831D-FBA5A21A1F71}" type="presOf" srcId="{AE03C159-79B1-4E59-99FE-22A178109FC3}" destId="{DEA01C5D-0150-42E6-BF27-101AB1FCA78A}" srcOrd="0" destOrd="0" presId="urn:microsoft.com/office/officeart/2005/8/layout/list1"/>
    <dgm:cxn modelId="{CE99FDE9-F1AE-4F1E-AAB1-11FA32126A7E}" type="presOf" srcId="{B9CAFF7B-88AF-4CD9-BEC5-4508100E40B5}" destId="{009D6BFE-FB76-43FC-B124-8F2ACCE16A10}" srcOrd="1" destOrd="0" presId="urn:microsoft.com/office/officeart/2005/8/layout/list1"/>
    <dgm:cxn modelId="{57EA2DF8-13BC-4F41-B96B-7D1DA9135AD6}" type="presOf" srcId="{5D4CA971-44B0-4FC1-9CB6-2004B70E20B4}" destId="{248E1823-17E6-4471-A884-F34447E69E7E}" srcOrd="1" destOrd="0" presId="urn:microsoft.com/office/officeart/2005/8/layout/list1"/>
    <dgm:cxn modelId="{CB3F15A2-BF21-4A82-8A60-831BABA9353D}" type="presParOf" srcId="{56F66DD8-E03E-4E17-9D45-47BD35C628E2}" destId="{AE703C8E-9AF1-4047-AE2C-697CEBDD9D56}" srcOrd="0" destOrd="0" presId="urn:microsoft.com/office/officeart/2005/8/layout/list1"/>
    <dgm:cxn modelId="{90D18A73-44EB-402B-BE40-705EA257C55C}" type="presParOf" srcId="{AE703C8E-9AF1-4047-AE2C-697CEBDD9D56}" destId="{DEA01C5D-0150-42E6-BF27-101AB1FCA78A}" srcOrd="0" destOrd="0" presId="urn:microsoft.com/office/officeart/2005/8/layout/list1"/>
    <dgm:cxn modelId="{68B80A9F-8DFB-4BE6-BF6B-E7DC9D4DF185}" type="presParOf" srcId="{AE703C8E-9AF1-4047-AE2C-697CEBDD9D56}" destId="{E7A3B7AC-F6E0-4AA4-AB41-19AC0F3A5333}" srcOrd="1" destOrd="0" presId="urn:microsoft.com/office/officeart/2005/8/layout/list1"/>
    <dgm:cxn modelId="{41714B7F-6F7A-4761-A085-83E42937E5BB}" type="presParOf" srcId="{56F66DD8-E03E-4E17-9D45-47BD35C628E2}" destId="{23F90B5A-DC0B-4044-9D1C-ADA3D58F4050}" srcOrd="1" destOrd="0" presId="urn:microsoft.com/office/officeart/2005/8/layout/list1"/>
    <dgm:cxn modelId="{F3752F19-C3FA-4578-8BD4-0E7973A6BE6B}" type="presParOf" srcId="{56F66DD8-E03E-4E17-9D45-47BD35C628E2}" destId="{97F665EC-E441-48F9-A49A-CAF0D565400B}" srcOrd="2" destOrd="0" presId="urn:microsoft.com/office/officeart/2005/8/layout/list1"/>
    <dgm:cxn modelId="{E74B7EE1-1B5C-4224-B658-3C016A61CD21}" type="presParOf" srcId="{56F66DD8-E03E-4E17-9D45-47BD35C628E2}" destId="{786C193A-43B6-4226-853D-A16144F46999}" srcOrd="3" destOrd="0" presId="urn:microsoft.com/office/officeart/2005/8/layout/list1"/>
    <dgm:cxn modelId="{D2D1F857-4920-4B77-B683-87C68CF16859}" type="presParOf" srcId="{56F66DD8-E03E-4E17-9D45-47BD35C628E2}" destId="{59627D3B-E1C5-43A7-AE55-65F1FC135608}" srcOrd="4" destOrd="0" presId="urn:microsoft.com/office/officeart/2005/8/layout/list1"/>
    <dgm:cxn modelId="{6AD51D6C-AD34-497A-90FC-AD3D4CBBA49B}" type="presParOf" srcId="{59627D3B-E1C5-43A7-AE55-65F1FC135608}" destId="{BCE382BD-DCBC-4AEF-A143-7F58A05A4D56}" srcOrd="0" destOrd="0" presId="urn:microsoft.com/office/officeart/2005/8/layout/list1"/>
    <dgm:cxn modelId="{510C97D1-E8FC-4631-A9C8-9DFBAE2B3DBC}" type="presParOf" srcId="{59627D3B-E1C5-43A7-AE55-65F1FC135608}" destId="{009D6BFE-FB76-43FC-B124-8F2ACCE16A10}" srcOrd="1" destOrd="0" presId="urn:microsoft.com/office/officeart/2005/8/layout/list1"/>
    <dgm:cxn modelId="{0843236C-2AE9-4964-9415-EC26A17EF52F}" type="presParOf" srcId="{56F66DD8-E03E-4E17-9D45-47BD35C628E2}" destId="{9C08CC10-402A-48FC-85B8-A2D62E232581}" srcOrd="5" destOrd="0" presId="urn:microsoft.com/office/officeart/2005/8/layout/list1"/>
    <dgm:cxn modelId="{BA83EDD4-3C19-41A8-9E13-7E1F15D0E41B}" type="presParOf" srcId="{56F66DD8-E03E-4E17-9D45-47BD35C628E2}" destId="{6E3A98C5-392D-4146-9F13-F5FBA33BEE2D}" srcOrd="6" destOrd="0" presId="urn:microsoft.com/office/officeart/2005/8/layout/list1"/>
    <dgm:cxn modelId="{43B7A28B-08D4-495D-AB3D-2346D976F3CE}" type="presParOf" srcId="{56F66DD8-E03E-4E17-9D45-47BD35C628E2}" destId="{8197D56E-5A5F-4D01-BFAC-9CDD2BE573C3}" srcOrd="7" destOrd="0" presId="urn:microsoft.com/office/officeart/2005/8/layout/list1"/>
    <dgm:cxn modelId="{1901A94D-024B-4B19-B80B-F94C379FD2EC}" type="presParOf" srcId="{56F66DD8-E03E-4E17-9D45-47BD35C628E2}" destId="{50FF933C-B6F6-44CF-BDC4-FC55CFEF5E50}" srcOrd="8" destOrd="0" presId="urn:microsoft.com/office/officeart/2005/8/layout/list1"/>
    <dgm:cxn modelId="{99049757-933B-4C19-8F1C-BA0800524E62}" type="presParOf" srcId="{50FF933C-B6F6-44CF-BDC4-FC55CFEF5E50}" destId="{028F12B4-C978-43E2-B30E-33E8AF32EB65}" srcOrd="0" destOrd="0" presId="urn:microsoft.com/office/officeart/2005/8/layout/list1"/>
    <dgm:cxn modelId="{96035273-D3EA-47AE-812A-9A5776ACE260}" type="presParOf" srcId="{50FF933C-B6F6-44CF-BDC4-FC55CFEF5E50}" destId="{9B44A5FC-868C-402A-9726-A9991AAC0646}" srcOrd="1" destOrd="0" presId="urn:microsoft.com/office/officeart/2005/8/layout/list1"/>
    <dgm:cxn modelId="{ABC5814C-E4C5-402C-A743-CD579F07AAB7}" type="presParOf" srcId="{56F66DD8-E03E-4E17-9D45-47BD35C628E2}" destId="{0B2B9161-5846-4B7F-9324-852EC6C47FAD}" srcOrd="9" destOrd="0" presId="urn:microsoft.com/office/officeart/2005/8/layout/list1"/>
    <dgm:cxn modelId="{409160C5-38C9-4B02-BC1E-CEC85417AAE6}" type="presParOf" srcId="{56F66DD8-E03E-4E17-9D45-47BD35C628E2}" destId="{CB87F2C4-E7DD-4F40-94D5-2606CD18EDC6}" srcOrd="10" destOrd="0" presId="urn:microsoft.com/office/officeart/2005/8/layout/list1"/>
    <dgm:cxn modelId="{EE9C1390-3011-4387-8085-8347023A2DF6}" type="presParOf" srcId="{56F66DD8-E03E-4E17-9D45-47BD35C628E2}" destId="{62A3AA1C-3691-4F0F-B966-23B1FA007FD0}" srcOrd="11" destOrd="0" presId="urn:microsoft.com/office/officeart/2005/8/layout/list1"/>
    <dgm:cxn modelId="{DA137C56-04C1-461F-82B3-B91C5B0AE4CD}" type="presParOf" srcId="{56F66DD8-E03E-4E17-9D45-47BD35C628E2}" destId="{941C49E6-149E-4900-8179-DB1A0271731A}" srcOrd="12" destOrd="0" presId="urn:microsoft.com/office/officeart/2005/8/layout/list1"/>
    <dgm:cxn modelId="{47AE5DB3-F197-4936-AFDF-CC53DAF6F1CE}" type="presParOf" srcId="{941C49E6-149E-4900-8179-DB1A0271731A}" destId="{6E4D3B93-FD6F-417E-88E3-CC791F85AE1F}" srcOrd="0" destOrd="0" presId="urn:microsoft.com/office/officeart/2005/8/layout/list1"/>
    <dgm:cxn modelId="{10837354-B499-4E0C-8FA3-A2C027FAF40C}" type="presParOf" srcId="{941C49E6-149E-4900-8179-DB1A0271731A}" destId="{1C76AAFC-4216-46AA-82C6-1BD4E14BEA81}" srcOrd="1" destOrd="0" presId="urn:microsoft.com/office/officeart/2005/8/layout/list1"/>
    <dgm:cxn modelId="{8D7E5CCE-12BA-4944-8571-5DD4102EA4E5}" type="presParOf" srcId="{56F66DD8-E03E-4E17-9D45-47BD35C628E2}" destId="{9B987C6D-B3C7-4713-B216-03844A11284A}" srcOrd="13" destOrd="0" presId="urn:microsoft.com/office/officeart/2005/8/layout/list1"/>
    <dgm:cxn modelId="{FF1E554A-907F-4B4D-92F0-BAD3861C6CDC}" type="presParOf" srcId="{56F66DD8-E03E-4E17-9D45-47BD35C628E2}" destId="{016C2C8E-68B4-4B0B-8A6D-0919C4654C78}" srcOrd="14" destOrd="0" presId="urn:microsoft.com/office/officeart/2005/8/layout/list1"/>
    <dgm:cxn modelId="{91D78384-331C-423C-A900-9B58774BAAB6}" type="presParOf" srcId="{56F66DD8-E03E-4E17-9D45-47BD35C628E2}" destId="{0FD57BC7-5DCF-4E62-BF6D-C96D298BEF04}" srcOrd="15" destOrd="0" presId="urn:microsoft.com/office/officeart/2005/8/layout/list1"/>
    <dgm:cxn modelId="{68B0A948-2A34-46DE-9A57-AAFC0AF0D127}" type="presParOf" srcId="{56F66DD8-E03E-4E17-9D45-47BD35C628E2}" destId="{560BA233-BBC8-4982-BC0F-7749811AF0E4}" srcOrd="16" destOrd="0" presId="urn:microsoft.com/office/officeart/2005/8/layout/list1"/>
    <dgm:cxn modelId="{D3057818-EA5C-456C-A861-5678EC42AE6E}" type="presParOf" srcId="{560BA233-BBC8-4982-BC0F-7749811AF0E4}" destId="{4172BD24-A00C-4999-8D7A-94E170B59BBF}" srcOrd="0" destOrd="0" presId="urn:microsoft.com/office/officeart/2005/8/layout/list1"/>
    <dgm:cxn modelId="{89EE9D65-41F1-41D5-8AC7-BE150232AC3C}" type="presParOf" srcId="{560BA233-BBC8-4982-BC0F-7749811AF0E4}" destId="{248E1823-17E6-4471-A884-F34447E69E7E}" srcOrd="1" destOrd="0" presId="urn:microsoft.com/office/officeart/2005/8/layout/list1"/>
    <dgm:cxn modelId="{551F428C-4EB7-434B-A430-9A91D1B95D22}" type="presParOf" srcId="{56F66DD8-E03E-4E17-9D45-47BD35C628E2}" destId="{5DE881F7-4CAF-4A93-866D-116C2E06EC38}" srcOrd="17" destOrd="0" presId="urn:microsoft.com/office/officeart/2005/8/layout/list1"/>
    <dgm:cxn modelId="{868EF0F7-1EDE-4BC9-AF63-1A8D0AD6716C}" type="presParOf" srcId="{56F66DD8-E03E-4E17-9D45-47BD35C628E2}" destId="{D9A5D79C-0B09-4783-BDD3-CEE4CA0A0F34}" srcOrd="18" destOrd="0" presId="urn:microsoft.com/office/officeart/2005/8/layout/list1"/>
    <dgm:cxn modelId="{D4189587-0117-4B1B-84B9-5077B0555C6B}" type="presParOf" srcId="{56F66DD8-E03E-4E17-9D45-47BD35C628E2}" destId="{E52DC2C9-072A-4C6E-AD35-2989F599A869}" srcOrd="19" destOrd="0" presId="urn:microsoft.com/office/officeart/2005/8/layout/list1"/>
    <dgm:cxn modelId="{14E856C5-C115-4C0B-8DA6-DB795BDF51AA}" type="presParOf" srcId="{56F66DD8-E03E-4E17-9D45-47BD35C628E2}" destId="{30B1C9BD-19DA-47F3-8987-E2ECEC83D975}" srcOrd="20" destOrd="0" presId="urn:microsoft.com/office/officeart/2005/8/layout/list1"/>
    <dgm:cxn modelId="{1FCEA0E1-3C21-409D-B4F3-01FBD56924ED}" type="presParOf" srcId="{30B1C9BD-19DA-47F3-8987-E2ECEC83D975}" destId="{4E742377-3B6F-478E-B6C4-78F49C2CA74C}" srcOrd="0" destOrd="0" presId="urn:microsoft.com/office/officeart/2005/8/layout/list1"/>
    <dgm:cxn modelId="{873950EA-0A8D-4544-9109-3587BDAE1185}" type="presParOf" srcId="{30B1C9BD-19DA-47F3-8987-E2ECEC83D975}" destId="{AEADFAC8-9BFA-4238-9519-21CFA959CAFF}" srcOrd="1" destOrd="0" presId="urn:microsoft.com/office/officeart/2005/8/layout/list1"/>
    <dgm:cxn modelId="{B2F36786-E2CC-4C35-B02A-028019D70760}" type="presParOf" srcId="{56F66DD8-E03E-4E17-9D45-47BD35C628E2}" destId="{7C38B358-897C-4EB5-B6C3-E5F7B41C45D6}" srcOrd="21" destOrd="0" presId="urn:microsoft.com/office/officeart/2005/8/layout/list1"/>
    <dgm:cxn modelId="{72B3F3A0-8759-4013-B755-BDDA70F9AE8F}" type="presParOf" srcId="{56F66DD8-E03E-4E17-9D45-47BD35C628E2}" destId="{C6FA6DD3-E80E-468F-BC8C-DD84FF63AC93}" srcOrd="22"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4DB8BCA-A094-4E0B-B733-F6C32715D7F9}" type="doc">
      <dgm:prSet loTypeId="urn:microsoft.com/office/officeart/2005/8/layout/list1" loCatId="list" qsTypeId="urn:microsoft.com/office/officeart/2005/8/quickstyle/3d1" qsCatId="3D" csTypeId="urn:microsoft.com/office/officeart/2005/8/colors/accent1_2#6" csCatId="accent1" phldr="1"/>
      <dgm:spPr/>
      <dgm:t>
        <a:bodyPr/>
        <a:lstStyle/>
        <a:p>
          <a:endParaRPr lang="en-US"/>
        </a:p>
      </dgm:t>
    </dgm:pt>
    <dgm:pt modelId="{ED6D13E5-519C-4CB3-8052-9F8BF496D72D}">
      <dgm:prSet phldrT="[Text]" custT="1"/>
      <dgm:spPr/>
      <dgm:t>
        <a:bodyPr/>
        <a:lstStyle/>
        <a:p>
          <a:r>
            <a:rPr lang="en-US" sz="1600" b="1" dirty="0">
              <a:effectLst>
                <a:outerShdw blurRad="38100" dist="38100" dir="2700000" algn="tl">
                  <a:srgbClr val="000000">
                    <a:alpha val="43137"/>
                  </a:srgbClr>
                </a:outerShdw>
              </a:effectLst>
            </a:rPr>
            <a:t>Convection or Fan Cooled</a:t>
          </a:r>
        </a:p>
      </dgm:t>
    </dgm:pt>
    <dgm:pt modelId="{16F83947-E43C-4FF5-8685-F6A9E040426F}" type="parTrans" cxnId="{C77EBFFB-28AF-4B87-8596-F6F235068A9C}">
      <dgm:prSet/>
      <dgm:spPr/>
      <dgm:t>
        <a:bodyPr/>
        <a:lstStyle/>
        <a:p>
          <a:endParaRPr lang="en-US"/>
        </a:p>
      </dgm:t>
    </dgm:pt>
    <dgm:pt modelId="{CD4699F7-F4B6-433B-8CE0-DFCEDCBBC7C4}" type="sibTrans" cxnId="{C77EBFFB-28AF-4B87-8596-F6F235068A9C}">
      <dgm:prSet/>
      <dgm:spPr/>
      <dgm:t>
        <a:bodyPr/>
        <a:lstStyle/>
        <a:p>
          <a:endParaRPr lang="en-US"/>
        </a:p>
      </dgm:t>
    </dgm:pt>
    <dgm:pt modelId="{A9F9F4B7-3212-41F2-8A6D-DFEFAB72D166}">
      <dgm:prSet phldrT="[Text]" custT="1"/>
      <dgm:spPr/>
      <dgm:t>
        <a:bodyPr/>
        <a:lstStyle/>
        <a:p>
          <a:r>
            <a:rPr lang="en-US" sz="1600" b="1" dirty="0">
              <a:effectLst>
                <a:outerShdw blurRad="38100" dist="38100" dir="2700000" algn="tl">
                  <a:srgbClr val="000000">
                    <a:alpha val="43137"/>
                  </a:srgbClr>
                </a:outerShdw>
              </a:effectLst>
            </a:rPr>
            <a:t>NEMA-3R</a:t>
          </a:r>
        </a:p>
      </dgm:t>
    </dgm:pt>
    <dgm:pt modelId="{71EBE77C-CADA-4E9D-8556-563814810C47}" type="parTrans" cxnId="{1C94C7ED-DB42-4CC6-AFAB-E7F8AC174E11}">
      <dgm:prSet/>
      <dgm:spPr/>
      <dgm:t>
        <a:bodyPr/>
        <a:lstStyle/>
        <a:p>
          <a:endParaRPr lang="en-US"/>
        </a:p>
      </dgm:t>
    </dgm:pt>
    <dgm:pt modelId="{010A8197-2791-46DF-ABA9-43BDB793CCE7}" type="sibTrans" cxnId="{1C94C7ED-DB42-4CC6-AFAB-E7F8AC174E11}">
      <dgm:prSet/>
      <dgm:spPr/>
      <dgm:t>
        <a:bodyPr/>
        <a:lstStyle/>
        <a:p>
          <a:endParaRPr lang="en-US"/>
        </a:p>
      </dgm:t>
    </dgm:pt>
    <dgm:pt modelId="{C68170FA-F7EC-4254-86F5-D2D3D4D9089D}">
      <dgm:prSet phldrT="[Text]" custT="1"/>
      <dgm:spPr/>
      <dgm:t>
        <a:bodyPr/>
        <a:lstStyle/>
        <a:p>
          <a:r>
            <a:rPr lang="en-US" sz="1600" b="1" dirty="0">
              <a:effectLst>
                <a:outerShdw blurRad="38100" dist="38100" dir="2700000" algn="tl">
                  <a:srgbClr val="000000">
                    <a:alpha val="43137"/>
                  </a:srgbClr>
                </a:outerShdw>
              </a:effectLst>
            </a:rPr>
            <a:t>Stainless Steel – 366, 316</a:t>
          </a:r>
        </a:p>
      </dgm:t>
    </dgm:pt>
    <dgm:pt modelId="{D879D5F8-3A7A-48BA-82FA-98563CDA8280}" type="parTrans" cxnId="{DFD67D59-02F1-4D28-8D5B-F1CA078CFB01}">
      <dgm:prSet/>
      <dgm:spPr/>
      <dgm:t>
        <a:bodyPr/>
        <a:lstStyle/>
        <a:p>
          <a:endParaRPr lang="en-US"/>
        </a:p>
      </dgm:t>
    </dgm:pt>
    <dgm:pt modelId="{446BA16C-44B8-45E7-BE70-D60FF45FA1C1}" type="sibTrans" cxnId="{DFD67D59-02F1-4D28-8D5B-F1CA078CFB01}">
      <dgm:prSet/>
      <dgm:spPr/>
      <dgm:t>
        <a:bodyPr/>
        <a:lstStyle/>
        <a:p>
          <a:endParaRPr lang="en-US"/>
        </a:p>
      </dgm:t>
    </dgm:pt>
    <dgm:pt modelId="{7C070976-45ED-4108-AB86-C0AD1C3B4B1C}">
      <dgm:prSet phldrT="[Text]" custT="1"/>
      <dgm:spPr/>
      <dgm:t>
        <a:bodyPr/>
        <a:lstStyle/>
        <a:p>
          <a:pPr algn="ctr"/>
          <a:r>
            <a:rPr lang="en-US" sz="2400" b="1" dirty="0">
              <a:effectLst>
                <a:outerShdw blurRad="38100" dist="38100" dir="2700000" algn="tl">
                  <a:srgbClr val="000000">
                    <a:alpha val="43137"/>
                  </a:srgbClr>
                </a:outerShdw>
              </a:effectLst>
            </a:rPr>
            <a:t>Various Build Options</a:t>
          </a:r>
        </a:p>
      </dgm:t>
    </dgm:pt>
    <dgm:pt modelId="{C51E520B-3816-4104-A88D-A51EE658753F}" type="parTrans" cxnId="{84B8E879-52B5-4E2C-8040-602B8947F1E7}">
      <dgm:prSet/>
      <dgm:spPr/>
      <dgm:t>
        <a:bodyPr/>
        <a:lstStyle/>
        <a:p>
          <a:endParaRPr lang="en-US"/>
        </a:p>
      </dgm:t>
    </dgm:pt>
    <dgm:pt modelId="{3D95938E-4617-4886-9EB3-7AF4D8368F83}" type="sibTrans" cxnId="{84B8E879-52B5-4E2C-8040-602B8947F1E7}">
      <dgm:prSet/>
      <dgm:spPr/>
      <dgm:t>
        <a:bodyPr/>
        <a:lstStyle/>
        <a:p>
          <a:endParaRPr lang="en-US"/>
        </a:p>
      </dgm:t>
    </dgm:pt>
    <dgm:pt modelId="{CEA05A35-633C-4D8F-B0E7-95081AA9055E}">
      <dgm:prSet phldrT="[Text]" custT="1"/>
      <dgm:spPr/>
      <dgm:t>
        <a:bodyPr/>
        <a:lstStyle/>
        <a:p>
          <a:r>
            <a:rPr lang="en-US" sz="1600" b="1" dirty="0">
              <a:effectLst>
                <a:outerShdw blurRad="38100" dist="38100" dir="2700000" algn="tl">
                  <a:srgbClr val="000000">
                    <a:alpha val="43137"/>
                  </a:srgbClr>
                </a:outerShdw>
              </a:effectLst>
            </a:rPr>
            <a:t>Multiple Elements in One Enclosure for Multiple Braking Transistors</a:t>
          </a:r>
        </a:p>
      </dgm:t>
    </dgm:pt>
    <dgm:pt modelId="{C6F9C1C0-6290-44B9-B374-976C2C0A39B5}" type="parTrans" cxnId="{AFBA22A5-2DA6-4B5E-8445-6B81DBEF185D}">
      <dgm:prSet/>
      <dgm:spPr/>
      <dgm:t>
        <a:bodyPr/>
        <a:lstStyle/>
        <a:p>
          <a:endParaRPr lang="en-US"/>
        </a:p>
      </dgm:t>
    </dgm:pt>
    <dgm:pt modelId="{72408084-5571-462C-835C-A69BE9A9A658}" type="sibTrans" cxnId="{AFBA22A5-2DA6-4B5E-8445-6B81DBEF185D}">
      <dgm:prSet/>
      <dgm:spPr/>
      <dgm:t>
        <a:bodyPr/>
        <a:lstStyle/>
        <a:p>
          <a:endParaRPr lang="en-US"/>
        </a:p>
      </dgm:t>
    </dgm:pt>
    <dgm:pt modelId="{9ED71E49-9E8A-42A5-9D40-4EE5FDD5AB27}">
      <dgm:prSet phldrT="[Text]" custT="1"/>
      <dgm:spPr/>
      <dgm:t>
        <a:bodyPr/>
        <a:lstStyle/>
        <a:p>
          <a:r>
            <a:rPr lang="en-US" sz="1600" b="1" dirty="0">
              <a:effectLst>
                <a:outerShdw blurRad="38100" dist="38100" dir="2700000" algn="tl">
                  <a:srgbClr val="000000">
                    <a:alpha val="43137"/>
                  </a:srgbClr>
                </a:outerShdw>
              </a:effectLst>
            </a:rPr>
            <a:t>Custom 3 Phase Load Banks</a:t>
          </a:r>
        </a:p>
      </dgm:t>
    </dgm:pt>
    <dgm:pt modelId="{9575D56A-7C58-464B-B6D7-28E219163A51}" type="parTrans" cxnId="{ABC11744-287E-42FA-8D47-2C616002F17D}">
      <dgm:prSet/>
      <dgm:spPr/>
      <dgm:t>
        <a:bodyPr/>
        <a:lstStyle/>
        <a:p>
          <a:endParaRPr lang="en-US"/>
        </a:p>
      </dgm:t>
    </dgm:pt>
    <dgm:pt modelId="{8DA9C25D-8F38-4C7D-B5D6-41A20043C9BC}" type="sibTrans" cxnId="{ABC11744-287E-42FA-8D47-2C616002F17D}">
      <dgm:prSet/>
      <dgm:spPr/>
      <dgm:t>
        <a:bodyPr/>
        <a:lstStyle/>
        <a:p>
          <a:endParaRPr lang="en-US"/>
        </a:p>
      </dgm:t>
    </dgm:pt>
    <dgm:pt modelId="{4AFF0DD9-86C5-428B-AF57-F664BF01E12A}">
      <dgm:prSet phldrT="[Text]" custT="1"/>
      <dgm:spPr/>
      <dgm:t>
        <a:bodyPr/>
        <a:lstStyle/>
        <a:p>
          <a:r>
            <a:rPr lang="en-US" sz="1600" b="1" dirty="0">
              <a:effectLst>
                <a:outerShdw blurRad="38100" dist="38100" dir="2700000" algn="tl">
                  <a:srgbClr val="000000">
                    <a:alpha val="43137"/>
                  </a:srgbClr>
                </a:outerShdw>
              </a:effectLst>
            </a:rPr>
            <a:t>100% Duty 100Hp+ Modular Braking Resistors</a:t>
          </a:r>
        </a:p>
      </dgm:t>
    </dgm:pt>
    <dgm:pt modelId="{8D89433C-91E2-4533-9C2F-308E01C0A79E}" type="parTrans" cxnId="{9730E13D-824E-4A8F-80A8-46A4338BC792}">
      <dgm:prSet/>
      <dgm:spPr/>
      <dgm:t>
        <a:bodyPr/>
        <a:lstStyle/>
        <a:p>
          <a:endParaRPr lang="en-US"/>
        </a:p>
      </dgm:t>
    </dgm:pt>
    <dgm:pt modelId="{8670201C-05A7-4791-A5E6-1D32BA7954A4}" type="sibTrans" cxnId="{9730E13D-824E-4A8F-80A8-46A4338BC792}">
      <dgm:prSet/>
      <dgm:spPr/>
      <dgm:t>
        <a:bodyPr/>
        <a:lstStyle/>
        <a:p>
          <a:endParaRPr lang="en-US"/>
        </a:p>
      </dgm:t>
    </dgm:pt>
    <dgm:pt modelId="{74590753-8497-4FEB-949C-10AF412A7763}">
      <dgm:prSet phldrT="[Text]" custT="1"/>
      <dgm:spPr/>
      <dgm:t>
        <a:bodyPr/>
        <a:lstStyle/>
        <a:p>
          <a:r>
            <a:rPr lang="en-US" sz="1600" b="1" dirty="0">
              <a:effectLst>
                <a:outerShdw blurRad="38100" dist="38100" dir="2700000" algn="tl">
                  <a:srgbClr val="000000">
                    <a:alpha val="43137"/>
                  </a:srgbClr>
                </a:outerShdw>
              </a:effectLst>
            </a:rPr>
            <a:t>10-20%, 50% or 100% Braking Duty</a:t>
          </a:r>
        </a:p>
      </dgm:t>
    </dgm:pt>
    <dgm:pt modelId="{2E376352-F763-4EE4-87B2-8F708CEDE16B}" type="parTrans" cxnId="{D17C98FE-D4AB-4632-98E4-A87631A80FF5}">
      <dgm:prSet/>
      <dgm:spPr/>
      <dgm:t>
        <a:bodyPr/>
        <a:lstStyle/>
        <a:p>
          <a:endParaRPr lang="en-US"/>
        </a:p>
      </dgm:t>
    </dgm:pt>
    <dgm:pt modelId="{87AE0704-F631-477C-B495-53E454F67536}" type="sibTrans" cxnId="{D17C98FE-D4AB-4632-98E4-A87631A80FF5}">
      <dgm:prSet/>
      <dgm:spPr/>
      <dgm:t>
        <a:bodyPr/>
        <a:lstStyle/>
        <a:p>
          <a:endParaRPr lang="en-US"/>
        </a:p>
      </dgm:t>
    </dgm:pt>
    <dgm:pt modelId="{049F3DAC-2E83-41B3-B86E-E127D8EB9811}" type="pres">
      <dgm:prSet presAssocID="{04DB8BCA-A094-4E0B-B733-F6C32715D7F9}" presName="linear" presStyleCnt="0">
        <dgm:presLayoutVars>
          <dgm:dir/>
          <dgm:animLvl val="lvl"/>
          <dgm:resizeHandles val="exact"/>
        </dgm:presLayoutVars>
      </dgm:prSet>
      <dgm:spPr/>
    </dgm:pt>
    <dgm:pt modelId="{0975454F-19E6-4C7C-B2E1-4FB8A525024F}" type="pres">
      <dgm:prSet presAssocID="{7C070976-45ED-4108-AB86-C0AD1C3B4B1C}" presName="parentLin" presStyleCnt="0"/>
      <dgm:spPr/>
    </dgm:pt>
    <dgm:pt modelId="{68058EC0-877B-44B3-9AE8-23A446CDA083}" type="pres">
      <dgm:prSet presAssocID="{7C070976-45ED-4108-AB86-C0AD1C3B4B1C}" presName="parentLeftMargin" presStyleLbl="node1" presStyleIdx="0" presStyleCnt="1"/>
      <dgm:spPr/>
    </dgm:pt>
    <dgm:pt modelId="{EEF0FDE8-B7AE-464F-B0AD-340FD14A33C8}" type="pres">
      <dgm:prSet presAssocID="{7C070976-45ED-4108-AB86-C0AD1C3B4B1C}" presName="parentText" presStyleLbl="node1" presStyleIdx="0" presStyleCnt="1" custScaleY="20820" custLinFactX="535" custLinFactNeighborX="100000" custLinFactNeighborY="-20993">
        <dgm:presLayoutVars>
          <dgm:chMax val="0"/>
          <dgm:bulletEnabled val="1"/>
        </dgm:presLayoutVars>
      </dgm:prSet>
      <dgm:spPr/>
    </dgm:pt>
    <dgm:pt modelId="{E210DA3C-921A-40FD-BDFB-B57FC6B8E945}" type="pres">
      <dgm:prSet presAssocID="{7C070976-45ED-4108-AB86-C0AD1C3B4B1C}" presName="negativeSpace" presStyleCnt="0"/>
      <dgm:spPr/>
    </dgm:pt>
    <dgm:pt modelId="{0201FC0B-D9A6-44B1-B5D4-82B7ECAFBC4E}" type="pres">
      <dgm:prSet presAssocID="{7C070976-45ED-4108-AB86-C0AD1C3B4B1C}" presName="childText" presStyleLbl="conFgAcc1" presStyleIdx="0" presStyleCnt="1" custScaleX="91939" custScaleY="74474" custLinFactNeighborX="960" custLinFactNeighborY="34221">
        <dgm:presLayoutVars>
          <dgm:bulletEnabled val="1"/>
        </dgm:presLayoutVars>
      </dgm:prSet>
      <dgm:spPr/>
    </dgm:pt>
  </dgm:ptLst>
  <dgm:cxnLst>
    <dgm:cxn modelId="{75DFB80E-88DE-4B6E-887E-B008148B2D83}" type="presOf" srcId="{ED6D13E5-519C-4CB3-8052-9F8BF496D72D}" destId="{0201FC0B-D9A6-44B1-B5D4-82B7ECAFBC4E}" srcOrd="0" destOrd="0" presId="urn:microsoft.com/office/officeart/2005/8/layout/list1"/>
    <dgm:cxn modelId="{87EB6211-2A1A-4847-B3A2-E56104A7BB82}" type="presOf" srcId="{7C070976-45ED-4108-AB86-C0AD1C3B4B1C}" destId="{68058EC0-877B-44B3-9AE8-23A446CDA083}" srcOrd="0" destOrd="0" presId="urn:microsoft.com/office/officeart/2005/8/layout/list1"/>
    <dgm:cxn modelId="{3604352C-AC6D-49E9-87A9-1E81D5EDF9A7}" type="presOf" srcId="{4AFF0DD9-86C5-428B-AF57-F664BF01E12A}" destId="{0201FC0B-D9A6-44B1-B5D4-82B7ECAFBC4E}" srcOrd="0" destOrd="5" presId="urn:microsoft.com/office/officeart/2005/8/layout/list1"/>
    <dgm:cxn modelId="{3A3EDF34-FEBE-4A04-99E0-BCA476BEC549}" type="presOf" srcId="{7C070976-45ED-4108-AB86-C0AD1C3B4B1C}" destId="{EEF0FDE8-B7AE-464F-B0AD-340FD14A33C8}" srcOrd="1" destOrd="0" presId="urn:microsoft.com/office/officeart/2005/8/layout/list1"/>
    <dgm:cxn modelId="{9730E13D-824E-4A8F-80A8-46A4338BC792}" srcId="{7C070976-45ED-4108-AB86-C0AD1C3B4B1C}" destId="{4AFF0DD9-86C5-428B-AF57-F664BF01E12A}" srcOrd="5" destOrd="0" parTransId="{8D89433C-91E2-4533-9C2F-308E01C0A79E}" sibTransId="{8670201C-05A7-4791-A5E6-1D32BA7954A4}"/>
    <dgm:cxn modelId="{88609A3E-C167-4D61-AB13-E695EA1A8A63}" type="presOf" srcId="{9ED71E49-9E8A-42A5-9D40-4EE5FDD5AB27}" destId="{0201FC0B-D9A6-44B1-B5D4-82B7ECAFBC4E}" srcOrd="0" destOrd="6" presId="urn:microsoft.com/office/officeart/2005/8/layout/list1"/>
    <dgm:cxn modelId="{264ED85E-0253-4D2C-87B1-712E31C9FE1A}" type="presOf" srcId="{04DB8BCA-A094-4E0B-B733-F6C32715D7F9}" destId="{049F3DAC-2E83-41B3-B86E-E127D8EB9811}" srcOrd="0" destOrd="0" presId="urn:microsoft.com/office/officeart/2005/8/layout/list1"/>
    <dgm:cxn modelId="{ABC11744-287E-42FA-8D47-2C616002F17D}" srcId="{7C070976-45ED-4108-AB86-C0AD1C3B4B1C}" destId="{9ED71E49-9E8A-42A5-9D40-4EE5FDD5AB27}" srcOrd="6" destOrd="0" parTransId="{9575D56A-7C58-464B-B6D7-28E219163A51}" sibTransId="{8DA9C25D-8F38-4C7D-B5D6-41A20043C9BC}"/>
    <dgm:cxn modelId="{8A876F69-04E0-4E56-9252-E2C76FE8CD35}" type="presOf" srcId="{C68170FA-F7EC-4254-86F5-D2D3D4D9089D}" destId="{0201FC0B-D9A6-44B1-B5D4-82B7ECAFBC4E}" srcOrd="0" destOrd="3" presId="urn:microsoft.com/office/officeart/2005/8/layout/list1"/>
    <dgm:cxn modelId="{DFD67D59-02F1-4D28-8D5B-F1CA078CFB01}" srcId="{7C070976-45ED-4108-AB86-C0AD1C3B4B1C}" destId="{C68170FA-F7EC-4254-86F5-D2D3D4D9089D}" srcOrd="3" destOrd="0" parTransId="{D879D5F8-3A7A-48BA-82FA-98563CDA8280}" sibTransId="{446BA16C-44B8-45E7-BE70-D60FF45FA1C1}"/>
    <dgm:cxn modelId="{84B8E879-52B5-4E2C-8040-602B8947F1E7}" srcId="{04DB8BCA-A094-4E0B-B733-F6C32715D7F9}" destId="{7C070976-45ED-4108-AB86-C0AD1C3B4B1C}" srcOrd="0" destOrd="0" parTransId="{C51E520B-3816-4104-A88D-A51EE658753F}" sibTransId="{3D95938E-4617-4886-9EB3-7AF4D8368F83}"/>
    <dgm:cxn modelId="{9A02747B-33E7-4B79-8B00-E837E1DC49CA}" type="presOf" srcId="{74590753-8497-4FEB-949C-10AF412A7763}" destId="{0201FC0B-D9A6-44B1-B5D4-82B7ECAFBC4E}" srcOrd="0" destOrd="1" presId="urn:microsoft.com/office/officeart/2005/8/layout/list1"/>
    <dgm:cxn modelId="{537C0E85-E456-4971-84A0-12E42530A24E}" type="presOf" srcId="{A9F9F4B7-3212-41F2-8A6D-DFEFAB72D166}" destId="{0201FC0B-D9A6-44B1-B5D4-82B7ECAFBC4E}" srcOrd="0" destOrd="2" presId="urn:microsoft.com/office/officeart/2005/8/layout/list1"/>
    <dgm:cxn modelId="{AFBA22A5-2DA6-4B5E-8445-6B81DBEF185D}" srcId="{7C070976-45ED-4108-AB86-C0AD1C3B4B1C}" destId="{CEA05A35-633C-4D8F-B0E7-95081AA9055E}" srcOrd="4" destOrd="0" parTransId="{C6F9C1C0-6290-44B9-B374-976C2C0A39B5}" sibTransId="{72408084-5571-462C-835C-A69BE9A9A658}"/>
    <dgm:cxn modelId="{231644ED-690A-4612-8E7D-5178D5192630}" type="presOf" srcId="{CEA05A35-633C-4D8F-B0E7-95081AA9055E}" destId="{0201FC0B-D9A6-44B1-B5D4-82B7ECAFBC4E}" srcOrd="0" destOrd="4" presId="urn:microsoft.com/office/officeart/2005/8/layout/list1"/>
    <dgm:cxn modelId="{1C94C7ED-DB42-4CC6-AFAB-E7F8AC174E11}" srcId="{7C070976-45ED-4108-AB86-C0AD1C3B4B1C}" destId="{A9F9F4B7-3212-41F2-8A6D-DFEFAB72D166}" srcOrd="2" destOrd="0" parTransId="{71EBE77C-CADA-4E9D-8556-563814810C47}" sibTransId="{010A8197-2791-46DF-ABA9-43BDB793CCE7}"/>
    <dgm:cxn modelId="{C77EBFFB-28AF-4B87-8596-F6F235068A9C}" srcId="{7C070976-45ED-4108-AB86-C0AD1C3B4B1C}" destId="{ED6D13E5-519C-4CB3-8052-9F8BF496D72D}" srcOrd="0" destOrd="0" parTransId="{16F83947-E43C-4FF5-8685-F6A9E040426F}" sibTransId="{CD4699F7-F4B6-433B-8CE0-DFCEDCBBC7C4}"/>
    <dgm:cxn modelId="{D17C98FE-D4AB-4632-98E4-A87631A80FF5}" srcId="{7C070976-45ED-4108-AB86-C0AD1C3B4B1C}" destId="{74590753-8497-4FEB-949C-10AF412A7763}" srcOrd="1" destOrd="0" parTransId="{2E376352-F763-4EE4-87B2-8F708CEDE16B}" sibTransId="{87AE0704-F631-477C-B495-53E454F67536}"/>
    <dgm:cxn modelId="{9252479D-3396-4DD8-9BCE-E67A0D335E8A}" type="presParOf" srcId="{049F3DAC-2E83-41B3-B86E-E127D8EB9811}" destId="{0975454F-19E6-4C7C-B2E1-4FB8A525024F}" srcOrd="0" destOrd="0" presId="urn:microsoft.com/office/officeart/2005/8/layout/list1"/>
    <dgm:cxn modelId="{616ECC8D-CE48-495D-99CD-E5417E0D59ED}" type="presParOf" srcId="{0975454F-19E6-4C7C-B2E1-4FB8A525024F}" destId="{68058EC0-877B-44B3-9AE8-23A446CDA083}" srcOrd="0" destOrd="0" presId="urn:microsoft.com/office/officeart/2005/8/layout/list1"/>
    <dgm:cxn modelId="{1AC9A9AF-62AE-458C-80FD-E8D5957848FE}" type="presParOf" srcId="{0975454F-19E6-4C7C-B2E1-4FB8A525024F}" destId="{EEF0FDE8-B7AE-464F-B0AD-340FD14A33C8}" srcOrd="1" destOrd="0" presId="urn:microsoft.com/office/officeart/2005/8/layout/list1"/>
    <dgm:cxn modelId="{096A8417-0B33-4F3C-8BE9-874C08C73749}" type="presParOf" srcId="{049F3DAC-2E83-41B3-B86E-E127D8EB9811}" destId="{E210DA3C-921A-40FD-BDFB-B57FC6B8E945}" srcOrd="1" destOrd="0" presId="urn:microsoft.com/office/officeart/2005/8/layout/list1"/>
    <dgm:cxn modelId="{4E02CCB9-7398-4A71-9BBB-96AA891CBBB0}" type="presParOf" srcId="{049F3DAC-2E83-41B3-B86E-E127D8EB9811}" destId="{0201FC0B-D9A6-44B1-B5D4-82B7ECAFBC4E}" srcOrd="2" destOrd="0" presId="urn:microsoft.com/office/officeart/2005/8/layout/list1"/>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ED2DFAD-61F4-435F-8301-14EA9C41167E}" type="doc">
      <dgm:prSet loTypeId="urn:microsoft.com/office/officeart/2005/8/layout/list1" loCatId="list" qsTypeId="urn:microsoft.com/office/officeart/2005/8/quickstyle/simple4" qsCatId="simple" csTypeId="urn:microsoft.com/office/officeart/2005/8/colors/accent1_2" csCatId="accent1" phldr="1"/>
      <dgm:spPr/>
      <dgm:t>
        <a:bodyPr/>
        <a:lstStyle/>
        <a:p>
          <a:endParaRPr lang="en-US"/>
        </a:p>
      </dgm:t>
    </dgm:pt>
    <dgm:pt modelId="{58285707-AD1D-40AE-821E-9B477EBE920D}">
      <dgm:prSet phldrT="[Text]" custT="1"/>
      <dgm:spPr>
        <a:scene3d>
          <a:camera prst="orthographicFront"/>
          <a:lightRig rig="threePt" dir="t"/>
        </a:scene3d>
        <a:sp3d>
          <a:bevelT prst="slope"/>
        </a:sp3d>
      </dgm:spPr>
      <dgm:t>
        <a:bodyPr/>
        <a:lstStyle/>
        <a:p>
          <a:pPr algn="ctr"/>
          <a:r>
            <a:rPr lang="en-US" sz="3600" b="1" dirty="0">
              <a:effectLst>
                <a:outerShdw blurRad="38100" dist="38100" dir="2700000" algn="tl">
                  <a:srgbClr val="000000">
                    <a:alpha val="43137"/>
                  </a:srgbClr>
                </a:outerShdw>
              </a:effectLst>
            </a:rPr>
            <a:t>Features</a:t>
          </a:r>
        </a:p>
      </dgm:t>
    </dgm:pt>
    <dgm:pt modelId="{54175DD0-E780-4D82-BDD6-9C788A0BD96F}" type="parTrans" cxnId="{8DDF98AF-35A5-47EB-B600-FB4F5D6F9C9A}">
      <dgm:prSet/>
      <dgm:spPr/>
      <dgm:t>
        <a:bodyPr/>
        <a:lstStyle/>
        <a:p>
          <a:endParaRPr lang="en-US"/>
        </a:p>
      </dgm:t>
    </dgm:pt>
    <dgm:pt modelId="{AE9166E0-E0C8-4890-AEB5-BDF76B0574F9}" type="sibTrans" cxnId="{8DDF98AF-35A5-47EB-B600-FB4F5D6F9C9A}">
      <dgm:prSet/>
      <dgm:spPr/>
      <dgm:t>
        <a:bodyPr/>
        <a:lstStyle/>
        <a:p>
          <a:endParaRPr lang="en-US"/>
        </a:p>
      </dgm:t>
    </dgm:pt>
    <dgm:pt modelId="{503261BF-78F3-4EF8-A502-386A9F0422A2}">
      <dgm:prSet phldrT="[Text]"/>
      <dgm:spPr/>
      <dgm:t>
        <a:bodyPr/>
        <a:lstStyle/>
        <a:p>
          <a:r>
            <a:rPr lang="en-US" b="1" dirty="0">
              <a:effectLst>
                <a:outerShdw blurRad="38100" dist="38100" dir="2700000" algn="tl">
                  <a:srgbClr val="000000">
                    <a:alpha val="43137"/>
                  </a:srgbClr>
                </a:outerShdw>
              </a:effectLst>
            </a:rPr>
            <a:t>Regenerative Energy From DC Over Voltage is Returned to the AC Line at 99% Efficiency  </a:t>
          </a:r>
        </a:p>
      </dgm:t>
    </dgm:pt>
    <dgm:pt modelId="{8C2C7663-E60E-42F1-8208-3E8FC95A1AD0}" type="parTrans" cxnId="{BE697F2E-1DA2-4CFD-8879-F524C6BDEF7C}">
      <dgm:prSet/>
      <dgm:spPr/>
      <dgm:t>
        <a:bodyPr/>
        <a:lstStyle/>
        <a:p>
          <a:endParaRPr lang="en-US"/>
        </a:p>
      </dgm:t>
    </dgm:pt>
    <dgm:pt modelId="{8213E52A-9A8E-4151-9A75-02D324CD59E2}" type="sibTrans" cxnId="{BE697F2E-1DA2-4CFD-8879-F524C6BDEF7C}">
      <dgm:prSet/>
      <dgm:spPr/>
      <dgm:t>
        <a:bodyPr/>
        <a:lstStyle/>
        <a:p>
          <a:endParaRPr lang="en-US"/>
        </a:p>
      </dgm:t>
    </dgm:pt>
    <dgm:pt modelId="{4FCA5348-A6B5-428D-BBC7-B13C83968394}">
      <dgm:prSet/>
      <dgm:spPr/>
      <dgm:t>
        <a:bodyPr/>
        <a:lstStyle/>
        <a:p>
          <a:r>
            <a:rPr lang="en-US" b="1" dirty="0">
              <a:effectLst>
                <a:outerShdw blurRad="38100" dist="38100" dir="2700000" algn="tl">
                  <a:srgbClr val="000000">
                    <a:alpha val="43137"/>
                  </a:srgbClr>
                </a:outerShdw>
              </a:effectLst>
            </a:rPr>
            <a:t>Digital HIM Display with Regenerative Energy Event Logging for Energy Savings</a:t>
          </a:r>
        </a:p>
      </dgm:t>
    </dgm:pt>
    <dgm:pt modelId="{C85136B6-F962-44F4-B509-2F7FA03ECF3F}" type="parTrans" cxnId="{41A615B9-4823-4C68-B6EE-CBD8C9361A19}">
      <dgm:prSet/>
      <dgm:spPr/>
      <dgm:t>
        <a:bodyPr/>
        <a:lstStyle/>
        <a:p>
          <a:endParaRPr lang="en-US"/>
        </a:p>
      </dgm:t>
    </dgm:pt>
    <dgm:pt modelId="{3366B94E-9E42-4BEB-82EC-5468F9852EAE}" type="sibTrans" cxnId="{41A615B9-4823-4C68-B6EE-CBD8C9361A19}">
      <dgm:prSet/>
      <dgm:spPr/>
      <dgm:t>
        <a:bodyPr/>
        <a:lstStyle/>
        <a:p>
          <a:endParaRPr lang="en-US"/>
        </a:p>
      </dgm:t>
    </dgm:pt>
    <dgm:pt modelId="{457B7D15-1DD5-450D-8CB0-701E73C6E50E}">
      <dgm:prSet/>
      <dgm:spPr/>
      <dgm:t>
        <a:bodyPr/>
        <a:lstStyle/>
        <a:p>
          <a:r>
            <a:rPr lang="en-US" b="1" dirty="0">
              <a:effectLst>
                <a:outerShdw blurRad="38100" dist="38100" dir="2700000" algn="tl">
                  <a:srgbClr val="000000">
                    <a:alpha val="43137"/>
                  </a:srgbClr>
                </a:outerShdw>
              </a:effectLst>
            </a:rPr>
            <a:t>M3545 - 6A, 15A, 150% Peak Rated for 60 Seconds</a:t>
          </a:r>
        </a:p>
      </dgm:t>
    </dgm:pt>
    <dgm:pt modelId="{0C025825-F892-4C89-A1EA-F9164FA7F013}" type="parTrans" cxnId="{4D1550E6-A68C-4046-B45C-BF7387703750}">
      <dgm:prSet/>
      <dgm:spPr/>
      <dgm:t>
        <a:bodyPr/>
        <a:lstStyle/>
        <a:p>
          <a:endParaRPr lang="en-US"/>
        </a:p>
      </dgm:t>
    </dgm:pt>
    <dgm:pt modelId="{EEB83ED4-8C2B-4344-A6CB-A108F3E90D05}" type="sibTrans" cxnId="{4D1550E6-A68C-4046-B45C-BF7387703750}">
      <dgm:prSet/>
      <dgm:spPr/>
      <dgm:t>
        <a:bodyPr/>
        <a:lstStyle/>
        <a:p>
          <a:endParaRPr lang="en-US"/>
        </a:p>
      </dgm:t>
    </dgm:pt>
    <dgm:pt modelId="{C074720A-91E2-424A-AD24-E45222DC4028}">
      <dgm:prSet/>
      <dgm:spPr/>
      <dgm:t>
        <a:bodyPr/>
        <a:lstStyle/>
        <a:p>
          <a:r>
            <a:rPr lang="en-US" b="1" dirty="0">
              <a:effectLst>
                <a:outerShdw blurRad="38100" dist="38100" dir="2700000" algn="tl">
                  <a:srgbClr val="000000">
                    <a:alpha val="43137"/>
                  </a:srgbClr>
                </a:outerShdw>
              </a:effectLst>
            </a:rPr>
            <a:t>150% Overload for 60 Seconds</a:t>
          </a:r>
        </a:p>
      </dgm:t>
    </dgm:pt>
    <dgm:pt modelId="{901DC433-4A77-4195-A422-EDFDD4FC3B6D}" type="parTrans" cxnId="{B288823D-F3E0-40B0-8FB5-8795C56D749C}">
      <dgm:prSet/>
      <dgm:spPr/>
      <dgm:t>
        <a:bodyPr/>
        <a:lstStyle/>
        <a:p>
          <a:endParaRPr lang="en-US"/>
        </a:p>
      </dgm:t>
    </dgm:pt>
    <dgm:pt modelId="{A33FDB2D-3562-4002-B45F-08FA1CCB343E}" type="sibTrans" cxnId="{B288823D-F3E0-40B0-8FB5-8795C56D749C}">
      <dgm:prSet/>
      <dgm:spPr/>
      <dgm:t>
        <a:bodyPr/>
        <a:lstStyle/>
        <a:p>
          <a:endParaRPr lang="en-US"/>
        </a:p>
      </dgm:t>
    </dgm:pt>
    <dgm:pt modelId="{2526FC51-043C-440B-848E-3DF4883B4E7B}">
      <dgm:prSet phldrT="[Text]"/>
      <dgm:spPr/>
      <dgm:t>
        <a:bodyPr/>
        <a:lstStyle/>
        <a:p>
          <a:r>
            <a:rPr lang="en-US" b="1" dirty="0">
              <a:effectLst>
                <a:outerShdw blurRad="38100" dist="38100" dir="2700000" algn="tl">
                  <a:srgbClr val="000000">
                    <a:alpha val="43137"/>
                  </a:srgbClr>
                </a:outerShdw>
              </a:effectLst>
            </a:rPr>
            <a:t>208 - 600VAC Support</a:t>
          </a:r>
        </a:p>
      </dgm:t>
    </dgm:pt>
    <dgm:pt modelId="{2A13BD29-94EE-4E5C-A145-CDB5FB9D75A1}" type="parTrans" cxnId="{A0D0BB60-80C4-41C0-9A59-B092DE865F3B}">
      <dgm:prSet/>
      <dgm:spPr/>
      <dgm:t>
        <a:bodyPr/>
        <a:lstStyle/>
        <a:p>
          <a:endParaRPr lang="en-US"/>
        </a:p>
      </dgm:t>
    </dgm:pt>
    <dgm:pt modelId="{F5ABE1A3-22D1-43CB-A196-8FC84FB6BDA8}" type="sibTrans" cxnId="{A0D0BB60-80C4-41C0-9A59-B092DE865F3B}">
      <dgm:prSet/>
      <dgm:spPr/>
      <dgm:t>
        <a:bodyPr/>
        <a:lstStyle/>
        <a:p>
          <a:endParaRPr lang="en-US"/>
        </a:p>
      </dgm:t>
    </dgm:pt>
    <dgm:pt modelId="{F09836CD-85B7-41E3-8BFC-B9634436A0EF}">
      <dgm:prSet phldrT="[Text]"/>
      <dgm:spPr/>
      <dgm:t>
        <a:bodyPr/>
        <a:lstStyle/>
        <a:p>
          <a:r>
            <a:rPr lang="en-US" b="1" dirty="0">
              <a:effectLst>
                <a:outerShdw blurRad="38100" dist="38100" dir="2700000" algn="tl">
                  <a:srgbClr val="000000">
                    <a:alpha val="43137"/>
                  </a:srgbClr>
                </a:outerShdw>
              </a:effectLst>
            </a:rPr>
            <a:t>50/60Hz auto select</a:t>
          </a:r>
        </a:p>
      </dgm:t>
    </dgm:pt>
    <dgm:pt modelId="{BA4D023E-C7D4-4FE4-8EA6-A36C423911CD}" type="parTrans" cxnId="{C90F3599-8DC2-4679-95F3-3C97F639E116}">
      <dgm:prSet/>
      <dgm:spPr/>
      <dgm:t>
        <a:bodyPr/>
        <a:lstStyle/>
        <a:p>
          <a:endParaRPr lang="en-US"/>
        </a:p>
      </dgm:t>
    </dgm:pt>
    <dgm:pt modelId="{09BC8C62-2338-41D1-B83C-A1FAD718ADDC}" type="sibTrans" cxnId="{C90F3599-8DC2-4679-95F3-3C97F639E116}">
      <dgm:prSet/>
      <dgm:spPr/>
      <dgm:t>
        <a:bodyPr/>
        <a:lstStyle/>
        <a:p>
          <a:endParaRPr lang="en-US"/>
        </a:p>
      </dgm:t>
    </dgm:pt>
    <dgm:pt modelId="{EE109327-364B-43EF-B2FA-04F564CB1012}">
      <dgm:prSet/>
      <dgm:spPr/>
      <dgm:t>
        <a:bodyPr/>
        <a:lstStyle/>
        <a:p>
          <a:r>
            <a:rPr lang="en-US" b="1" dirty="0">
              <a:effectLst>
                <a:outerShdw blurRad="38100" dist="38100" dir="2700000" algn="tl">
                  <a:srgbClr val="000000">
                    <a:alpha val="43137"/>
                  </a:srgbClr>
                </a:outerShdw>
              </a:effectLst>
            </a:rPr>
            <a:t>100A, Below M3645 and M3545 Units Below Have Internal Line Reactors and Transient Surge Suppression MOVs</a:t>
          </a:r>
        </a:p>
      </dgm:t>
    </dgm:pt>
    <dgm:pt modelId="{0BD0ABF7-0067-4DB1-8CC4-8FE1628B217C}" type="parTrans" cxnId="{B00C3C0C-9104-4B6C-94A7-97D833F11F9B}">
      <dgm:prSet/>
      <dgm:spPr/>
      <dgm:t>
        <a:bodyPr/>
        <a:lstStyle/>
        <a:p>
          <a:endParaRPr lang="en-US"/>
        </a:p>
      </dgm:t>
    </dgm:pt>
    <dgm:pt modelId="{DCF0C26B-FCD7-4AFA-9E46-31AD0B5A86C4}" type="sibTrans" cxnId="{B00C3C0C-9104-4B6C-94A7-97D833F11F9B}">
      <dgm:prSet/>
      <dgm:spPr/>
      <dgm:t>
        <a:bodyPr/>
        <a:lstStyle/>
        <a:p>
          <a:endParaRPr lang="en-US"/>
        </a:p>
      </dgm:t>
    </dgm:pt>
    <dgm:pt modelId="{7E32FDC7-4482-4961-8EB9-21026546E331}">
      <dgm:prSet/>
      <dgm:spPr/>
      <dgm:t>
        <a:bodyPr/>
        <a:lstStyle/>
        <a:p>
          <a:r>
            <a:rPr lang="en-US" b="1" dirty="0">
              <a:effectLst>
                <a:outerShdw blurRad="38100" dist="38100" dir="2700000" algn="tl">
                  <a:srgbClr val="000000">
                    <a:alpha val="43137"/>
                  </a:srgbClr>
                </a:outerShdw>
              </a:effectLst>
            </a:rPr>
            <a:t>M3645 - 30, 50, 100, 150A, 225A and 300A Amp units</a:t>
          </a:r>
        </a:p>
      </dgm:t>
    </dgm:pt>
    <dgm:pt modelId="{3FD8D9AE-BBA8-4E68-BB61-EF1574755A92}" type="parTrans" cxnId="{F3C08E72-F9A2-48C7-AD32-FB740F089CDF}">
      <dgm:prSet/>
      <dgm:spPr/>
      <dgm:t>
        <a:bodyPr/>
        <a:lstStyle/>
        <a:p>
          <a:endParaRPr lang="en-US"/>
        </a:p>
      </dgm:t>
    </dgm:pt>
    <dgm:pt modelId="{22724A3A-DBB3-43CF-AEE7-CC4D4C81A0C8}" type="sibTrans" cxnId="{F3C08E72-F9A2-48C7-AD32-FB740F089CDF}">
      <dgm:prSet/>
      <dgm:spPr/>
      <dgm:t>
        <a:bodyPr/>
        <a:lstStyle/>
        <a:p>
          <a:endParaRPr lang="en-US"/>
        </a:p>
      </dgm:t>
    </dgm:pt>
    <dgm:pt modelId="{CA3325A3-10AD-46EB-9D69-551E9F79B074}">
      <dgm:prSet/>
      <dgm:spPr/>
      <dgm:t>
        <a:bodyPr/>
        <a:lstStyle/>
        <a:p>
          <a:r>
            <a:rPr lang="en-US" b="1" dirty="0">
              <a:effectLst>
                <a:outerShdw blurRad="38100" dist="38100" dir="2700000" algn="tl">
                  <a:srgbClr val="000000">
                    <a:alpha val="43137"/>
                  </a:srgbClr>
                </a:outerShdw>
              </a:effectLst>
            </a:rPr>
            <a:t>Greater Than 100A Units Have External Required Choke Module</a:t>
          </a:r>
        </a:p>
      </dgm:t>
    </dgm:pt>
    <dgm:pt modelId="{19EE57C0-30C5-4B1D-B3BC-CCBBE43FA843}" type="parTrans" cxnId="{7F71F0D8-F333-430F-AF76-4C6F7CD3DA8D}">
      <dgm:prSet/>
      <dgm:spPr/>
      <dgm:t>
        <a:bodyPr/>
        <a:lstStyle/>
        <a:p>
          <a:endParaRPr lang="en-US"/>
        </a:p>
      </dgm:t>
    </dgm:pt>
    <dgm:pt modelId="{DBE0F43B-1DAF-4568-BD2A-F239A209BC3E}" type="sibTrans" cxnId="{7F71F0D8-F333-430F-AF76-4C6F7CD3DA8D}">
      <dgm:prSet/>
      <dgm:spPr/>
      <dgm:t>
        <a:bodyPr/>
        <a:lstStyle/>
        <a:p>
          <a:endParaRPr lang="en-US"/>
        </a:p>
      </dgm:t>
    </dgm:pt>
    <dgm:pt modelId="{B8CDA582-5799-4BE3-B215-4ED41CDEB01C}" type="pres">
      <dgm:prSet presAssocID="{2ED2DFAD-61F4-435F-8301-14EA9C41167E}" presName="linear" presStyleCnt="0">
        <dgm:presLayoutVars>
          <dgm:dir/>
          <dgm:animLvl val="lvl"/>
          <dgm:resizeHandles val="exact"/>
        </dgm:presLayoutVars>
      </dgm:prSet>
      <dgm:spPr/>
    </dgm:pt>
    <dgm:pt modelId="{42122EDB-FDC0-4305-88A2-F89872B24913}" type="pres">
      <dgm:prSet presAssocID="{58285707-AD1D-40AE-821E-9B477EBE920D}" presName="parentLin" presStyleCnt="0"/>
      <dgm:spPr/>
    </dgm:pt>
    <dgm:pt modelId="{2F562B1F-FF46-4285-B269-53917207DC6D}" type="pres">
      <dgm:prSet presAssocID="{58285707-AD1D-40AE-821E-9B477EBE920D}" presName="parentLeftMargin" presStyleLbl="node1" presStyleIdx="0" presStyleCnt="1"/>
      <dgm:spPr/>
    </dgm:pt>
    <dgm:pt modelId="{E4B87B79-C453-46CF-AC08-A92AB7BF8218}" type="pres">
      <dgm:prSet presAssocID="{58285707-AD1D-40AE-821E-9B477EBE920D}" presName="parentText" presStyleLbl="node1" presStyleIdx="0" presStyleCnt="1" custLinFactX="844" custLinFactNeighborX="100000" custLinFactNeighborY="-7479">
        <dgm:presLayoutVars>
          <dgm:chMax val="0"/>
          <dgm:bulletEnabled val="1"/>
        </dgm:presLayoutVars>
      </dgm:prSet>
      <dgm:spPr/>
    </dgm:pt>
    <dgm:pt modelId="{3D3AC0D9-F446-4DEB-9298-8E968684C45C}" type="pres">
      <dgm:prSet presAssocID="{58285707-AD1D-40AE-821E-9B477EBE920D}" presName="negativeSpace" presStyleCnt="0"/>
      <dgm:spPr/>
    </dgm:pt>
    <dgm:pt modelId="{1D5D4FA7-6234-4A9C-BE64-91DC249224D9}" type="pres">
      <dgm:prSet presAssocID="{58285707-AD1D-40AE-821E-9B477EBE920D}" presName="childText" presStyleLbl="conFgAcc1" presStyleIdx="0" presStyleCnt="1" custScaleY="100570">
        <dgm:presLayoutVars>
          <dgm:bulletEnabled val="1"/>
        </dgm:presLayoutVars>
      </dgm:prSet>
      <dgm:spPr/>
    </dgm:pt>
  </dgm:ptLst>
  <dgm:cxnLst>
    <dgm:cxn modelId="{149A2007-0074-4789-AD58-883E2DA803EF}" type="presOf" srcId="{58285707-AD1D-40AE-821E-9B477EBE920D}" destId="{2F562B1F-FF46-4285-B269-53917207DC6D}" srcOrd="0" destOrd="0" presId="urn:microsoft.com/office/officeart/2005/8/layout/list1"/>
    <dgm:cxn modelId="{C6B14407-332C-4F40-AB0E-F832E08AFB4A}" type="presOf" srcId="{58285707-AD1D-40AE-821E-9B477EBE920D}" destId="{E4B87B79-C453-46CF-AC08-A92AB7BF8218}" srcOrd="1" destOrd="0" presId="urn:microsoft.com/office/officeart/2005/8/layout/list1"/>
    <dgm:cxn modelId="{B00C3C0C-9104-4B6C-94A7-97D833F11F9B}" srcId="{58285707-AD1D-40AE-821E-9B477EBE920D}" destId="{EE109327-364B-43EF-B2FA-04F564CB1012}" srcOrd="7" destOrd="0" parTransId="{0BD0ABF7-0067-4DB1-8CC4-8FE1628B217C}" sibTransId="{DCF0C26B-FCD7-4AFA-9E46-31AD0B5A86C4}"/>
    <dgm:cxn modelId="{0B2A6E24-DA27-4DC6-955B-BE16CBC32312}" type="presOf" srcId="{F09836CD-85B7-41E3-8BFC-B9634436A0EF}" destId="{1D5D4FA7-6234-4A9C-BE64-91DC249224D9}" srcOrd="0" destOrd="2" presId="urn:microsoft.com/office/officeart/2005/8/layout/list1"/>
    <dgm:cxn modelId="{BE697F2E-1DA2-4CFD-8879-F524C6BDEF7C}" srcId="{58285707-AD1D-40AE-821E-9B477EBE920D}" destId="{503261BF-78F3-4EF8-A502-386A9F0422A2}" srcOrd="0" destOrd="0" parTransId="{8C2C7663-E60E-42F1-8208-3E8FC95A1AD0}" sibTransId="{8213E52A-9A8E-4151-9A75-02D324CD59E2}"/>
    <dgm:cxn modelId="{B288823D-F3E0-40B0-8FB5-8795C56D749C}" srcId="{58285707-AD1D-40AE-821E-9B477EBE920D}" destId="{C074720A-91E2-424A-AD24-E45222DC4028}" srcOrd="5" destOrd="0" parTransId="{901DC433-4A77-4195-A422-EDFDD4FC3B6D}" sibTransId="{A33FDB2D-3562-4002-B45F-08FA1CCB343E}"/>
    <dgm:cxn modelId="{A0D0BB60-80C4-41C0-9A59-B092DE865F3B}" srcId="{58285707-AD1D-40AE-821E-9B477EBE920D}" destId="{2526FC51-043C-440B-848E-3DF4883B4E7B}" srcOrd="1" destOrd="0" parTransId="{2A13BD29-94EE-4E5C-A145-CDB5FB9D75A1}" sibTransId="{F5ABE1A3-22D1-43CB-A196-8FC84FB6BDA8}"/>
    <dgm:cxn modelId="{35774861-BE34-422C-A142-C22D7FF1F672}" type="presOf" srcId="{4FCA5348-A6B5-428D-BBC7-B13C83968394}" destId="{1D5D4FA7-6234-4A9C-BE64-91DC249224D9}" srcOrd="0" destOrd="6" presId="urn:microsoft.com/office/officeart/2005/8/layout/list1"/>
    <dgm:cxn modelId="{CE8CAA46-6E5A-4D1F-A961-33284F99D6D5}" type="presOf" srcId="{2ED2DFAD-61F4-435F-8301-14EA9C41167E}" destId="{B8CDA582-5799-4BE3-B215-4ED41CDEB01C}" srcOrd="0" destOrd="0" presId="urn:microsoft.com/office/officeart/2005/8/layout/list1"/>
    <dgm:cxn modelId="{567F4A6B-2466-470F-8877-C52A3DFBAFA5}" type="presOf" srcId="{C074720A-91E2-424A-AD24-E45222DC4028}" destId="{1D5D4FA7-6234-4A9C-BE64-91DC249224D9}" srcOrd="0" destOrd="5" presId="urn:microsoft.com/office/officeart/2005/8/layout/list1"/>
    <dgm:cxn modelId="{F3C08E72-F9A2-48C7-AD32-FB740F089CDF}" srcId="{58285707-AD1D-40AE-821E-9B477EBE920D}" destId="{7E32FDC7-4482-4961-8EB9-21026546E331}" srcOrd="4" destOrd="0" parTransId="{3FD8D9AE-BBA8-4E68-BB61-EF1574755A92}" sibTransId="{22724A3A-DBB3-43CF-AEE7-CC4D4C81A0C8}"/>
    <dgm:cxn modelId="{B1C63488-F7D6-4DF6-B232-954F709592F0}" type="presOf" srcId="{EE109327-364B-43EF-B2FA-04F564CB1012}" destId="{1D5D4FA7-6234-4A9C-BE64-91DC249224D9}" srcOrd="0" destOrd="7" presId="urn:microsoft.com/office/officeart/2005/8/layout/list1"/>
    <dgm:cxn modelId="{C90F3599-8DC2-4679-95F3-3C97F639E116}" srcId="{58285707-AD1D-40AE-821E-9B477EBE920D}" destId="{F09836CD-85B7-41E3-8BFC-B9634436A0EF}" srcOrd="2" destOrd="0" parTransId="{BA4D023E-C7D4-4FE4-8EA6-A36C423911CD}" sibTransId="{09BC8C62-2338-41D1-B83C-A1FAD718ADDC}"/>
    <dgm:cxn modelId="{140C89A2-5075-442A-BB91-BCBA16BCF25B}" type="presOf" srcId="{503261BF-78F3-4EF8-A502-386A9F0422A2}" destId="{1D5D4FA7-6234-4A9C-BE64-91DC249224D9}" srcOrd="0" destOrd="0" presId="urn:microsoft.com/office/officeart/2005/8/layout/list1"/>
    <dgm:cxn modelId="{054427A6-F5F4-4039-8904-FD45C4C0ACC3}" type="presOf" srcId="{457B7D15-1DD5-450D-8CB0-701E73C6E50E}" destId="{1D5D4FA7-6234-4A9C-BE64-91DC249224D9}" srcOrd="0" destOrd="3" presId="urn:microsoft.com/office/officeart/2005/8/layout/list1"/>
    <dgm:cxn modelId="{8DDF98AF-35A5-47EB-B600-FB4F5D6F9C9A}" srcId="{2ED2DFAD-61F4-435F-8301-14EA9C41167E}" destId="{58285707-AD1D-40AE-821E-9B477EBE920D}" srcOrd="0" destOrd="0" parTransId="{54175DD0-E780-4D82-BDD6-9C788A0BD96F}" sibTransId="{AE9166E0-E0C8-4890-AEB5-BDF76B0574F9}"/>
    <dgm:cxn modelId="{41A615B9-4823-4C68-B6EE-CBD8C9361A19}" srcId="{58285707-AD1D-40AE-821E-9B477EBE920D}" destId="{4FCA5348-A6B5-428D-BBC7-B13C83968394}" srcOrd="6" destOrd="0" parTransId="{C85136B6-F962-44F4-B509-2F7FA03ECF3F}" sibTransId="{3366B94E-9E42-4BEB-82EC-5468F9852EAE}"/>
    <dgm:cxn modelId="{391830D5-43A7-4FDC-ADCB-3315A944303E}" type="presOf" srcId="{7E32FDC7-4482-4961-8EB9-21026546E331}" destId="{1D5D4FA7-6234-4A9C-BE64-91DC249224D9}" srcOrd="0" destOrd="4" presId="urn:microsoft.com/office/officeart/2005/8/layout/list1"/>
    <dgm:cxn modelId="{7F71F0D8-F333-430F-AF76-4C6F7CD3DA8D}" srcId="{58285707-AD1D-40AE-821E-9B477EBE920D}" destId="{CA3325A3-10AD-46EB-9D69-551E9F79B074}" srcOrd="8" destOrd="0" parTransId="{19EE57C0-30C5-4B1D-B3BC-CCBBE43FA843}" sibTransId="{DBE0F43B-1DAF-4568-BD2A-F239A209BC3E}"/>
    <dgm:cxn modelId="{4D1550E6-A68C-4046-B45C-BF7387703750}" srcId="{58285707-AD1D-40AE-821E-9B477EBE920D}" destId="{457B7D15-1DD5-450D-8CB0-701E73C6E50E}" srcOrd="3" destOrd="0" parTransId="{0C025825-F892-4C89-A1EA-F9164FA7F013}" sibTransId="{EEB83ED4-8C2B-4344-A6CB-A108F3E90D05}"/>
    <dgm:cxn modelId="{5ADBBEF9-BFF1-460B-A8F0-1876889E1423}" type="presOf" srcId="{CA3325A3-10AD-46EB-9D69-551E9F79B074}" destId="{1D5D4FA7-6234-4A9C-BE64-91DC249224D9}" srcOrd="0" destOrd="8" presId="urn:microsoft.com/office/officeart/2005/8/layout/list1"/>
    <dgm:cxn modelId="{6C78BEFA-C1A7-45F6-9E3B-355B450F5719}" type="presOf" srcId="{2526FC51-043C-440B-848E-3DF4883B4E7B}" destId="{1D5D4FA7-6234-4A9C-BE64-91DC249224D9}" srcOrd="0" destOrd="1" presId="urn:microsoft.com/office/officeart/2005/8/layout/list1"/>
    <dgm:cxn modelId="{CC519C22-EAAA-45FC-ABE3-E359E1AB82C0}" type="presParOf" srcId="{B8CDA582-5799-4BE3-B215-4ED41CDEB01C}" destId="{42122EDB-FDC0-4305-88A2-F89872B24913}" srcOrd="0" destOrd="0" presId="urn:microsoft.com/office/officeart/2005/8/layout/list1"/>
    <dgm:cxn modelId="{F668AF3A-4DB0-4E9A-A87C-374F6DB90B0D}" type="presParOf" srcId="{42122EDB-FDC0-4305-88A2-F89872B24913}" destId="{2F562B1F-FF46-4285-B269-53917207DC6D}" srcOrd="0" destOrd="0" presId="urn:microsoft.com/office/officeart/2005/8/layout/list1"/>
    <dgm:cxn modelId="{BFF0C5A8-4D53-4CAC-9298-12DA86841B38}" type="presParOf" srcId="{42122EDB-FDC0-4305-88A2-F89872B24913}" destId="{E4B87B79-C453-46CF-AC08-A92AB7BF8218}" srcOrd="1" destOrd="0" presId="urn:microsoft.com/office/officeart/2005/8/layout/list1"/>
    <dgm:cxn modelId="{936C289E-11FA-4F6D-821C-76D4CBD45916}" type="presParOf" srcId="{B8CDA582-5799-4BE3-B215-4ED41CDEB01C}" destId="{3D3AC0D9-F446-4DEB-9298-8E968684C45C}" srcOrd="1" destOrd="0" presId="urn:microsoft.com/office/officeart/2005/8/layout/list1"/>
    <dgm:cxn modelId="{2CC3B9C2-4AC6-43C7-8562-A531A3D1E254}" type="presParOf" srcId="{B8CDA582-5799-4BE3-B215-4ED41CDEB01C}" destId="{1D5D4FA7-6234-4A9C-BE64-91DC249224D9}" srcOrd="2"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713BACB-2C5E-4C4F-A798-A2A6EE659613}" type="doc">
      <dgm:prSet loTypeId="urn:microsoft.com/office/officeart/2005/8/layout/list1" loCatId="list" qsTypeId="urn:microsoft.com/office/officeart/2005/8/quickstyle/simple4" qsCatId="simple" csTypeId="urn:microsoft.com/office/officeart/2005/8/colors/accent1_2" csCatId="accent1" phldr="1"/>
      <dgm:spPr/>
      <dgm:t>
        <a:bodyPr/>
        <a:lstStyle/>
        <a:p>
          <a:endParaRPr lang="en-US"/>
        </a:p>
      </dgm:t>
    </dgm:pt>
    <dgm:pt modelId="{9EE87C1C-DDF4-4FB0-978D-FFD5DC1740DF}">
      <dgm:prSet custT="1"/>
      <dgm:spPr/>
      <dgm:t>
        <a:bodyPr/>
        <a:lstStyle/>
        <a:p>
          <a:pPr algn="ctr"/>
          <a:r>
            <a:rPr lang="en-US" sz="1800" b="1" dirty="0">
              <a:effectLst>
                <a:outerShdw blurRad="38100" dist="38100" dir="2700000" algn="tl">
                  <a:srgbClr val="000000">
                    <a:alpha val="43137"/>
                  </a:srgbClr>
                </a:outerShdw>
              </a:effectLst>
            </a:rPr>
            <a:t>What Bonitron Needs To Know for a DC Bus Over Voltage Solution</a:t>
          </a:r>
        </a:p>
      </dgm:t>
    </dgm:pt>
    <dgm:pt modelId="{9E016051-6E83-4494-AB63-175271BA5F18}" type="parTrans" cxnId="{8AA434FC-6F3E-490F-8A4D-D56C82101D22}">
      <dgm:prSet/>
      <dgm:spPr/>
      <dgm:t>
        <a:bodyPr/>
        <a:lstStyle/>
        <a:p>
          <a:endParaRPr lang="en-US"/>
        </a:p>
      </dgm:t>
    </dgm:pt>
    <dgm:pt modelId="{D3B53DAC-055D-4B90-80C1-8A5C0DE701E9}" type="sibTrans" cxnId="{8AA434FC-6F3E-490F-8A4D-D56C82101D22}">
      <dgm:prSet/>
      <dgm:spPr/>
      <dgm:t>
        <a:bodyPr/>
        <a:lstStyle/>
        <a:p>
          <a:endParaRPr lang="en-US"/>
        </a:p>
      </dgm:t>
    </dgm:pt>
    <dgm:pt modelId="{5CFC068F-BA36-4397-86D1-3C4BB488F241}">
      <dgm:prSet custT="1"/>
      <dgm:spPr/>
      <dgm:t>
        <a:bodyPr/>
        <a:lstStyle/>
        <a:p>
          <a:pPr algn="l"/>
          <a:r>
            <a:rPr lang="en-US" sz="1400" b="1" dirty="0">
              <a:effectLst>
                <a:outerShdw blurRad="38100" dist="38100" dir="2700000" algn="tl">
                  <a:srgbClr val="000000">
                    <a:alpha val="43137"/>
                  </a:srgbClr>
                </a:outerShdw>
              </a:effectLst>
            </a:rPr>
            <a:t>AC Line Voltage</a:t>
          </a:r>
          <a:endParaRPr lang="en-US" sz="1600" b="1" dirty="0">
            <a:effectLst>
              <a:outerShdw blurRad="38100" dist="38100" dir="2700000" algn="tl">
                <a:srgbClr val="000000">
                  <a:alpha val="43137"/>
                </a:srgbClr>
              </a:outerShdw>
            </a:effectLst>
          </a:endParaRPr>
        </a:p>
      </dgm:t>
    </dgm:pt>
    <dgm:pt modelId="{61A68DA4-6D0A-473B-AB6C-88FD17D62264}" type="parTrans" cxnId="{213F0ED8-2167-414A-BAEE-E93B9B06D04D}">
      <dgm:prSet/>
      <dgm:spPr/>
      <dgm:t>
        <a:bodyPr/>
        <a:lstStyle/>
        <a:p>
          <a:endParaRPr lang="en-US"/>
        </a:p>
      </dgm:t>
    </dgm:pt>
    <dgm:pt modelId="{FBA9F70E-7D03-4687-B98D-785066E7D924}" type="sibTrans" cxnId="{213F0ED8-2167-414A-BAEE-E93B9B06D04D}">
      <dgm:prSet/>
      <dgm:spPr/>
      <dgm:t>
        <a:bodyPr/>
        <a:lstStyle/>
        <a:p>
          <a:endParaRPr lang="en-US"/>
        </a:p>
      </dgm:t>
    </dgm:pt>
    <dgm:pt modelId="{0764518D-DB53-4AE8-A2BD-AB2B0396E6B8}">
      <dgm:prSet custT="1"/>
      <dgm:spPr/>
      <dgm:t>
        <a:bodyPr/>
        <a:lstStyle/>
        <a:p>
          <a:pPr algn="l"/>
          <a:r>
            <a:rPr lang="en-US" sz="1400" b="1" dirty="0">
              <a:effectLst>
                <a:outerShdw blurRad="38100" dist="38100" dir="2700000" algn="tl">
                  <a:srgbClr val="000000">
                    <a:alpha val="43137"/>
                  </a:srgbClr>
                </a:outerShdw>
              </a:effectLst>
            </a:rPr>
            <a:t>Drive Hp or Hps or kW</a:t>
          </a:r>
        </a:p>
      </dgm:t>
    </dgm:pt>
    <dgm:pt modelId="{6DB4EDE2-A8FC-49B0-9E60-07AEF9E2A659}" type="parTrans" cxnId="{4C3B5842-F1F8-4EEA-ACC2-2B608A78AFA2}">
      <dgm:prSet/>
      <dgm:spPr/>
      <dgm:t>
        <a:bodyPr/>
        <a:lstStyle/>
        <a:p>
          <a:endParaRPr lang="en-US"/>
        </a:p>
      </dgm:t>
    </dgm:pt>
    <dgm:pt modelId="{35313395-91E9-47A7-AB7F-63D67EF9C5E2}" type="sibTrans" cxnId="{4C3B5842-F1F8-4EEA-ACC2-2B608A78AFA2}">
      <dgm:prSet/>
      <dgm:spPr/>
      <dgm:t>
        <a:bodyPr/>
        <a:lstStyle/>
        <a:p>
          <a:endParaRPr lang="en-US"/>
        </a:p>
      </dgm:t>
    </dgm:pt>
    <dgm:pt modelId="{413D5A61-94EE-4CAA-816A-C824E08DD405}">
      <dgm:prSet custT="1"/>
      <dgm:spPr/>
      <dgm:t>
        <a:bodyPr/>
        <a:lstStyle/>
        <a:p>
          <a:pPr algn="l"/>
          <a:r>
            <a:rPr lang="en-US" sz="1400" b="1" dirty="0">
              <a:effectLst>
                <a:outerShdw blurRad="38100" dist="38100" dir="2700000" algn="tl">
                  <a:srgbClr val="000000">
                    <a:alpha val="43137"/>
                  </a:srgbClr>
                </a:outerShdw>
              </a:effectLst>
            </a:rPr>
            <a:t>Braking Duty Cycle or Overhauling Period Time In Relation to One Process Cycle in Percentage? </a:t>
          </a:r>
        </a:p>
      </dgm:t>
    </dgm:pt>
    <dgm:pt modelId="{E1FC83D9-A57A-4B4A-92B8-07D85F687FF5}" type="parTrans" cxnId="{67AC2AEF-C228-492D-9F68-D83E8F922B33}">
      <dgm:prSet/>
      <dgm:spPr/>
      <dgm:t>
        <a:bodyPr/>
        <a:lstStyle/>
        <a:p>
          <a:endParaRPr lang="en-US"/>
        </a:p>
      </dgm:t>
    </dgm:pt>
    <dgm:pt modelId="{4F6C1346-01F2-4903-A5BD-FE61F9943625}" type="sibTrans" cxnId="{67AC2AEF-C228-492D-9F68-D83E8F922B33}">
      <dgm:prSet/>
      <dgm:spPr/>
      <dgm:t>
        <a:bodyPr/>
        <a:lstStyle/>
        <a:p>
          <a:endParaRPr lang="en-US"/>
        </a:p>
      </dgm:t>
    </dgm:pt>
    <dgm:pt modelId="{BF55B8EB-3025-4299-9590-13307A5F8993}">
      <dgm:prSet custT="1"/>
      <dgm:spPr/>
      <dgm:t>
        <a:bodyPr/>
        <a:lstStyle/>
        <a:p>
          <a:pPr algn="l"/>
          <a:r>
            <a:rPr lang="en-US" sz="1400" b="1" dirty="0">
              <a:effectLst>
                <a:outerShdw blurRad="38100" dist="38100" dir="2700000" algn="tl">
                  <a:srgbClr val="000000">
                    <a:alpha val="43137"/>
                  </a:srgbClr>
                </a:outerShdw>
              </a:effectLst>
            </a:rPr>
            <a:t>Common Bus Drives or Stand Alone?</a:t>
          </a:r>
        </a:p>
      </dgm:t>
    </dgm:pt>
    <dgm:pt modelId="{A5945EAC-9801-4027-836F-843072EE4237}" type="parTrans" cxnId="{F5494C3C-A599-4B34-951C-F2AFBB7478D6}">
      <dgm:prSet/>
      <dgm:spPr/>
      <dgm:t>
        <a:bodyPr/>
        <a:lstStyle/>
        <a:p>
          <a:endParaRPr lang="en-US"/>
        </a:p>
      </dgm:t>
    </dgm:pt>
    <dgm:pt modelId="{2364F409-BD5F-4952-9071-77A5EDC3D150}" type="sibTrans" cxnId="{F5494C3C-A599-4B34-951C-F2AFBB7478D6}">
      <dgm:prSet/>
      <dgm:spPr/>
      <dgm:t>
        <a:bodyPr/>
        <a:lstStyle/>
        <a:p>
          <a:endParaRPr lang="en-US"/>
        </a:p>
      </dgm:t>
    </dgm:pt>
    <dgm:pt modelId="{C5871FE9-2406-4767-A158-D667C8DF04E9}">
      <dgm:prSet custT="1"/>
      <dgm:spPr/>
      <dgm:t>
        <a:bodyPr/>
        <a:lstStyle/>
        <a:p>
          <a:pPr algn="l"/>
          <a:r>
            <a:rPr lang="en-US" sz="1400" b="1" dirty="0">
              <a:effectLst>
                <a:outerShdw blurRad="38100" dist="38100" dir="2700000" algn="tl">
                  <a:srgbClr val="000000">
                    <a:alpha val="43137"/>
                  </a:srgbClr>
                </a:outerShdw>
              </a:effectLst>
            </a:rPr>
            <a:t>Peak Braking Power (Braking Torque)?</a:t>
          </a:r>
        </a:p>
      </dgm:t>
    </dgm:pt>
    <dgm:pt modelId="{B5078F28-A3BE-4764-86CE-1E6AFAC6674D}" type="parTrans" cxnId="{4D8BEE3A-8157-4B6A-8770-F2E978A15056}">
      <dgm:prSet/>
      <dgm:spPr/>
      <dgm:t>
        <a:bodyPr/>
        <a:lstStyle/>
        <a:p>
          <a:endParaRPr lang="en-US"/>
        </a:p>
      </dgm:t>
    </dgm:pt>
    <dgm:pt modelId="{64FABACE-A9C6-491F-9A7D-DAAC40AD7D2A}" type="sibTrans" cxnId="{4D8BEE3A-8157-4B6A-8770-F2E978A15056}">
      <dgm:prSet/>
      <dgm:spPr/>
      <dgm:t>
        <a:bodyPr/>
        <a:lstStyle/>
        <a:p>
          <a:endParaRPr lang="en-US"/>
        </a:p>
      </dgm:t>
    </dgm:pt>
    <dgm:pt modelId="{A6A29CE1-3A1D-497B-A629-CC780550F90F}">
      <dgm:prSet custT="1"/>
      <dgm:spPr/>
      <dgm:t>
        <a:bodyPr/>
        <a:lstStyle/>
        <a:p>
          <a:pPr algn="l"/>
          <a:r>
            <a:rPr lang="en-US" sz="1400" b="1" dirty="0">
              <a:effectLst>
                <a:outerShdw blurRad="38100" dist="38100" dir="2700000" algn="tl">
                  <a:srgbClr val="000000">
                    <a:alpha val="43137"/>
                  </a:srgbClr>
                </a:outerShdw>
              </a:effectLst>
            </a:rPr>
            <a:t>Internal Braking Transistors Minimum Ohm Value?</a:t>
          </a:r>
        </a:p>
      </dgm:t>
    </dgm:pt>
    <dgm:pt modelId="{959EC985-C83C-49B6-823E-F248D108677C}" type="parTrans" cxnId="{E0B75CFC-5DB5-4638-BD99-FE8DAEC3AE71}">
      <dgm:prSet/>
      <dgm:spPr/>
      <dgm:t>
        <a:bodyPr/>
        <a:lstStyle/>
        <a:p>
          <a:endParaRPr lang="en-US"/>
        </a:p>
      </dgm:t>
    </dgm:pt>
    <dgm:pt modelId="{10F3C638-CE14-45DD-A96E-04648656EFDC}" type="sibTrans" cxnId="{E0B75CFC-5DB5-4638-BD99-FE8DAEC3AE71}">
      <dgm:prSet/>
      <dgm:spPr/>
      <dgm:t>
        <a:bodyPr/>
        <a:lstStyle/>
        <a:p>
          <a:endParaRPr lang="en-US"/>
        </a:p>
      </dgm:t>
    </dgm:pt>
    <dgm:pt modelId="{57E8E788-473D-4E51-9C52-9410A6B86A73}">
      <dgm:prSet custT="1"/>
      <dgm:spPr/>
      <dgm:t>
        <a:bodyPr/>
        <a:lstStyle/>
        <a:p>
          <a:pPr algn="l"/>
          <a:r>
            <a:rPr lang="en-US" sz="1400" b="1" dirty="0">
              <a:effectLst>
                <a:outerShdw blurRad="38100" dist="38100" dir="2700000" algn="tl">
                  <a:srgbClr val="000000">
                    <a:alpha val="43137"/>
                  </a:srgbClr>
                </a:outerShdw>
              </a:effectLst>
            </a:rPr>
            <a:t>Common Bus Drives All Fed AC Separately?</a:t>
          </a:r>
        </a:p>
      </dgm:t>
    </dgm:pt>
    <dgm:pt modelId="{6089FE9B-E4E3-4C40-A6B3-1FD8577865FC}" type="parTrans" cxnId="{6FE955E5-0B14-4C1F-9BE7-FB8DBC109C02}">
      <dgm:prSet/>
      <dgm:spPr/>
      <dgm:t>
        <a:bodyPr/>
        <a:lstStyle/>
        <a:p>
          <a:endParaRPr lang="en-US"/>
        </a:p>
      </dgm:t>
    </dgm:pt>
    <dgm:pt modelId="{38854262-AB99-4D6A-8EA2-2C07B48B66DE}" type="sibTrans" cxnId="{6FE955E5-0B14-4C1F-9BE7-FB8DBC109C02}">
      <dgm:prSet/>
      <dgm:spPr/>
      <dgm:t>
        <a:bodyPr/>
        <a:lstStyle/>
        <a:p>
          <a:endParaRPr lang="en-US"/>
        </a:p>
      </dgm:t>
    </dgm:pt>
    <dgm:pt modelId="{1CB03D19-10A4-4A2D-969A-4E256C3ABAAF}" type="pres">
      <dgm:prSet presAssocID="{7713BACB-2C5E-4C4F-A798-A2A6EE659613}" presName="linear" presStyleCnt="0">
        <dgm:presLayoutVars>
          <dgm:dir/>
          <dgm:animLvl val="lvl"/>
          <dgm:resizeHandles val="exact"/>
        </dgm:presLayoutVars>
      </dgm:prSet>
      <dgm:spPr/>
    </dgm:pt>
    <dgm:pt modelId="{56435551-BE92-4A40-BE27-90DF45F18BC3}" type="pres">
      <dgm:prSet presAssocID="{9EE87C1C-DDF4-4FB0-978D-FFD5DC1740DF}" presName="parentLin" presStyleCnt="0"/>
      <dgm:spPr/>
    </dgm:pt>
    <dgm:pt modelId="{5F83043D-7F46-4E88-9B74-AA15304D0E04}" type="pres">
      <dgm:prSet presAssocID="{9EE87C1C-DDF4-4FB0-978D-FFD5DC1740DF}" presName="parentLeftMargin" presStyleLbl="node1" presStyleIdx="0" presStyleCnt="1"/>
      <dgm:spPr/>
    </dgm:pt>
    <dgm:pt modelId="{A521F728-A42F-41A1-92CD-AB48231F9B0A}" type="pres">
      <dgm:prSet presAssocID="{9EE87C1C-DDF4-4FB0-978D-FFD5DC1740DF}" presName="parentText" presStyleLbl="node1" presStyleIdx="0" presStyleCnt="1" custScaleX="93371" custScaleY="44484" custLinFactX="9679" custLinFactNeighborX="100000" custLinFactNeighborY="-37469">
        <dgm:presLayoutVars>
          <dgm:chMax val="0"/>
          <dgm:bulletEnabled val="1"/>
        </dgm:presLayoutVars>
      </dgm:prSet>
      <dgm:spPr/>
    </dgm:pt>
    <dgm:pt modelId="{7286E9BE-385D-4ED8-848B-0500C32830BC}" type="pres">
      <dgm:prSet presAssocID="{9EE87C1C-DDF4-4FB0-978D-FFD5DC1740DF}" presName="negativeSpace" presStyleCnt="0"/>
      <dgm:spPr/>
    </dgm:pt>
    <dgm:pt modelId="{4796304F-5FF2-4DE6-B30A-AD151F240F16}" type="pres">
      <dgm:prSet presAssocID="{9EE87C1C-DDF4-4FB0-978D-FFD5DC1740DF}" presName="childText" presStyleLbl="conFgAcc1" presStyleIdx="0" presStyleCnt="1" custScaleX="99638" custScaleY="67895" custLinFactNeighborX="-918" custLinFactNeighborY="3562">
        <dgm:presLayoutVars>
          <dgm:bulletEnabled val="1"/>
        </dgm:presLayoutVars>
      </dgm:prSet>
      <dgm:spPr/>
    </dgm:pt>
  </dgm:ptLst>
  <dgm:cxnLst>
    <dgm:cxn modelId="{72F6D407-E9C7-4589-8AE3-4F860FBA833A}" type="presOf" srcId="{0764518D-DB53-4AE8-A2BD-AB2B0396E6B8}" destId="{4796304F-5FF2-4DE6-B30A-AD151F240F16}" srcOrd="0" destOrd="1" presId="urn:microsoft.com/office/officeart/2005/8/layout/list1"/>
    <dgm:cxn modelId="{F1640114-1E09-40EB-80C5-015B027D13CD}" type="presOf" srcId="{9EE87C1C-DDF4-4FB0-978D-FFD5DC1740DF}" destId="{5F83043D-7F46-4E88-9B74-AA15304D0E04}" srcOrd="0" destOrd="0" presId="urn:microsoft.com/office/officeart/2005/8/layout/list1"/>
    <dgm:cxn modelId="{70545423-C696-4AA6-BA87-9B04F70B3ABE}" type="presOf" srcId="{5CFC068F-BA36-4397-86D1-3C4BB488F241}" destId="{4796304F-5FF2-4DE6-B30A-AD151F240F16}" srcOrd="0" destOrd="0" presId="urn:microsoft.com/office/officeart/2005/8/layout/list1"/>
    <dgm:cxn modelId="{6082C423-84E2-4544-8E08-1EEE2E266303}" type="presOf" srcId="{9EE87C1C-DDF4-4FB0-978D-FFD5DC1740DF}" destId="{A521F728-A42F-41A1-92CD-AB48231F9B0A}" srcOrd="1" destOrd="0" presId="urn:microsoft.com/office/officeart/2005/8/layout/list1"/>
    <dgm:cxn modelId="{4D8BEE3A-8157-4B6A-8770-F2E978A15056}" srcId="{9EE87C1C-DDF4-4FB0-978D-FFD5DC1740DF}" destId="{C5871FE9-2406-4767-A158-D667C8DF04E9}" srcOrd="3" destOrd="0" parTransId="{B5078F28-A3BE-4764-86CE-1E6AFAC6674D}" sibTransId="{64FABACE-A9C6-491F-9A7D-DAAC40AD7D2A}"/>
    <dgm:cxn modelId="{F5494C3C-A599-4B34-951C-F2AFBB7478D6}" srcId="{9EE87C1C-DDF4-4FB0-978D-FFD5DC1740DF}" destId="{BF55B8EB-3025-4299-9590-13307A5F8993}" srcOrd="4" destOrd="0" parTransId="{A5945EAC-9801-4027-836F-843072EE4237}" sibTransId="{2364F409-BD5F-4952-9071-77A5EDC3D150}"/>
    <dgm:cxn modelId="{4E242241-8E41-4AC1-BB7D-216FD4E85164}" type="presOf" srcId="{C5871FE9-2406-4767-A158-D667C8DF04E9}" destId="{4796304F-5FF2-4DE6-B30A-AD151F240F16}" srcOrd="0" destOrd="3" presId="urn:microsoft.com/office/officeart/2005/8/layout/list1"/>
    <dgm:cxn modelId="{4C3B5842-F1F8-4EEA-ACC2-2B608A78AFA2}" srcId="{9EE87C1C-DDF4-4FB0-978D-FFD5DC1740DF}" destId="{0764518D-DB53-4AE8-A2BD-AB2B0396E6B8}" srcOrd="1" destOrd="0" parTransId="{6DB4EDE2-A8FC-49B0-9E60-07AEF9E2A659}" sibTransId="{35313395-91E9-47A7-AB7F-63D67EF9C5E2}"/>
    <dgm:cxn modelId="{DC164889-BBAE-4612-86D3-701307440B2F}" type="presOf" srcId="{413D5A61-94EE-4CAA-816A-C824E08DD405}" destId="{4796304F-5FF2-4DE6-B30A-AD151F240F16}" srcOrd="0" destOrd="2" presId="urn:microsoft.com/office/officeart/2005/8/layout/list1"/>
    <dgm:cxn modelId="{D8FAA095-5E3D-4AB6-A841-ACC8F5C454BC}" type="presOf" srcId="{57E8E788-473D-4E51-9C52-9410A6B86A73}" destId="{4796304F-5FF2-4DE6-B30A-AD151F240F16}" srcOrd="0" destOrd="5" presId="urn:microsoft.com/office/officeart/2005/8/layout/list1"/>
    <dgm:cxn modelId="{AE05CEA1-1EE5-499D-B34A-C804A11BFB66}" type="presOf" srcId="{A6A29CE1-3A1D-497B-A629-CC780550F90F}" destId="{4796304F-5FF2-4DE6-B30A-AD151F240F16}" srcOrd="0" destOrd="6" presId="urn:microsoft.com/office/officeart/2005/8/layout/list1"/>
    <dgm:cxn modelId="{213F0ED8-2167-414A-BAEE-E93B9B06D04D}" srcId="{9EE87C1C-DDF4-4FB0-978D-FFD5DC1740DF}" destId="{5CFC068F-BA36-4397-86D1-3C4BB488F241}" srcOrd="0" destOrd="0" parTransId="{61A68DA4-6D0A-473B-AB6C-88FD17D62264}" sibTransId="{FBA9F70E-7D03-4687-B98D-785066E7D924}"/>
    <dgm:cxn modelId="{6FE955E5-0B14-4C1F-9BE7-FB8DBC109C02}" srcId="{9EE87C1C-DDF4-4FB0-978D-FFD5DC1740DF}" destId="{57E8E788-473D-4E51-9C52-9410A6B86A73}" srcOrd="5" destOrd="0" parTransId="{6089FE9B-E4E3-4C40-A6B3-1FD8577865FC}" sibTransId="{38854262-AB99-4D6A-8EA2-2C07B48B66DE}"/>
    <dgm:cxn modelId="{72BA42E8-03AA-4E2A-84E7-8BD9ADA53C29}" type="presOf" srcId="{7713BACB-2C5E-4C4F-A798-A2A6EE659613}" destId="{1CB03D19-10A4-4A2D-969A-4E256C3ABAAF}" srcOrd="0" destOrd="0" presId="urn:microsoft.com/office/officeart/2005/8/layout/list1"/>
    <dgm:cxn modelId="{67AC2AEF-C228-492D-9F68-D83E8F922B33}" srcId="{9EE87C1C-DDF4-4FB0-978D-FFD5DC1740DF}" destId="{413D5A61-94EE-4CAA-816A-C824E08DD405}" srcOrd="2" destOrd="0" parTransId="{E1FC83D9-A57A-4B4A-92B8-07D85F687FF5}" sibTransId="{4F6C1346-01F2-4903-A5BD-FE61F9943625}"/>
    <dgm:cxn modelId="{9CF1D6F3-CEC7-4600-B7BB-5045B2C42552}" type="presOf" srcId="{BF55B8EB-3025-4299-9590-13307A5F8993}" destId="{4796304F-5FF2-4DE6-B30A-AD151F240F16}" srcOrd="0" destOrd="4" presId="urn:microsoft.com/office/officeart/2005/8/layout/list1"/>
    <dgm:cxn modelId="{8AA434FC-6F3E-490F-8A4D-D56C82101D22}" srcId="{7713BACB-2C5E-4C4F-A798-A2A6EE659613}" destId="{9EE87C1C-DDF4-4FB0-978D-FFD5DC1740DF}" srcOrd="0" destOrd="0" parTransId="{9E016051-6E83-4494-AB63-175271BA5F18}" sibTransId="{D3B53DAC-055D-4B90-80C1-8A5C0DE701E9}"/>
    <dgm:cxn modelId="{E0B75CFC-5DB5-4638-BD99-FE8DAEC3AE71}" srcId="{9EE87C1C-DDF4-4FB0-978D-FFD5DC1740DF}" destId="{A6A29CE1-3A1D-497B-A629-CC780550F90F}" srcOrd="6" destOrd="0" parTransId="{959EC985-C83C-49B6-823E-F248D108677C}" sibTransId="{10F3C638-CE14-45DD-A96E-04648656EFDC}"/>
    <dgm:cxn modelId="{CBFCA9F5-3F7C-45B3-B71F-3FD3AF57FE68}" type="presParOf" srcId="{1CB03D19-10A4-4A2D-969A-4E256C3ABAAF}" destId="{56435551-BE92-4A40-BE27-90DF45F18BC3}" srcOrd="0" destOrd="0" presId="urn:microsoft.com/office/officeart/2005/8/layout/list1"/>
    <dgm:cxn modelId="{DB13DB8E-2AAC-4A00-95E3-45EADA84E46E}" type="presParOf" srcId="{56435551-BE92-4A40-BE27-90DF45F18BC3}" destId="{5F83043D-7F46-4E88-9B74-AA15304D0E04}" srcOrd="0" destOrd="0" presId="urn:microsoft.com/office/officeart/2005/8/layout/list1"/>
    <dgm:cxn modelId="{C77D900D-AEAC-4199-8BDC-510E1E5C238D}" type="presParOf" srcId="{56435551-BE92-4A40-BE27-90DF45F18BC3}" destId="{A521F728-A42F-41A1-92CD-AB48231F9B0A}" srcOrd="1" destOrd="0" presId="urn:microsoft.com/office/officeart/2005/8/layout/list1"/>
    <dgm:cxn modelId="{7388982B-61E1-4B8C-A955-F6BD9869B9ED}" type="presParOf" srcId="{1CB03D19-10A4-4A2D-969A-4E256C3ABAAF}" destId="{7286E9BE-385D-4ED8-848B-0500C32830BC}" srcOrd="1" destOrd="0" presId="urn:microsoft.com/office/officeart/2005/8/layout/list1"/>
    <dgm:cxn modelId="{FD004DC7-7FCE-4C59-8560-B861D55E6D07}" type="presParOf" srcId="{1CB03D19-10A4-4A2D-969A-4E256C3ABAAF}" destId="{4796304F-5FF2-4DE6-B30A-AD151F240F16}" srcOrd="2"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3FFC0DE8-6F11-4E43-BE2D-7EDBBC08027B}" type="doc">
      <dgm:prSet loTypeId="urn:microsoft.com/office/officeart/2005/8/layout/balance1" loCatId="relationship" qsTypeId="urn:microsoft.com/office/officeart/2005/8/quickstyle/3d2" qsCatId="3D" csTypeId="urn:microsoft.com/office/officeart/2005/8/colors/accent0_3" csCatId="mainScheme" phldr="1"/>
      <dgm:spPr/>
      <dgm:t>
        <a:bodyPr/>
        <a:lstStyle/>
        <a:p>
          <a:endParaRPr lang="en-US"/>
        </a:p>
      </dgm:t>
    </dgm:pt>
    <dgm:pt modelId="{A98AAB51-35A7-4B67-90B3-73AE71509888}">
      <dgm:prSet phldrT="[Text]" custT="1"/>
      <dgm:spPr/>
      <dgm:t>
        <a:bodyPr/>
        <a:lstStyle/>
        <a:p>
          <a:r>
            <a:rPr lang="en-US" sz="4000" b="1" dirty="0">
              <a:effectLst>
                <a:outerShdw blurRad="38100" dist="38100" dir="2700000" algn="tl">
                  <a:srgbClr val="000000">
                    <a:alpha val="43137"/>
                  </a:srgbClr>
                </a:outerShdw>
              </a:effectLst>
            </a:rPr>
            <a:t>Line Regen</a:t>
          </a:r>
        </a:p>
      </dgm:t>
    </dgm:pt>
    <dgm:pt modelId="{1E39B216-1368-4D91-8358-C552FD128043}" type="parTrans" cxnId="{2C2731ED-47F4-453A-B9F4-0E9A2DDF9DC7}">
      <dgm:prSet/>
      <dgm:spPr/>
      <dgm:t>
        <a:bodyPr/>
        <a:lstStyle/>
        <a:p>
          <a:endParaRPr lang="en-US"/>
        </a:p>
      </dgm:t>
    </dgm:pt>
    <dgm:pt modelId="{D5B4E16C-387F-4979-AC82-99DD3503939B}" type="sibTrans" cxnId="{2C2731ED-47F4-453A-B9F4-0E9A2DDF9DC7}">
      <dgm:prSet/>
      <dgm:spPr/>
      <dgm:t>
        <a:bodyPr/>
        <a:lstStyle/>
        <a:p>
          <a:endParaRPr lang="en-US"/>
        </a:p>
      </dgm:t>
    </dgm:pt>
    <dgm:pt modelId="{5AA6800D-E5B8-4F20-8C1A-765B5B4C332D}">
      <dgm:prSet phldrT="[Text]"/>
      <dgm:spPr/>
      <dgm:t>
        <a:bodyPr/>
        <a:lstStyle/>
        <a:p>
          <a:r>
            <a:rPr lang="en-US" b="1" dirty="0">
              <a:effectLst>
                <a:outerShdw blurRad="38100" dist="38100" dir="2700000" algn="tl">
                  <a:srgbClr val="000000">
                    <a:alpha val="43137"/>
                  </a:srgbClr>
                </a:outerShdw>
              </a:effectLst>
            </a:rPr>
            <a:t>Return On Investment at Higher Duty Cycles</a:t>
          </a:r>
        </a:p>
      </dgm:t>
    </dgm:pt>
    <dgm:pt modelId="{2EDD0C8E-96A0-4A9E-B41C-2A160D937110}" type="parTrans" cxnId="{90B8FBAB-20E7-430B-B5DA-3D0F34982E47}">
      <dgm:prSet/>
      <dgm:spPr/>
      <dgm:t>
        <a:bodyPr/>
        <a:lstStyle/>
        <a:p>
          <a:endParaRPr lang="en-US"/>
        </a:p>
      </dgm:t>
    </dgm:pt>
    <dgm:pt modelId="{C4928DAB-E4C0-4E6E-9340-2621F8D087F9}" type="sibTrans" cxnId="{90B8FBAB-20E7-430B-B5DA-3D0F34982E47}">
      <dgm:prSet/>
      <dgm:spPr/>
      <dgm:t>
        <a:bodyPr/>
        <a:lstStyle/>
        <a:p>
          <a:endParaRPr lang="en-US"/>
        </a:p>
      </dgm:t>
    </dgm:pt>
    <dgm:pt modelId="{331CA02B-A03D-42C1-BCE7-9E8C0E5944C8}">
      <dgm:prSet phldrT="[Text]" custT="1"/>
      <dgm:spPr/>
      <dgm:t>
        <a:bodyPr/>
        <a:lstStyle/>
        <a:p>
          <a:pPr>
            <a:spcAft>
              <a:spcPts val="0"/>
            </a:spcAft>
          </a:pPr>
          <a:r>
            <a:rPr lang="en-US" sz="4000" b="1" dirty="0">
              <a:effectLst>
                <a:outerShdw blurRad="38100" dist="38100" dir="2700000" algn="tl">
                  <a:srgbClr val="000000">
                    <a:alpha val="43137"/>
                  </a:srgbClr>
                </a:outerShdw>
              </a:effectLst>
            </a:rPr>
            <a:t>Resistive Braking</a:t>
          </a:r>
        </a:p>
      </dgm:t>
    </dgm:pt>
    <dgm:pt modelId="{4A5C8884-233E-4EF6-A2E0-36C708B573CE}" type="parTrans" cxnId="{6530BA58-E0AA-4FA3-B64F-5E0840195BF6}">
      <dgm:prSet/>
      <dgm:spPr/>
      <dgm:t>
        <a:bodyPr/>
        <a:lstStyle/>
        <a:p>
          <a:endParaRPr lang="en-US"/>
        </a:p>
      </dgm:t>
    </dgm:pt>
    <dgm:pt modelId="{C81E995B-6E51-4A5A-8A58-EECA1F167ABE}" type="sibTrans" cxnId="{6530BA58-E0AA-4FA3-B64F-5E0840195BF6}">
      <dgm:prSet/>
      <dgm:spPr/>
      <dgm:t>
        <a:bodyPr/>
        <a:lstStyle/>
        <a:p>
          <a:endParaRPr lang="en-US"/>
        </a:p>
      </dgm:t>
    </dgm:pt>
    <dgm:pt modelId="{90CDD1B1-15A4-4F77-BF2F-B69F6A3D4DAB}">
      <dgm:prSet phldrT="[Text]" custT="1"/>
      <dgm:spPr/>
      <dgm:t>
        <a:bodyPr/>
        <a:lstStyle/>
        <a:p>
          <a:r>
            <a:rPr lang="en-US" sz="1200" b="1" dirty="0">
              <a:effectLst>
                <a:outerShdw blurRad="38100" dist="38100" dir="2700000" algn="tl">
                  <a:srgbClr val="000000">
                    <a:alpha val="43137"/>
                  </a:srgbClr>
                </a:outerShdw>
              </a:effectLst>
            </a:rPr>
            <a:t>Some Drives Include Braking Transistors That Do Not Cover Braking Duty Required</a:t>
          </a:r>
        </a:p>
      </dgm:t>
    </dgm:pt>
    <dgm:pt modelId="{4BCC755A-4214-4EF1-A456-1B5510840505}" type="parTrans" cxnId="{47E85D84-A974-41FB-9751-8F7EE958ACC9}">
      <dgm:prSet/>
      <dgm:spPr/>
      <dgm:t>
        <a:bodyPr/>
        <a:lstStyle/>
        <a:p>
          <a:endParaRPr lang="en-US"/>
        </a:p>
      </dgm:t>
    </dgm:pt>
    <dgm:pt modelId="{E8E90426-18A1-4224-BAAE-361A68D929BE}" type="sibTrans" cxnId="{47E85D84-A974-41FB-9751-8F7EE958ACC9}">
      <dgm:prSet/>
      <dgm:spPr/>
      <dgm:t>
        <a:bodyPr/>
        <a:lstStyle/>
        <a:p>
          <a:endParaRPr lang="en-US"/>
        </a:p>
      </dgm:t>
    </dgm:pt>
    <dgm:pt modelId="{1DE8D315-C65E-4187-B89D-4C01E7518B8A}">
      <dgm:prSet phldrT="[Text]" custT="1"/>
      <dgm:spPr/>
      <dgm:t>
        <a:bodyPr/>
        <a:lstStyle/>
        <a:p>
          <a:r>
            <a:rPr lang="en-US" sz="1100" b="1" dirty="0">
              <a:effectLst>
                <a:outerShdw blurRad="38100" dist="38100" dir="2700000" algn="tl">
                  <a:srgbClr val="000000">
                    <a:alpha val="43137"/>
                  </a:srgbClr>
                </a:outerShdw>
              </a:effectLst>
            </a:rPr>
            <a:t>High Braking Duty (50-100%) </a:t>
          </a:r>
        </a:p>
        <a:p>
          <a:r>
            <a:rPr lang="en-US" sz="1100" b="1" dirty="0">
              <a:effectLst>
                <a:outerShdw blurRad="38100" dist="38100" dir="2700000" algn="tl">
                  <a:srgbClr val="000000">
                    <a:alpha val="43137"/>
                  </a:srgbClr>
                </a:outerShdw>
              </a:effectLst>
            </a:rPr>
            <a:t>Resistors Are Expensive And Large</a:t>
          </a:r>
        </a:p>
      </dgm:t>
    </dgm:pt>
    <dgm:pt modelId="{D94A5246-8253-418A-A447-D82751D0DCC7}" type="parTrans" cxnId="{30327EED-8EB8-4A08-830B-68316D9ADCEF}">
      <dgm:prSet/>
      <dgm:spPr/>
      <dgm:t>
        <a:bodyPr/>
        <a:lstStyle/>
        <a:p>
          <a:endParaRPr lang="en-US"/>
        </a:p>
      </dgm:t>
    </dgm:pt>
    <dgm:pt modelId="{EB9F6412-DA9D-4308-81D6-ACF7A62B9D6B}" type="sibTrans" cxnId="{30327EED-8EB8-4A08-830B-68316D9ADCEF}">
      <dgm:prSet/>
      <dgm:spPr/>
      <dgm:t>
        <a:bodyPr/>
        <a:lstStyle/>
        <a:p>
          <a:endParaRPr lang="en-US"/>
        </a:p>
      </dgm:t>
    </dgm:pt>
    <dgm:pt modelId="{B69CB8E6-F48F-4B27-9C0E-0802F72A69B9}">
      <dgm:prSet phldrT="[Text]"/>
      <dgm:spPr/>
      <dgm:t>
        <a:bodyPr/>
        <a:lstStyle/>
        <a:p>
          <a:r>
            <a:rPr lang="en-US" b="1" dirty="0">
              <a:effectLst>
                <a:outerShdw blurRad="38100" dist="38100" dir="2700000" algn="tl">
                  <a:srgbClr val="000000">
                    <a:alpha val="43137"/>
                  </a:srgbClr>
                </a:outerShdw>
              </a:effectLst>
            </a:rPr>
            <a:t>Integrate Into Drive Cabinet</a:t>
          </a:r>
        </a:p>
      </dgm:t>
    </dgm:pt>
    <dgm:pt modelId="{A422AA0F-0BF3-434F-9080-E1EC67E9FB09}" type="parTrans" cxnId="{9D26A20F-8B40-4BCF-A69A-3471FF2E3745}">
      <dgm:prSet/>
      <dgm:spPr/>
      <dgm:t>
        <a:bodyPr/>
        <a:lstStyle/>
        <a:p>
          <a:endParaRPr lang="en-US"/>
        </a:p>
      </dgm:t>
    </dgm:pt>
    <dgm:pt modelId="{3F97B0C8-2653-4009-8554-2BCD1B24B8BF}" type="sibTrans" cxnId="{9D26A20F-8B40-4BCF-A69A-3471FF2E3745}">
      <dgm:prSet/>
      <dgm:spPr/>
      <dgm:t>
        <a:bodyPr/>
        <a:lstStyle/>
        <a:p>
          <a:endParaRPr lang="en-US"/>
        </a:p>
      </dgm:t>
    </dgm:pt>
    <dgm:pt modelId="{D735EDA3-59D3-4202-92B0-176B586C4DB5}">
      <dgm:prSet phldrT="[Text]"/>
      <dgm:spPr/>
      <dgm:t>
        <a:bodyPr/>
        <a:lstStyle/>
        <a:p>
          <a:r>
            <a:rPr lang="en-US" b="1" dirty="0">
              <a:effectLst>
                <a:outerShdw blurRad="38100" dist="38100" dir="2700000" algn="tl">
                  <a:srgbClr val="000000">
                    <a:alpha val="43137"/>
                  </a:srgbClr>
                </a:outerShdw>
              </a:effectLst>
            </a:rPr>
            <a:t>Regen Energy 99% Efficient</a:t>
          </a:r>
        </a:p>
      </dgm:t>
    </dgm:pt>
    <dgm:pt modelId="{7146D305-EC2E-4B06-8A7C-B7C3625FF66A}" type="parTrans" cxnId="{87912F12-8630-4985-AA7B-D0C1CCDF73BD}">
      <dgm:prSet/>
      <dgm:spPr/>
      <dgm:t>
        <a:bodyPr/>
        <a:lstStyle/>
        <a:p>
          <a:endParaRPr lang="en-US"/>
        </a:p>
      </dgm:t>
    </dgm:pt>
    <dgm:pt modelId="{5303A8FC-DAEE-4883-ADC0-56DF928B3E62}" type="sibTrans" cxnId="{87912F12-8630-4985-AA7B-D0C1CCDF73BD}">
      <dgm:prSet/>
      <dgm:spPr/>
      <dgm:t>
        <a:bodyPr/>
        <a:lstStyle/>
        <a:p>
          <a:endParaRPr lang="en-US"/>
        </a:p>
      </dgm:t>
    </dgm:pt>
    <dgm:pt modelId="{299E8516-9DF2-47F0-A3CE-F7337343CE9C}">
      <dgm:prSet phldrT="[Text]"/>
      <dgm:spPr/>
      <dgm:t>
        <a:bodyPr/>
        <a:lstStyle/>
        <a:p>
          <a:r>
            <a:rPr lang="en-US" b="1" dirty="0">
              <a:effectLst>
                <a:outerShdw blurRad="38100" dist="38100" dir="2700000" algn="tl">
                  <a:srgbClr val="000000">
                    <a:alpha val="43137"/>
                  </a:srgbClr>
                </a:outerShdw>
              </a:effectLst>
            </a:rPr>
            <a:t>Resistors Too Hot For Flammable Areas</a:t>
          </a:r>
        </a:p>
      </dgm:t>
    </dgm:pt>
    <dgm:pt modelId="{A35ECF36-1241-4ACD-9348-A707D777CF8E}" type="parTrans" cxnId="{A9469774-6333-4C0E-902E-847CF799F36A}">
      <dgm:prSet/>
      <dgm:spPr/>
      <dgm:t>
        <a:bodyPr/>
        <a:lstStyle/>
        <a:p>
          <a:endParaRPr lang="en-US"/>
        </a:p>
      </dgm:t>
    </dgm:pt>
    <dgm:pt modelId="{8DA101A9-8D9B-4B71-BC77-6976512B094D}" type="sibTrans" cxnId="{A9469774-6333-4C0E-902E-847CF799F36A}">
      <dgm:prSet/>
      <dgm:spPr/>
      <dgm:t>
        <a:bodyPr/>
        <a:lstStyle/>
        <a:p>
          <a:endParaRPr lang="en-US"/>
        </a:p>
      </dgm:t>
    </dgm:pt>
    <dgm:pt modelId="{1C976428-42FB-4FD4-9867-C74539A1992B}" type="pres">
      <dgm:prSet presAssocID="{3FFC0DE8-6F11-4E43-BE2D-7EDBBC08027B}" presName="outerComposite" presStyleCnt="0">
        <dgm:presLayoutVars>
          <dgm:chMax val="2"/>
          <dgm:animLvl val="lvl"/>
          <dgm:resizeHandles val="exact"/>
        </dgm:presLayoutVars>
      </dgm:prSet>
      <dgm:spPr/>
    </dgm:pt>
    <dgm:pt modelId="{57D50906-1480-4D9E-8227-24E2F9C8228F}" type="pres">
      <dgm:prSet presAssocID="{3FFC0DE8-6F11-4E43-BE2D-7EDBBC08027B}" presName="dummyMaxCanvas" presStyleCnt="0"/>
      <dgm:spPr/>
    </dgm:pt>
    <dgm:pt modelId="{6B590CA6-150A-4A61-9D5F-74766B651ADE}" type="pres">
      <dgm:prSet presAssocID="{3FFC0DE8-6F11-4E43-BE2D-7EDBBC08027B}" presName="parentComposite" presStyleCnt="0"/>
      <dgm:spPr/>
    </dgm:pt>
    <dgm:pt modelId="{02D3C262-D4A3-416A-889A-15E037EB287B}" type="pres">
      <dgm:prSet presAssocID="{3FFC0DE8-6F11-4E43-BE2D-7EDBBC08027B}" presName="parent1" presStyleLbl="alignAccFollowNode1" presStyleIdx="0" presStyleCnt="4" custScaleX="125500" custScaleY="140741" custLinFactNeighborX="-3807">
        <dgm:presLayoutVars>
          <dgm:chMax val="4"/>
        </dgm:presLayoutVars>
      </dgm:prSet>
      <dgm:spPr/>
    </dgm:pt>
    <dgm:pt modelId="{2D18E16C-BF93-43A7-881C-CA89D0B0384C}" type="pres">
      <dgm:prSet presAssocID="{3FFC0DE8-6F11-4E43-BE2D-7EDBBC08027B}" presName="parent2" presStyleLbl="alignAccFollowNode1" presStyleIdx="1" presStyleCnt="4" custScaleX="119947" custScaleY="138272">
        <dgm:presLayoutVars>
          <dgm:chMax val="4"/>
        </dgm:presLayoutVars>
      </dgm:prSet>
      <dgm:spPr/>
    </dgm:pt>
    <dgm:pt modelId="{E0DBEBC0-4418-486B-A7B5-A4C1AAAFBF76}" type="pres">
      <dgm:prSet presAssocID="{3FFC0DE8-6F11-4E43-BE2D-7EDBBC08027B}" presName="childrenComposite" presStyleCnt="0"/>
      <dgm:spPr/>
    </dgm:pt>
    <dgm:pt modelId="{8673829B-2163-4493-A233-E20245E5EA64}" type="pres">
      <dgm:prSet presAssocID="{3FFC0DE8-6F11-4E43-BE2D-7EDBBC08027B}" presName="dummyMaxCanvas_ChildArea" presStyleCnt="0"/>
      <dgm:spPr/>
    </dgm:pt>
    <dgm:pt modelId="{D2712CDB-0413-4C52-842D-E8CF1754FA87}" type="pres">
      <dgm:prSet presAssocID="{3FFC0DE8-6F11-4E43-BE2D-7EDBBC08027B}" presName="fulcrum" presStyleLbl="alignAccFollowNode1" presStyleIdx="2" presStyleCnt="4" custScaleY="89102"/>
      <dgm:spPr/>
    </dgm:pt>
    <dgm:pt modelId="{A82C3EFB-E7B1-4A10-B81F-0C52F33152B3}" type="pres">
      <dgm:prSet presAssocID="{3FFC0DE8-6F11-4E43-BE2D-7EDBBC08027B}" presName="balance_42" presStyleLbl="alignAccFollowNode1" presStyleIdx="3" presStyleCnt="4">
        <dgm:presLayoutVars>
          <dgm:bulletEnabled val="1"/>
        </dgm:presLayoutVars>
      </dgm:prSet>
      <dgm:spPr/>
    </dgm:pt>
    <dgm:pt modelId="{D3ADB3F0-52A1-4F50-96DF-93DD2CFC5658}" type="pres">
      <dgm:prSet presAssocID="{3FFC0DE8-6F11-4E43-BE2D-7EDBBC08027B}" presName="left_42_1" presStyleLbl="node1" presStyleIdx="0" presStyleCnt="6">
        <dgm:presLayoutVars>
          <dgm:bulletEnabled val="1"/>
        </dgm:presLayoutVars>
      </dgm:prSet>
      <dgm:spPr/>
    </dgm:pt>
    <dgm:pt modelId="{0DCCC756-CF0C-4EB5-950F-5F149E00953B}" type="pres">
      <dgm:prSet presAssocID="{3FFC0DE8-6F11-4E43-BE2D-7EDBBC08027B}" presName="left_42_2" presStyleLbl="node1" presStyleIdx="1" presStyleCnt="6">
        <dgm:presLayoutVars>
          <dgm:bulletEnabled val="1"/>
        </dgm:presLayoutVars>
      </dgm:prSet>
      <dgm:spPr/>
    </dgm:pt>
    <dgm:pt modelId="{CFBD6C08-186E-48B6-9307-E7DF6D0513CF}" type="pres">
      <dgm:prSet presAssocID="{3FFC0DE8-6F11-4E43-BE2D-7EDBBC08027B}" presName="left_42_3" presStyleLbl="node1" presStyleIdx="2" presStyleCnt="6">
        <dgm:presLayoutVars>
          <dgm:bulletEnabled val="1"/>
        </dgm:presLayoutVars>
      </dgm:prSet>
      <dgm:spPr/>
    </dgm:pt>
    <dgm:pt modelId="{6303B748-ED09-4998-A715-116D242C1899}" type="pres">
      <dgm:prSet presAssocID="{3FFC0DE8-6F11-4E43-BE2D-7EDBBC08027B}" presName="left_42_4" presStyleLbl="node1" presStyleIdx="3" presStyleCnt="6">
        <dgm:presLayoutVars>
          <dgm:bulletEnabled val="1"/>
        </dgm:presLayoutVars>
      </dgm:prSet>
      <dgm:spPr/>
    </dgm:pt>
    <dgm:pt modelId="{465EFB5D-E132-4A1F-8BB7-84A7BD4F5ACF}" type="pres">
      <dgm:prSet presAssocID="{3FFC0DE8-6F11-4E43-BE2D-7EDBBC08027B}" presName="right_42_1" presStyleLbl="node1" presStyleIdx="4" presStyleCnt="6">
        <dgm:presLayoutVars>
          <dgm:bulletEnabled val="1"/>
        </dgm:presLayoutVars>
      </dgm:prSet>
      <dgm:spPr/>
    </dgm:pt>
    <dgm:pt modelId="{C36407CA-DEB2-4A97-A10D-57D4E5BEBB79}" type="pres">
      <dgm:prSet presAssocID="{3FFC0DE8-6F11-4E43-BE2D-7EDBBC08027B}" presName="right_42_2" presStyleLbl="node1" presStyleIdx="5" presStyleCnt="6">
        <dgm:presLayoutVars>
          <dgm:bulletEnabled val="1"/>
        </dgm:presLayoutVars>
      </dgm:prSet>
      <dgm:spPr/>
    </dgm:pt>
  </dgm:ptLst>
  <dgm:cxnLst>
    <dgm:cxn modelId="{E2B6AB06-5E37-46B3-AF3E-0645C1EF652E}" type="presOf" srcId="{B69CB8E6-F48F-4B27-9C0E-0802F72A69B9}" destId="{D3ADB3F0-52A1-4F50-96DF-93DD2CFC5658}" srcOrd="0" destOrd="0" presId="urn:microsoft.com/office/officeart/2005/8/layout/balance1"/>
    <dgm:cxn modelId="{9D26A20F-8B40-4BCF-A69A-3471FF2E3745}" srcId="{A98AAB51-35A7-4B67-90B3-73AE71509888}" destId="{B69CB8E6-F48F-4B27-9C0E-0802F72A69B9}" srcOrd="0" destOrd="0" parTransId="{A422AA0F-0BF3-434F-9080-E1EC67E9FB09}" sibTransId="{3F97B0C8-2653-4009-8554-2BCD1B24B8BF}"/>
    <dgm:cxn modelId="{87912F12-8630-4985-AA7B-D0C1CCDF73BD}" srcId="{A98AAB51-35A7-4B67-90B3-73AE71509888}" destId="{D735EDA3-59D3-4202-92B0-176B586C4DB5}" srcOrd="1" destOrd="0" parTransId="{7146D305-EC2E-4B06-8A7C-B7C3625FF66A}" sibTransId="{5303A8FC-DAEE-4883-ADC0-56DF928B3E62}"/>
    <dgm:cxn modelId="{242BA01D-960A-47D3-BD24-81F00670074D}" type="presOf" srcId="{1DE8D315-C65E-4187-B89D-4C01E7518B8A}" destId="{C36407CA-DEB2-4A97-A10D-57D4E5BEBB79}" srcOrd="0" destOrd="0" presId="urn:microsoft.com/office/officeart/2005/8/layout/balance1"/>
    <dgm:cxn modelId="{8F757226-1CDB-4E5D-8065-F417597CB8AA}" type="presOf" srcId="{90CDD1B1-15A4-4F77-BF2F-B69F6A3D4DAB}" destId="{465EFB5D-E132-4A1F-8BB7-84A7BD4F5ACF}" srcOrd="0" destOrd="0" presId="urn:microsoft.com/office/officeart/2005/8/layout/balance1"/>
    <dgm:cxn modelId="{B7B20668-5DC6-498C-A020-6EB2975DA76C}" type="presOf" srcId="{A98AAB51-35A7-4B67-90B3-73AE71509888}" destId="{02D3C262-D4A3-416A-889A-15E037EB287B}" srcOrd="0" destOrd="0" presId="urn:microsoft.com/office/officeart/2005/8/layout/balance1"/>
    <dgm:cxn modelId="{903E0069-DF60-4987-B82C-AC70E96100B5}" type="presOf" srcId="{299E8516-9DF2-47F0-A3CE-F7337343CE9C}" destId="{CFBD6C08-186E-48B6-9307-E7DF6D0513CF}" srcOrd="0" destOrd="0" presId="urn:microsoft.com/office/officeart/2005/8/layout/balance1"/>
    <dgm:cxn modelId="{32ECD56B-5C05-462E-BFAA-6BBC125E88EA}" type="presOf" srcId="{5AA6800D-E5B8-4F20-8C1A-765B5B4C332D}" destId="{6303B748-ED09-4998-A715-116D242C1899}" srcOrd="0" destOrd="0" presId="urn:microsoft.com/office/officeart/2005/8/layout/balance1"/>
    <dgm:cxn modelId="{A9469774-6333-4C0E-902E-847CF799F36A}" srcId="{A98AAB51-35A7-4B67-90B3-73AE71509888}" destId="{299E8516-9DF2-47F0-A3CE-F7337343CE9C}" srcOrd="2" destOrd="0" parTransId="{A35ECF36-1241-4ACD-9348-A707D777CF8E}" sibTransId="{8DA101A9-8D9B-4B71-BC77-6976512B094D}"/>
    <dgm:cxn modelId="{6530BA58-E0AA-4FA3-B64F-5E0840195BF6}" srcId="{3FFC0DE8-6F11-4E43-BE2D-7EDBBC08027B}" destId="{331CA02B-A03D-42C1-BCE7-9E8C0E5944C8}" srcOrd="1" destOrd="0" parTransId="{4A5C8884-233E-4EF6-A2E0-36C708B573CE}" sibTransId="{C81E995B-6E51-4A5A-8A58-EECA1F167ABE}"/>
    <dgm:cxn modelId="{47E85D84-A974-41FB-9751-8F7EE958ACC9}" srcId="{331CA02B-A03D-42C1-BCE7-9E8C0E5944C8}" destId="{90CDD1B1-15A4-4F77-BF2F-B69F6A3D4DAB}" srcOrd="0" destOrd="0" parTransId="{4BCC755A-4214-4EF1-A456-1B5510840505}" sibTransId="{E8E90426-18A1-4224-BAAE-361A68D929BE}"/>
    <dgm:cxn modelId="{9B4A449A-52BD-49B0-98C0-4A6A3324AA52}" type="presOf" srcId="{D735EDA3-59D3-4202-92B0-176B586C4DB5}" destId="{0DCCC756-CF0C-4EB5-950F-5F149E00953B}" srcOrd="0" destOrd="0" presId="urn:microsoft.com/office/officeart/2005/8/layout/balance1"/>
    <dgm:cxn modelId="{828FAC9E-5417-4DE2-9728-1966B5A27427}" type="presOf" srcId="{331CA02B-A03D-42C1-BCE7-9E8C0E5944C8}" destId="{2D18E16C-BF93-43A7-881C-CA89D0B0384C}" srcOrd="0" destOrd="0" presId="urn:microsoft.com/office/officeart/2005/8/layout/balance1"/>
    <dgm:cxn modelId="{90B8FBAB-20E7-430B-B5DA-3D0F34982E47}" srcId="{A98AAB51-35A7-4B67-90B3-73AE71509888}" destId="{5AA6800D-E5B8-4F20-8C1A-765B5B4C332D}" srcOrd="3" destOrd="0" parTransId="{2EDD0C8E-96A0-4A9E-B41C-2A160D937110}" sibTransId="{C4928DAB-E4C0-4E6E-9340-2621F8D087F9}"/>
    <dgm:cxn modelId="{F93292E4-539B-46EF-9104-2613C33264BF}" type="presOf" srcId="{3FFC0DE8-6F11-4E43-BE2D-7EDBBC08027B}" destId="{1C976428-42FB-4FD4-9867-C74539A1992B}" srcOrd="0" destOrd="0" presId="urn:microsoft.com/office/officeart/2005/8/layout/balance1"/>
    <dgm:cxn modelId="{2C2731ED-47F4-453A-B9F4-0E9A2DDF9DC7}" srcId="{3FFC0DE8-6F11-4E43-BE2D-7EDBBC08027B}" destId="{A98AAB51-35A7-4B67-90B3-73AE71509888}" srcOrd="0" destOrd="0" parTransId="{1E39B216-1368-4D91-8358-C552FD128043}" sibTransId="{D5B4E16C-387F-4979-AC82-99DD3503939B}"/>
    <dgm:cxn modelId="{30327EED-8EB8-4A08-830B-68316D9ADCEF}" srcId="{331CA02B-A03D-42C1-BCE7-9E8C0E5944C8}" destId="{1DE8D315-C65E-4187-B89D-4C01E7518B8A}" srcOrd="1" destOrd="0" parTransId="{D94A5246-8253-418A-A447-D82751D0DCC7}" sibTransId="{EB9F6412-DA9D-4308-81D6-ACF7A62B9D6B}"/>
    <dgm:cxn modelId="{5EF34190-928C-472A-92A8-0A44B16B74ED}" type="presParOf" srcId="{1C976428-42FB-4FD4-9867-C74539A1992B}" destId="{57D50906-1480-4D9E-8227-24E2F9C8228F}" srcOrd="0" destOrd="0" presId="urn:microsoft.com/office/officeart/2005/8/layout/balance1"/>
    <dgm:cxn modelId="{F45AF7E6-544A-4F11-8051-B5C9BC8FDA96}" type="presParOf" srcId="{1C976428-42FB-4FD4-9867-C74539A1992B}" destId="{6B590CA6-150A-4A61-9D5F-74766B651ADE}" srcOrd="1" destOrd="0" presId="urn:microsoft.com/office/officeart/2005/8/layout/balance1"/>
    <dgm:cxn modelId="{E00147DE-044F-48CE-99A0-835B75C868CE}" type="presParOf" srcId="{6B590CA6-150A-4A61-9D5F-74766B651ADE}" destId="{02D3C262-D4A3-416A-889A-15E037EB287B}" srcOrd="0" destOrd="0" presId="urn:microsoft.com/office/officeart/2005/8/layout/balance1"/>
    <dgm:cxn modelId="{8A37C8AC-BFB3-4E40-8A06-EF7ACD778550}" type="presParOf" srcId="{6B590CA6-150A-4A61-9D5F-74766B651ADE}" destId="{2D18E16C-BF93-43A7-881C-CA89D0B0384C}" srcOrd="1" destOrd="0" presId="urn:microsoft.com/office/officeart/2005/8/layout/balance1"/>
    <dgm:cxn modelId="{5C2A5D48-C3D1-49E0-A1ED-9CE334EA9DE4}" type="presParOf" srcId="{1C976428-42FB-4FD4-9867-C74539A1992B}" destId="{E0DBEBC0-4418-486B-A7B5-A4C1AAAFBF76}" srcOrd="2" destOrd="0" presId="urn:microsoft.com/office/officeart/2005/8/layout/balance1"/>
    <dgm:cxn modelId="{12D9C5E6-F81D-4105-9A2E-91CADFA7486A}" type="presParOf" srcId="{E0DBEBC0-4418-486B-A7B5-A4C1AAAFBF76}" destId="{8673829B-2163-4493-A233-E20245E5EA64}" srcOrd="0" destOrd="0" presId="urn:microsoft.com/office/officeart/2005/8/layout/balance1"/>
    <dgm:cxn modelId="{C109D119-8AB2-47A8-8672-FC4456E486E6}" type="presParOf" srcId="{E0DBEBC0-4418-486B-A7B5-A4C1AAAFBF76}" destId="{D2712CDB-0413-4C52-842D-E8CF1754FA87}" srcOrd="1" destOrd="0" presId="urn:microsoft.com/office/officeart/2005/8/layout/balance1"/>
    <dgm:cxn modelId="{3AC660F4-6CC4-43FE-B47F-3BA08AD88838}" type="presParOf" srcId="{E0DBEBC0-4418-486B-A7B5-A4C1AAAFBF76}" destId="{A82C3EFB-E7B1-4A10-B81F-0C52F33152B3}" srcOrd="2" destOrd="0" presId="urn:microsoft.com/office/officeart/2005/8/layout/balance1"/>
    <dgm:cxn modelId="{D6E7C8ED-73F8-4E23-9503-655FBFCA0AB2}" type="presParOf" srcId="{E0DBEBC0-4418-486B-A7B5-A4C1AAAFBF76}" destId="{D3ADB3F0-52A1-4F50-96DF-93DD2CFC5658}" srcOrd="3" destOrd="0" presId="urn:microsoft.com/office/officeart/2005/8/layout/balance1"/>
    <dgm:cxn modelId="{547B1556-9812-41BD-BB45-29675C60D8B3}" type="presParOf" srcId="{E0DBEBC0-4418-486B-A7B5-A4C1AAAFBF76}" destId="{0DCCC756-CF0C-4EB5-950F-5F149E00953B}" srcOrd="4" destOrd="0" presId="urn:microsoft.com/office/officeart/2005/8/layout/balance1"/>
    <dgm:cxn modelId="{E2238D73-CA81-4B55-B537-F0BB9D57E0EF}" type="presParOf" srcId="{E0DBEBC0-4418-486B-A7B5-A4C1AAAFBF76}" destId="{CFBD6C08-186E-48B6-9307-E7DF6D0513CF}" srcOrd="5" destOrd="0" presId="urn:microsoft.com/office/officeart/2005/8/layout/balance1"/>
    <dgm:cxn modelId="{8A7B95BC-3F85-40D6-9677-A50A30F30F5B}" type="presParOf" srcId="{E0DBEBC0-4418-486B-A7B5-A4C1AAAFBF76}" destId="{6303B748-ED09-4998-A715-116D242C1899}" srcOrd="6" destOrd="0" presId="urn:microsoft.com/office/officeart/2005/8/layout/balance1"/>
    <dgm:cxn modelId="{7D055C70-309A-4E50-A2DB-2C6966E505CC}" type="presParOf" srcId="{E0DBEBC0-4418-486B-A7B5-A4C1AAAFBF76}" destId="{465EFB5D-E132-4A1F-8BB7-84A7BD4F5ACF}" srcOrd="7" destOrd="0" presId="urn:microsoft.com/office/officeart/2005/8/layout/balance1"/>
    <dgm:cxn modelId="{2B6E42D3-BEDE-4C91-9F78-113024A408CF}" type="presParOf" srcId="{E0DBEBC0-4418-486B-A7B5-A4C1AAAFBF76}" destId="{C36407CA-DEB2-4A97-A10D-57D4E5BEBB79}" srcOrd="8" destOrd="0" presId="urn:microsoft.com/office/officeart/2005/8/layout/balanc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3FFC0DE8-6F11-4E43-BE2D-7EDBBC08027B}" type="doc">
      <dgm:prSet loTypeId="urn:microsoft.com/office/officeart/2005/8/layout/balance1" loCatId="relationship" qsTypeId="urn:microsoft.com/office/officeart/2005/8/quickstyle/3d2" qsCatId="3D" csTypeId="urn:microsoft.com/office/officeart/2005/8/colors/accent0_3" csCatId="mainScheme" phldr="1"/>
      <dgm:spPr/>
      <dgm:t>
        <a:bodyPr/>
        <a:lstStyle/>
        <a:p>
          <a:endParaRPr lang="en-US"/>
        </a:p>
      </dgm:t>
    </dgm:pt>
    <dgm:pt modelId="{331CA02B-A03D-42C1-BCE7-9E8C0E5944C8}">
      <dgm:prSet phldrT="[Text]" custT="1"/>
      <dgm:spPr/>
      <dgm:t>
        <a:bodyPr/>
        <a:lstStyle/>
        <a:p>
          <a:pPr>
            <a:spcAft>
              <a:spcPts val="0"/>
            </a:spcAft>
          </a:pPr>
          <a:r>
            <a:rPr lang="en-US" sz="4000" b="1" dirty="0">
              <a:effectLst>
                <a:outerShdw blurRad="38100" dist="38100" dir="2700000" algn="tl">
                  <a:srgbClr val="000000">
                    <a:alpha val="43137"/>
                  </a:srgbClr>
                </a:outerShdw>
              </a:effectLst>
            </a:rPr>
            <a:t>Resistive Braking</a:t>
          </a:r>
        </a:p>
      </dgm:t>
    </dgm:pt>
    <dgm:pt modelId="{4A5C8884-233E-4EF6-A2E0-36C708B573CE}" type="parTrans" cxnId="{6530BA58-E0AA-4FA3-B64F-5E0840195BF6}">
      <dgm:prSet/>
      <dgm:spPr/>
      <dgm:t>
        <a:bodyPr/>
        <a:lstStyle/>
        <a:p>
          <a:endParaRPr lang="en-US"/>
        </a:p>
      </dgm:t>
    </dgm:pt>
    <dgm:pt modelId="{C81E995B-6E51-4A5A-8A58-EECA1F167ABE}" type="sibTrans" cxnId="{6530BA58-E0AA-4FA3-B64F-5E0840195BF6}">
      <dgm:prSet/>
      <dgm:spPr/>
      <dgm:t>
        <a:bodyPr/>
        <a:lstStyle/>
        <a:p>
          <a:endParaRPr lang="en-US"/>
        </a:p>
      </dgm:t>
    </dgm:pt>
    <dgm:pt modelId="{90CDD1B1-15A4-4F77-BF2F-B69F6A3D4DAB}">
      <dgm:prSet phldrT="[Text]" custT="1"/>
      <dgm:spPr/>
      <dgm:t>
        <a:bodyPr/>
        <a:lstStyle/>
        <a:p>
          <a:r>
            <a:rPr lang="en-US" sz="1200" b="1" dirty="0"/>
            <a:t>Heavy Overhauling Loads Require An External Brake Transistor</a:t>
          </a:r>
          <a:endParaRPr lang="en-US" sz="1200" b="1" dirty="0">
            <a:effectLst>
              <a:outerShdw blurRad="38100" dist="38100" dir="2700000" algn="tl">
                <a:srgbClr val="000000">
                  <a:alpha val="43137"/>
                </a:srgbClr>
              </a:outerShdw>
            </a:effectLst>
          </a:endParaRPr>
        </a:p>
      </dgm:t>
    </dgm:pt>
    <dgm:pt modelId="{4BCC755A-4214-4EF1-A456-1B5510840505}" type="parTrans" cxnId="{47E85D84-A974-41FB-9751-8F7EE958ACC9}">
      <dgm:prSet/>
      <dgm:spPr/>
      <dgm:t>
        <a:bodyPr/>
        <a:lstStyle/>
        <a:p>
          <a:endParaRPr lang="en-US"/>
        </a:p>
      </dgm:t>
    </dgm:pt>
    <dgm:pt modelId="{E8E90426-18A1-4224-BAAE-361A68D929BE}" type="sibTrans" cxnId="{47E85D84-A974-41FB-9751-8F7EE958ACC9}">
      <dgm:prSet/>
      <dgm:spPr/>
      <dgm:t>
        <a:bodyPr/>
        <a:lstStyle/>
        <a:p>
          <a:endParaRPr lang="en-US"/>
        </a:p>
      </dgm:t>
    </dgm:pt>
    <dgm:pt modelId="{1DE8D315-C65E-4187-B89D-4C01E7518B8A}">
      <dgm:prSet phldrT="[Text]" custT="1"/>
      <dgm:spPr/>
      <dgm:t>
        <a:bodyPr/>
        <a:lstStyle/>
        <a:p>
          <a:r>
            <a:rPr lang="en-US" sz="1200" b="1" dirty="0">
              <a:effectLst>
                <a:outerShdw blurRad="38100" dist="38100" dir="2700000" algn="tl">
                  <a:srgbClr val="000000">
                    <a:alpha val="43137"/>
                  </a:srgbClr>
                </a:outerShdw>
              </a:effectLst>
            </a:rPr>
            <a:t>High Braking Duty With High Peak Regen, Can Not Be Covered By Line Regen</a:t>
          </a:r>
        </a:p>
      </dgm:t>
    </dgm:pt>
    <dgm:pt modelId="{D94A5246-8253-418A-A447-D82751D0DCC7}" type="parTrans" cxnId="{30327EED-8EB8-4A08-830B-68316D9ADCEF}">
      <dgm:prSet/>
      <dgm:spPr/>
      <dgm:t>
        <a:bodyPr/>
        <a:lstStyle/>
        <a:p>
          <a:endParaRPr lang="en-US"/>
        </a:p>
      </dgm:t>
    </dgm:pt>
    <dgm:pt modelId="{EB9F6412-DA9D-4308-81D6-ACF7A62B9D6B}" type="sibTrans" cxnId="{30327EED-8EB8-4A08-830B-68316D9ADCEF}">
      <dgm:prSet/>
      <dgm:spPr/>
      <dgm:t>
        <a:bodyPr/>
        <a:lstStyle/>
        <a:p>
          <a:endParaRPr lang="en-US"/>
        </a:p>
      </dgm:t>
    </dgm:pt>
    <dgm:pt modelId="{B69CB8E6-F48F-4B27-9C0E-0802F72A69B9}">
      <dgm:prSet phldrT="[Text]"/>
      <dgm:spPr/>
      <dgm:t>
        <a:bodyPr/>
        <a:lstStyle/>
        <a:p>
          <a:r>
            <a:rPr lang="en-US" b="1" dirty="0">
              <a:effectLst>
                <a:outerShdw blurRad="38100" dist="38100" dir="2700000" algn="tl">
                  <a:srgbClr val="000000">
                    <a:alpha val="43137"/>
                  </a:srgbClr>
                </a:outerShdw>
              </a:effectLst>
            </a:rPr>
            <a:t>Line Regen</a:t>
          </a:r>
        </a:p>
      </dgm:t>
    </dgm:pt>
    <dgm:pt modelId="{A422AA0F-0BF3-434F-9080-E1EC67E9FB09}" type="parTrans" cxnId="{9D26A20F-8B40-4BCF-A69A-3471FF2E3745}">
      <dgm:prSet/>
      <dgm:spPr/>
      <dgm:t>
        <a:bodyPr/>
        <a:lstStyle/>
        <a:p>
          <a:endParaRPr lang="en-US"/>
        </a:p>
      </dgm:t>
    </dgm:pt>
    <dgm:pt modelId="{3F97B0C8-2653-4009-8554-2BCD1B24B8BF}" type="sibTrans" cxnId="{9D26A20F-8B40-4BCF-A69A-3471FF2E3745}">
      <dgm:prSet/>
      <dgm:spPr/>
      <dgm:t>
        <a:bodyPr/>
        <a:lstStyle/>
        <a:p>
          <a:endParaRPr lang="en-US"/>
        </a:p>
      </dgm:t>
    </dgm:pt>
    <dgm:pt modelId="{FA272361-D0B8-441F-BEA2-7A10DE8731B5}">
      <dgm:prSet phldrT="[Text]"/>
      <dgm:spPr/>
      <dgm:t>
        <a:bodyPr/>
        <a:lstStyle/>
        <a:p>
          <a:r>
            <a:rPr lang="en-US" b="1" dirty="0"/>
            <a:t>Energy Savings Not An Issue</a:t>
          </a:r>
        </a:p>
      </dgm:t>
    </dgm:pt>
    <dgm:pt modelId="{7BC1354B-7311-4FC5-B40B-6D6486A51A97}" type="parTrans" cxnId="{D2841208-9996-4ED6-B313-095962FB4F09}">
      <dgm:prSet/>
      <dgm:spPr/>
      <dgm:t>
        <a:bodyPr/>
        <a:lstStyle/>
        <a:p>
          <a:endParaRPr lang="en-US"/>
        </a:p>
      </dgm:t>
    </dgm:pt>
    <dgm:pt modelId="{F9B2CF09-40B1-44CD-AAB4-E9BD46904552}" type="sibTrans" cxnId="{D2841208-9996-4ED6-B313-095962FB4F09}">
      <dgm:prSet/>
      <dgm:spPr/>
      <dgm:t>
        <a:bodyPr/>
        <a:lstStyle/>
        <a:p>
          <a:endParaRPr lang="en-US"/>
        </a:p>
      </dgm:t>
    </dgm:pt>
    <dgm:pt modelId="{BD686E23-FA6E-4E29-A7EF-D4EBB454CAE8}">
      <dgm:prSet phldrT="[Text]"/>
      <dgm:spPr/>
      <dgm:t>
        <a:bodyPr/>
        <a:lstStyle/>
        <a:p>
          <a:r>
            <a:rPr lang="en-US" b="1" dirty="0"/>
            <a:t>Environment Not An Issue For Braking Resistor </a:t>
          </a:r>
        </a:p>
      </dgm:t>
    </dgm:pt>
    <dgm:pt modelId="{C94EEF5A-A0B3-41FD-B0C2-10A0DDC42667}" type="parTrans" cxnId="{3BAC0318-A977-43FA-AC62-A0C36393737E}">
      <dgm:prSet/>
      <dgm:spPr/>
      <dgm:t>
        <a:bodyPr/>
        <a:lstStyle/>
        <a:p>
          <a:endParaRPr lang="en-US"/>
        </a:p>
      </dgm:t>
    </dgm:pt>
    <dgm:pt modelId="{365224D6-4263-42CE-9C15-935DA8175439}" type="sibTrans" cxnId="{3BAC0318-A977-43FA-AC62-A0C36393737E}">
      <dgm:prSet/>
      <dgm:spPr/>
      <dgm:t>
        <a:bodyPr/>
        <a:lstStyle/>
        <a:p>
          <a:endParaRPr lang="en-US"/>
        </a:p>
      </dgm:t>
    </dgm:pt>
    <dgm:pt modelId="{7E3BE973-CEB9-403F-B1A2-F6E814311EDD}">
      <dgm:prSet phldrT="[Text]" custT="1"/>
      <dgm:spPr/>
      <dgm:t>
        <a:bodyPr/>
        <a:lstStyle/>
        <a:p>
          <a:r>
            <a:rPr lang="en-US" sz="1200" b="1" dirty="0"/>
            <a:t>Extremely High Hps Required Not Covered By Regen Current Ratings</a:t>
          </a:r>
        </a:p>
      </dgm:t>
    </dgm:pt>
    <dgm:pt modelId="{85CE5B93-4972-4561-B89E-83917D76B7F9}" type="parTrans" cxnId="{B2736939-C67B-4CC7-A0FC-39C6153F50B9}">
      <dgm:prSet/>
      <dgm:spPr/>
      <dgm:t>
        <a:bodyPr/>
        <a:lstStyle/>
        <a:p>
          <a:endParaRPr lang="en-US"/>
        </a:p>
      </dgm:t>
    </dgm:pt>
    <dgm:pt modelId="{D67BBC79-AFE5-4CF1-8718-C1569F54D4D6}" type="sibTrans" cxnId="{B2736939-C67B-4CC7-A0FC-39C6153F50B9}">
      <dgm:prSet/>
      <dgm:spPr/>
      <dgm:t>
        <a:bodyPr/>
        <a:lstStyle/>
        <a:p>
          <a:endParaRPr lang="en-US"/>
        </a:p>
      </dgm:t>
    </dgm:pt>
    <dgm:pt modelId="{1120ECBE-58EC-4020-B152-A55D6A21828A}">
      <dgm:prSet phldrT="[Text]"/>
      <dgm:spPr/>
      <dgm:t>
        <a:bodyPr/>
        <a:lstStyle/>
        <a:p>
          <a:r>
            <a:rPr lang="en-US" b="1" dirty="0"/>
            <a:t>To Use Regen With Generator, Generator Must Be Sized to Handle Return AC Line Regen</a:t>
          </a:r>
        </a:p>
      </dgm:t>
    </dgm:pt>
    <dgm:pt modelId="{5000CA91-AF4E-4B78-9A10-047460847F51}" type="parTrans" cxnId="{6600C257-2529-46B6-82D4-56C7A89EB4D3}">
      <dgm:prSet/>
      <dgm:spPr/>
      <dgm:t>
        <a:bodyPr/>
        <a:lstStyle/>
        <a:p>
          <a:endParaRPr lang="en-US"/>
        </a:p>
      </dgm:t>
    </dgm:pt>
    <dgm:pt modelId="{2D514359-D9CF-4833-A66C-3DB1DE99FDC2}" type="sibTrans" cxnId="{6600C257-2529-46B6-82D4-56C7A89EB4D3}">
      <dgm:prSet/>
      <dgm:spPr/>
      <dgm:t>
        <a:bodyPr/>
        <a:lstStyle/>
        <a:p>
          <a:endParaRPr lang="en-US"/>
        </a:p>
      </dgm:t>
    </dgm:pt>
    <dgm:pt modelId="{98B16700-6AE5-474A-AECA-9379D97807E3}">
      <dgm:prSet phldrT="[Text]" custT="1"/>
      <dgm:spPr/>
      <dgm:t>
        <a:bodyPr/>
        <a:lstStyle/>
        <a:p>
          <a:r>
            <a:rPr lang="en-US" sz="1200" b="1" cap="none" baseline="0" dirty="0"/>
            <a:t>Efficiency Less of an Issue Than Solutions Ability to Handle Large Amounts of Required Braking </a:t>
          </a:r>
          <a:endParaRPr lang="en-US" sz="1200" b="1" cap="none" baseline="0" dirty="0">
            <a:effectLst>
              <a:outerShdw blurRad="38100" dist="38100" dir="2700000" algn="tl">
                <a:srgbClr val="000000">
                  <a:alpha val="43137"/>
                </a:srgbClr>
              </a:outerShdw>
            </a:effectLst>
          </a:endParaRPr>
        </a:p>
      </dgm:t>
    </dgm:pt>
    <dgm:pt modelId="{3F44BE78-CAB1-437F-BA25-0F1A2BE35BA6}" type="parTrans" cxnId="{915E81D1-9E77-46F0-8AAB-9CE00FB80458}">
      <dgm:prSet/>
      <dgm:spPr/>
      <dgm:t>
        <a:bodyPr/>
        <a:lstStyle/>
        <a:p>
          <a:endParaRPr lang="en-US"/>
        </a:p>
      </dgm:t>
    </dgm:pt>
    <dgm:pt modelId="{0AB0600A-557F-47C0-B45C-5F40FA4FB718}" type="sibTrans" cxnId="{915E81D1-9E77-46F0-8AAB-9CE00FB80458}">
      <dgm:prSet/>
      <dgm:spPr/>
      <dgm:t>
        <a:bodyPr/>
        <a:lstStyle/>
        <a:p>
          <a:endParaRPr lang="en-US"/>
        </a:p>
      </dgm:t>
    </dgm:pt>
    <dgm:pt modelId="{1C976428-42FB-4FD4-9867-C74539A1992B}" type="pres">
      <dgm:prSet presAssocID="{3FFC0DE8-6F11-4E43-BE2D-7EDBBC08027B}" presName="outerComposite" presStyleCnt="0">
        <dgm:presLayoutVars>
          <dgm:chMax val="2"/>
          <dgm:animLvl val="lvl"/>
          <dgm:resizeHandles val="exact"/>
        </dgm:presLayoutVars>
      </dgm:prSet>
      <dgm:spPr/>
    </dgm:pt>
    <dgm:pt modelId="{57D50906-1480-4D9E-8227-24E2F9C8228F}" type="pres">
      <dgm:prSet presAssocID="{3FFC0DE8-6F11-4E43-BE2D-7EDBBC08027B}" presName="dummyMaxCanvas" presStyleCnt="0"/>
      <dgm:spPr/>
    </dgm:pt>
    <dgm:pt modelId="{6B590CA6-150A-4A61-9D5F-74766B651ADE}" type="pres">
      <dgm:prSet presAssocID="{3FFC0DE8-6F11-4E43-BE2D-7EDBBC08027B}" presName="parentComposite" presStyleCnt="0"/>
      <dgm:spPr/>
    </dgm:pt>
    <dgm:pt modelId="{02D3C262-D4A3-416A-889A-15E037EB287B}" type="pres">
      <dgm:prSet presAssocID="{3FFC0DE8-6F11-4E43-BE2D-7EDBBC08027B}" presName="parent1" presStyleLbl="alignAccFollowNode1" presStyleIdx="0" presStyleCnt="4" custScaleX="125500" custScaleY="140741" custLinFactNeighborX="-3807">
        <dgm:presLayoutVars>
          <dgm:chMax val="4"/>
        </dgm:presLayoutVars>
      </dgm:prSet>
      <dgm:spPr/>
    </dgm:pt>
    <dgm:pt modelId="{2D18E16C-BF93-43A7-881C-CA89D0B0384C}" type="pres">
      <dgm:prSet presAssocID="{3FFC0DE8-6F11-4E43-BE2D-7EDBBC08027B}" presName="parent2" presStyleLbl="alignAccFollowNode1" presStyleIdx="1" presStyleCnt="4" custScaleX="119947" custScaleY="138272">
        <dgm:presLayoutVars>
          <dgm:chMax val="4"/>
        </dgm:presLayoutVars>
      </dgm:prSet>
      <dgm:spPr/>
    </dgm:pt>
    <dgm:pt modelId="{E0DBEBC0-4418-486B-A7B5-A4C1AAAFBF76}" type="pres">
      <dgm:prSet presAssocID="{3FFC0DE8-6F11-4E43-BE2D-7EDBBC08027B}" presName="childrenComposite" presStyleCnt="0"/>
      <dgm:spPr/>
    </dgm:pt>
    <dgm:pt modelId="{8673829B-2163-4493-A233-E20245E5EA64}" type="pres">
      <dgm:prSet presAssocID="{3FFC0DE8-6F11-4E43-BE2D-7EDBBC08027B}" presName="dummyMaxCanvas_ChildArea" presStyleCnt="0"/>
      <dgm:spPr/>
    </dgm:pt>
    <dgm:pt modelId="{D2712CDB-0413-4C52-842D-E8CF1754FA87}" type="pres">
      <dgm:prSet presAssocID="{3FFC0DE8-6F11-4E43-BE2D-7EDBBC08027B}" presName="fulcrum" presStyleLbl="alignAccFollowNode1" presStyleIdx="2" presStyleCnt="4" custScaleY="58179" custLinFactNeighborX="-6211" custLinFactNeighborY="-22183"/>
      <dgm:spPr/>
    </dgm:pt>
    <dgm:pt modelId="{AFCB9B4E-EBC4-4C44-8C0A-3E8564B294DE}" type="pres">
      <dgm:prSet presAssocID="{3FFC0DE8-6F11-4E43-BE2D-7EDBBC08027B}" presName="balance_43" presStyleLbl="alignAccFollowNode1" presStyleIdx="3" presStyleCnt="4">
        <dgm:presLayoutVars>
          <dgm:bulletEnabled val="1"/>
        </dgm:presLayoutVars>
      </dgm:prSet>
      <dgm:spPr/>
    </dgm:pt>
    <dgm:pt modelId="{F7BEE978-0E0A-4D6A-9090-C7E6238AC0B8}" type="pres">
      <dgm:prSet presAssocID="{3FFC0DE8-6F11-4E43-BE2D-7EDBBC08027B}" presName="left_43_1" presStyleLbl="node1" presStyleIdx="0" presStyleCnt="7">
        <dgm:presLayoutVars>
          <dgm:bulletEnabled val="1"/>
        </dgm:presLayoutVars>
      </dgm:prSet>
      <dgm:spPr/>
    </dgm:pt>
    <dgm:pt modelId="{C658CC68-B6B4-4602-8114-DC96ABF5DA29}" type="pres">
      <dgm:prSet presAssocID="{3FFC0DE8-6F11-4E43-BE2D-7EDBBC08027B}" presName="left_43_2" presStyleLbl="node1" presStyleIdx="1" presStyleCnt="7">
        <dgm:presLayoutVars>
          <dgm:bulletEnabled val="1"/>
        </dgm:presLayoutVars>
      </dgm:prSet>
      <dgm:spPr/>
    </dgm:pt>
    <dgm:pt modelId="{44686635-6B34-468A-B8BD-D9737AA23039}" type="pres">
      <dgm:prSet presAssocID="{3FFC0DE8-6F11-4E43-BE2D-7EDBBC08027B}" presName="left_43_3" presStyleLbl="node1" presStyleIdx="2" presStyleCnt="7" custLinFactX="42209" custLinFactNeighborX="100000" custLinFactNeighborY="64937">
        <dgm:presLayoutVars>
          <dgm:bulletEnabled val="1"/>
        </dgm:presLayoutVars>
      </dgm:prSet>
      <dgm:spPr/>
    </dgm:pt>
    <dgm:pt modelId="{C9F87A04-E4CB-4BB2-B51E-BD281C7D8ADF}" type="pres">
      <dgm:prSet presAssocID="{3FFC0DE8-6F11-4E43-BE2D-7EDBBC08027B}" presName="left_43_4" presStyleLbl="node1" presStyleIdx="3" presStyleCnt="7" custLinFactX="40316" custLinFactNeighborX="100000" custLinFactNeighborY="63582">
        <dgm:presLayoutVars>
          <dgm:bulletEnabled val="1"/>
        </dgm:presLayoutVars>
      </dgm:prSet>
      <dgm:spPr/>
    </dgm:pt>
    <dgm:pt modelId="{4E150230-86C6-49E8-855D-AE9975E074A8}" type="pres">
      <dgm:prSet presAssocID="{3FFC0DE8-6F11-4E43-BE2D-7EDBBC08027B}" presName="right_43_1" presStyleLbl="node1" presStyleIdx="4" presStyleCnt="7">
        <dgm:presLayoutVars>
          <dgm:bulletEnabled val="1"/>
        </dgm:presLayoutVars>
      </dgm:prSet>
      <dgm:spPr/>
    </dgm:pt>
    <dgm:pt modelId="{1E2E6C1E-C16A-40DD-9F84-E262DEE6D08E}" type="pres">
      <dgm:prSet presAssocID="{3FFC0DE8-6F11-4E43-BE2D-7EDBBC08027B}" presName="right_43_2" presStyleLbl="node1" presStyleIdx="5" presStyleCnt="7" custLinFactX="-44912" custLinFactNeighborX="-100000" custLinFactNeighborY="-63273">
        <dgm:presLayoutVars>
          <dgm:bulletEnabled val="1"/>
        </dgm:presLayoutVars>
      </dgm:prSet>
      <dgm:spPr/>
    </dgm:pt>
    <dgm:pt modelId="{A8209020-7702-4647-9814-272954EE7716}" type="pres">
      <dgm:prSet presAssocID="{3FFC0DE8-6F11-4E43-BE2D-7EDBBC08027B}" presName="right_43_3" presStyleLbl="node1" presStyleIdx="6" presStyleCnt="7" custScaleY="109684" custLinFactX="-46499" custLinFactNeighborX="-100000" custLinFactNeighborY="-65459">
        <dgm:presLayoutVars>
          <dgm:bulletEnabled val="1"/>
        </dgm:presLayoutVars>
      </dgm:prSet>
      <dgm:spPr/>
    </dgm:pt>
  </dgm:ptLst>
  <dgm:cxnLst>
    <dgm:cxn modelId="{D2841208-9996-4ED6-B313-095962FB4F09}" srcId="{B69CB8E6-F48F-4B27-9C0E-0802F72A69B9}" destId="{FA272361-D0B8-441F-BEA2-7A10DE8731B5}" srcOrd="2" destOrd="0" parTransId="{7BC1354B-7311-4FC5-B40B-6D6486A51A97}" sibTransId="{F9B2CF09-40B1-44CD-AAB4-E9BD46904552}"/>
    <dgm:cxn modelId="{9D26A20F-8B40-4BCF-A69A-3471FF2E3745}" srcId="{3FFC0DE8-6F11-4E43-BE2D-7EDBBC08027B}" destId="{B69CB8E6-F48F-4B27-9C0E-0802F72A69B9}" srcOrd="0" destOrd="0" parTransId="{A422AA0F-0BF3-434F-9080-E1EC67E9FB09}" sibTransId="{3F97B0C8-2653-4009-8554-2BCD1B24B8BF}"/>
    <dgm:cxn modelId="{4BE5FB10-4190-4E92-AD66-E8FEDA0D74F3}" type="presOf" srcId="{B69CB8E6-F48F-4B27-9C0E-0802F72A69B9}" destId="{02D3C262-D4A3-416A-889A-15E037EB287B}" srcOrd="0" destOrd="0" presId="urn:microsoft.com/office/officeart/2005/8/layout/balance1"/>
    <dgm:cxn modelId="{3BAC0318-A977-43FA-AC62-A0C36393737E}" srcId="{B69CB8E6-F48F-4B27-9C0E-0802F72A69B9}" destId="{BD686E23-FA6E-4E29-A7EF-D4EBB454CAE8}" srcOrd="3" destOrd="0" parTransId="{C94EEF5A-A0B3-41FD-B0C2-10A0DDC42667}" sibTransId="{365224D6-4263-42CE-9C15-935DA8175439}"/>
    <dgm:cxn modelId="{43572B1A-E239-42B7-B7E5-E813F8AD1C66}" type="presOf" srcId="{7E3BE973-CEB9-403F-B1A2-F6E814311EDD}" destId="{F7BEE978-0E0A-4D6A-9090-C7E6238AC0B8}" srcOrd="0" destOrd="0" presId="urn:microsoft.com/office/officeart/2005/8/layout/balance1"/>
    <dgm:cxn modelId="{62DA451A-F8AC-40D5-B030-0A8CA70F8337}" type="presOf" srcId="{90CDD1B1-15A4-4F77-BF2F-B69F6A3D4DAB}" destId="{4E150230-86C6-49E8-855D-AE9975E074A8}" srcOrd="0" destOrd="0" presId="urn:microsoft.com/office/officeart/2005/8/layout/balance1"/>
    <dgm:cxn modelId="{B2736939-C67B-4CC7-A0FC-39C6153F50B9}" srcId="{B69CB8E6-F48F-4B27-9C0E-0802F72A69B9}" destId="{7E3BE973-CEB9-403F-B1A2-F6E814311EDD}" srcOrd="0" destOrd="0" parTransId="{85CE5B93-4972-4561-B89E-83917D76B7F9}" sibTransId="{D67BBC79-AFE5-4CF1-8718-C1569F54D4D6}"/>
    <dgm:cxn modelId="{F3276B6E-2280-4946-9551-1EEC1AAD8BAA}" type="presOf" srcId="{BD686E23-FA6E-4E29-A7EF-D4EBB454CAE8}" destId="{C9F87A04-E4CB-4BB2-B51E-BD281C7D8ADF}" srcOrd="0" destOrd="0" presId="urn:microsoft.com/office/officeart/2005/8/layout/balance1"/>
    <dgm:cxn modelId="{6600C257-2529-46B6-82D4-56C7A89EB4D3}" srcId="{B69CB8E6-F48F-4B27-9C0E-0802F72A69B9}" destId="{1120ECBE-58EC-4020-B152-A55D6A21828A}" srcOrd="1" destOrd="0" parTransId="{5000CA91-AF4E-4B78-9A10-047460847F51}" sibTransId="{2D514359-D9CF-4833-A66C-3DB1DE99FDC2}"/>
    <dgm:cxn modelId="{11852A78-5B3F-4F34-B507-4A7643B57B56}" type="presOf" srcId="{1DE8D315-C65E-4187-B89D-4C01E7518B8A}" destId="{1E2E6C1E-C16A-40DD-9F84-E262DEE6D08E}" srcOrd="0" destOrd="0" presId="urn:microsoft.com/office/officeart/2005/8/layout/balance1"/>
    <dgm:cxn modelId="{6530BA58-E0AA-4FA3-B64F-5E0840195BF6}" srcId="{3FFC0DE8-6F11-4E43-BE2D-7EDBBC08027B}" destId="{331CA02B-A03D-42C1-BCE7-9E8C0E5944C8}" srcOrd="1" destOrd="0" parTransId="{4A5C8884-233E-4EF6-A2E0-36C708B573CE}" sibTransId="{C81E995B-6E51-4A5A-8A58-EECA1F167ABE}"/>
    <dgm:cxn modelId="{47E85D84-A974-41FB-9751-8F7EE958ACC9}" srcId="{331CA02B-A03D-42C1-BCE7-9E8C0E5944C8}" destId="{90CDD1B1-15A4-4F77-BF2F-B69F6A3D4DAB}" srcOrd="0" destOrd="0" parTransId="{4BCC755A-4214-4EF1-A456-1B5510840505}" sibTransId="{E8E90426-18A1-4224-BAAE-361A68D929BE}"/>
    <dgm:cxn modelId="{828FAC9E-5417-4DE2-9728-1966B5A27427}" type="presOf" srcId="{331CA02B-A03D-42C1-BCE7-9E8C0E5944C8}" destId="{2D18E16C-BF93-43A7-881C-CA89D0B0384C}" srcOrd="0" destOrd="0" presId="urn:microsoft.com/office/officeart/2005/8/layout/balance1"/>
    <dgm:cxn modelId="{F33ABEAA-AC4A-4D26-80ED-3701CB52074F}" type="presOf" srcId="{FA272361-D0B8-441F-BEA2-7A10DE8731B5}" destId="{44686635-6B34-468A-B8BD-D9737AA23039}" srcOrd="0" destOrd="0" presId="urn:microsoft.com/office/officeart/2005/8/layout/balance1"/>
    <dgm:cxn modelId="{DD8686BE-4271-4B1A-A3EC-B78FF3B083E1}" type="presOf" srcId="{1120ECBE-58EC-4020-B152-A55D6A21828A}" destId="{C658CC68-B6B4-4602-8114-DC96ABF5DA29}" srcOrd="0" destOrd="0" presId="urn:microsoft.com/office/officeart/2005/8/layout/balance1"/>
    <dgm:cxn modelId="{915E81D1-9E77-46F0-8AAB-9CE00FB80458}" srcId="{331CA02B-A03D-42C1-BCE7-9E8C0E5944C8}" destId="{98B16700-6AE5-474A-AECA-9379D97807E3}" srcOrd="2" destOrd="0" parTransId="{3F44BE78-CAB1-437F-BA25-0F1A2BE35BA6}" sibTransId="{0AB0600A-557F-47C0-B45C-5F40FA4FB718}"/>
    <dgm:cxn modelId="{F93292E4-539B-46EF-9104-2613C33264BF}" type="presOf" srcId="{3FFC0DE8-6F11-4E43-BE2D-7EDBBC08027B}" destId="{1C976428-42FB-4FD4-9867-C74539A1992B}" srcOrd="0" destOrd="0" presId="urn:microsoft.com/office/officeart/2005/8/layout/balance1"/>
    <dgm:cxn modelId="{A3FAEBE6-074D-4B61-89EC-C7EB00C42B2B}" type="presOf" srcId="{98B16700-6AE5-474A-AECA-9379D97807E3}" destId="{A8209020-7702-4647-9814-272954EE7716}" srcOrd="0" destOrd="0" presId="urn:microsoft.com/office/officeart/2005/8/layout/balance1"/>
    <dgm:cxn modelId="{30327EED-8EB8-4A08-830B-68316D9ADCEF}" srcId="{331CA02B-A03D-42C1-BCE7-9E8C0E5944C8}" destId="{1DE8D315-C65E-4187-B89D-4C01E7518B8A}" srcOrd="1" destOrd="0" parTransId="{D94A5246-8253-418A-A447-D82751D0DCC7}" sibTransId="{EB9F6412-DA9D-4308-81D6-ACF7A62B9D6B}"/>
    <dgm:cxn modelId="{5EF34190-928C-472A-92A8-0A44B16B74ED}" type="presParOf" srcId="{1C976428-42FB-4FD4-9867-C74539A1992B}" destId="{57D50906-1480-4D9E-8227-24E2F9C8228F}" srcOrd="0" destOrd="0" presId="urn:microsoft.com/office/officeart/2005/8/layout/balance1"/>
    <dgm:cxn modelId="{F45AF7E6-544A-4F11-8051-B5C9BC8FDA96}" type="presParOf" srcId="{1C976428-42FB-4FD4-9867-C74539A1992B}" destId="{6B590CA6-150A-4A61-9D5F-74766B651ADE}" srcOrd="1" destOrd="0" presId="urn:microsoft.com/office/officeart/2005/8/layout/balance1"/>
    <dgm:cxn modelId="{E00147DE-044F-48CE-99A0-835B75C868CE}" type="presParOf" srcId="{6B590CA6-150A-4A61-9D5F-74766B651ADE}" destId="{02D3C262-D4A3-416A-889A-15E037EB287B}" srcOrd="0" destOrd="0" presId="urn:microsoft.com/office/officeart/2005/8/layout/balance1"/>
    <dgm:cxn modelId="{8A37C8AC-BFB3-4E40-8A06-EF7ACD778550}" type="presParOf" srcId="{6B590CA6-150A-4A61-9D5F-74766B651ADE}" destId="{2D18E16C-BF93-43A7-881C-CA89D0B0384C}" srcOrd="1" destOrd="0" presId="urn:microsoft.com/office/officeart/2005/8/layout/balance1"/>
    <dgm:cxn modelId="{5C2A5D48-C3D1-49E0-A1ED-9CE334EA9DE4}" type="presParOf" srcId="{1C976428-42FB-4FD4-9867-C74539A1992B}" destId="{E0DBEBC0-4418-486B-A7B5-A4C1AAAFBF76}" srcOrd="2" destOrd="0" presId="urn:microsoft.com/office/officeart/2005/8/layout/balance1"/>
    <dgm:cxn modelId="{12D9C5E6-F81D-4105-9A2E-91CADFA7486A}" type="presParOf" srcId="{E0DBEBC0-4418-486B-A7B5-A4C1AAAFBF76}" destId="{8673829B-2163-4493-A233-E20245E5EA64}" srcOrd="0" destOrd="0" presId="urn:microsoft.com/office/officeart/2005/8/layout/balance1"/>
    <dgm:cxn modelId="{C109D119-8AB2-47A8-8672-FC4456E486E6}" type="presParOf" srcId="{E0DBEBC0-4418-486B-A7B5-A4C1AAAFBF76}" destId="{D2712CDB-0413-4C52-842D-E8CF1754FA87}" srcOrd="1" destOrd="0" presId="urn:microsoft.com/office/officeart/2005/8/layout/balance1"/>
    <dgm:cxn modelId="{C1DC6D34-F26F-447C-A457-E5D52F1F4623}" type="presParOf" srcId="{E0DBEBC0-4418-486B-A7B5-A4C1AAAFBF76}" destId="{AFCB9B4E-EBC4-4C44-8C0A-3E8564B294DE}" srcOrd="2" destOrd="0" presId="urn:microsoft.com/office/officeart/2005/8/layout/balance1"/>
    <dgm:cxn modelId="{065D87CB-8B42-4E76-9B43-B6F9149A2AF3}" type="presParOf" srcId="{E0DBEBC0-4418-486B-A7B5-A4C1AAAFBF76}" destId="{F7BEE978-0E0A-4D6A-9090-C7E6238AC0B8}" srcOrd="3" destOrd="0" presId="urn:microsoft.com/office/officeart/2005/8/layout/balance1"/>
    <dgm:cxn modelId="{D1427C1C-6546-4BA8-B8F1-96E58C8DB36B}" type="presParOf" srcId="{E0DBEBC0-4418-486B-A7B5-A4C1AAAFBF76}" destId="{C658CC68-B6B4-4602-8114-DC96ABF5DA29}" srcOrd="4" destOrd="0" presId="urn:microsoft.com/office/officeart/2005/8/layout/balance1"/>
    <dgm:cxn modelId="{083D0D1F-D468-4AD8-B8C7-11078A872325}" type="presParOf" srcId="{E0DBEBC0-4418-486B-A7B5-A4C1AAAFBF76}" destId="{44686635-6B34-468A-B8BD-D9737AA23039}" srcOrd="5" destOrd="0" presId="urn:microsoft.com/office/officeart/2005/8/layout/balance1"/>
    <dgm:cxn modelId="{B8522599-50B4-478D-A27B-B3E5E73CD615}" type="presParOf" srcId="{E0DBEBC0-4418-486B-A7B5-A4C1AAAFBF76}" destId="{C9F87A04-E4CB-4BB2-B51E-BD281C7D8ADF}" srcOrd="6" destOrd="0" presId="urn:microsoft.com/office/officeart/2005/8/layout/balance1"/>
    <dgm:cxn modelId="{AF6BA4A8-7B32-4FFA-B34E-7E65200FC946}" type="presParOf" srcId="{E0DBEBC0-4418-486B-A7B5-A4C1AAAFBF76}" destId="{4E150230-86C6-49E8-855D-AE9975E074A8}" srcOrd="7" destOrd="0" presId="urn:microsoft.com/office/officeart/2005/8/layout/balance1"/>
    <dgm:cxn modelId="{7A44EC16-0C87-4181-993A-1804FFACD339}" type="presParOf" srcId="{E0DBEBC0-4418-486B-A7B5-A4C1AAAFBF76}" destId="{1E2E6C1E-C16A-40DD-9F84-E262DEE6D08E}" srcOrd="8" destOrd="0" presId="urn:microsoft.com/office/officeart/2005/8/layout/balance1"/>
    <dgm:cxn modelId="{D94BC1C0-74AC-4E79-A1BB-E9527F725F72}" type="presParOf" srcId="{E0DBEBC0-4418-486B-A7B5-A4C1AAAFBF76}" destId="{A8209020-7702-4647-9814-272954EE7716}" srcOrd="9" destOrd="0" presId="urn:microsoft.com/office/officeart/2005/8/layout/balance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419B0F-1628-4F81-B314-361DAE9BD62F}">
      <dsp:nvSpPr>
        <dsp:cNvPr id="0" name=""/>
        <dsp:cNvSpPr/>
      </dsp:nvSpPr>
      <dsp:spPr>
        <a:xfrm>
          <a:off x="4392852" y="1785"/>
          <a:ext cx="6589278" cy="1416843"/>
        </a:xfrm>
        <a:prstGeom prst="rightArrow">
          <a:avLst>
            <a:gd name="adj1" fmla="val 75000"/>
            <a:gd name="adj2" fmla="val 50000"/>
          </a:avLst>
        </a:prstGeom>
        <a:solidFill>
          <a:schemeClr val="accent1">
            <a:alpha val="90000"/>
            <a:tint val="40000"/>
            <a:hueOff val="0"/>
            <a:satOff val="0"/>
            <a:lumOff val="0"/>
            <a:alphaOff val="0"/>
          </a:schemeClr>
        </a:solidFill>
        <a:ln>
          <a:noFill/>
        </a:ln>
        <a:effectLst>
          <a:outerShdw blurRad="40000" dist="23000" dir="5400000" rotWithShape="0">
            <a:srgbClr val="000000">
              <a:alpha val="35000"/>
            </a:srgbClr>
          </a:outerShdw>
        </a:effectLst>
        <a:sp3d z="-152400" prstMaterial="plastic">
          <a:bevelT w="25400" h="25400"/>
          <a:bevelB w="25400" h="25400"/>
        </a:sp3d>
      </dsp:spPr>
      <dsp:style>
        <a:lnRef idx="0">
          <a:scrgbClr r="0" g="0" b="0"/>
        </a:lnRef>
        <a:fillRef idx="1">
          <a:scrgbClr r="0" g="0" b="0"/>
        </a:fillRef>
        <a:effectRef idx="2">
          <a:scrgbClr r="0" g="0" b="0"/>
        </a:effectRef>
        <a:fontRef idx="minor"/>
      </dsp:style>
    </dsp:sp>
    <dsp:sp modelId="{C7A469ED-4278-488B-A156-17F254F19791}">
      <dsp:nvSpPr>
        <dsp:cNvPr id="0" name=""/>
        <dsp:cNvSpPr/>
      </dsp:nvSpPr>
      <dsp:spPr>
        <a:xfrm>
          <a:off x="0" y="0"/>
          <a:ext cx="4392852" cy="1416843"/>
        </a:xfrm>
        <a:prstGeom prst="roundRect">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ts val="0"/>
            </a:spcAft>
            <a:buNone/>
          </a:pPr>
          <a:r>
            <a:rPr lang="en-US" sz="2000" b="1" kern="1200" dirty="0">
              <a:effectLst>
                <a:outerShdw blurRad="38100" dist="38100" dir="2700000" algn="tl">
                  <a:srgbClr val="000000">
                    <a:alpha val="43137"/>
                  </a:srgbClr>
                </a:outerShdw>
              </a:effectLst>
            </a:rPr>
            <a:t>Manufacturer of VFD Accessories and Drive Engineered Solutions</a:t>
          </a:r>
        </a:p>
      </dsp:txBody>
      <dsp:txXfrm>
        <a:off x="69165" y="69165"/>
        <a:ext cx="4254522" cy="1278513"/>
      </dsp:txXfrm>
    </dsp:sp>
    <dsp:sp modelId="{B2E6295F-FC07-4DB4-9E06-5355236D1D11}">
      <dsp:nvSpPr>
        <dsp:cNvPr id="0" name=""/>
        <dsp:cNvSpPr/>
      </dsp:nvSpPr>
      <dsp:spPr>
        <a:xfrm>
          <a:off x="4392852" y="1560314"/>
          <a:ext cx="6589278" cy="1416843"/>
        </a:xfrm>
        <a:prstGeom prst="rightArrow">
          <a:avLst>
            <a:gd name="adj1" fmla="val 75000"/>
            <a:gd name="adj2" fmla="val 50000"/>
          </a:avLst>
        </a:prstGeom>
        <a:solidFill>
          <a:schemeClr val="accent1">
            <a:alpha val="90000"/>
            <a:tint val="40000"/>
            <a:hueOff val="0"/>
            <a:satOff val="0"/>
            <a:lumOff val="0"/>
            <a:alphaOff val="0"/>
          </a:schemeClr>
        </a:solidFill>
        <a:ln>
          <a:noFill/>
        </a:ln>
        <a:effectLst>
          <a:outerShdw blurRad="40000" dist="23000" dir="5400000" rotWithShape="0">
            <a:srgbClr val="000000">
              <a:alpha val="35000"/>
            </a:srgbClr>
          </a:outerShdw>
        </a:effectLst>
        <a:sp3d z="-152400" prstMaterial="plastic">
          <a:bevelT w="25400" h="25400"/>
          <a:bevelB w="25400" h="25400"/>
        </a:sp3d>
      </dsp:spPr>
      <dsp:style>
        <a:lnRef idx="0">
          <a:scrgbClr r="0" g="0" b="0"/>
        </a:lnRef>
        <a:fillRef idx="1">
          <a:scrgbClr r="0" g="0" b="0"/>
        </a:fillRef>
        <a:effectRef idx="2">
          <a:scrgbClr r="0" g="0" b="0"/>
        </a:effectRef>
        <a:fontRef idx="minor"/>
      </dsp:style>
    </dsp:sp>
    <dsp:sp modelId="{89E1C73B-8B14-4EBB-9E3C-CE5F1B41DB4E}">
      <dsp:nvSpPr>
        <dsp:cNvPr id="0" name=""/>
        <dsp:cNvSpPr/>
      </dsp:nvSpPr>
      <dsp:spPr>
        <a:xfrm>
          <a:off x="54888" y="1572810"/>
          <a:ext cx="4392852" cy="1416843"/>
        </a:xfrm>
        <a:prstGeom prst="roundRect">
          <a:avLst/>
        </a:prstGeom>
        <a:solidFill>
          <a:schemeClr val="accent1">
            <a:hueOff val="0"/>
            <a:satOff val="0"/>
            <a:lumOff val="0"/>
            <a:alphaOff val="0"/>
          </a:schemeClr>
        </a:solidFill>
        <a:ln w="3175">
          <a:solidFill>
            <a:schemeClr val="bg1">
              <a:lumMod val="95000"/>
            </a:schemeClr>
          </a:solidFill>
        </a:ln>
        <a:effectLst>
          <a:outerShdw blurRad="40000" dist="23000" dir="5400000" rotWithShape="0">
            <a:srgbClr val="000000">
              <a:alpha val="350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ts val="0"/>
            </a:spcAft>
            <a:buNone/>
          </a:pPr>
          <a:r>
            <a:rPr lang="en-US" sz="1600" b="1" kern="1200" dirty="0">
              <a:ln w="3175">
                <a:solidFill>
                  <a:schemeClr val="bg1">
                    <a:lumMod val="95000"/>
                  </a:schemeClr>
                </a:solidFill>
              </a:ln>
              <a:solidFill>
                <a:schemeClr val="tx2">
                  <a:lumMod val="75000"/>
                </a:schemeClr>
              </a:solidFill>
              <a:effectLst>
                <a:glow rad="546100">
                  <a:schemeClr val="bg1">
                    <a:lumMod val="95000"/>
                  </a:schemeClr>
                </a:glow>
                <a:outerShdw blurRad="38100" dist="38100" dir="2700000" algn="tl">
                  <a:srgbClr val="000000">
                    <a:alpha val="43137"/>
                  </a:srgbClr>
                </a:outerShdw>
                <a:reflection stA="36000" endPos="65000" dist="50800" dir="5400000" sy="-100000" algn="bl" rotWithShape="0"/>
              </a:effectLst>
            </a:rPr>
            <a:t>First VFD Solutions Designed for The Fibers Industry </a:t>
          </a:r>
        </a:p>
        <a:p>
          <a:pPr marL="0" lvl="0" indent="0" algn="ctr" defTabSz="711200">
            <a:lnSpc>
              <a:spcPct val="90000"/>
            </a:lnSpc>
            <a:spcBef>
              <a:spcPct val="0"/>
            </a:spcBef>
            <a:spcAft>
              <a:spcPts val="0"/>
            </a:spcAft>
            <a:buNone/>
          </a:pPr>
          <a:r>
            <a:rPr lang="en-US" sz="1400" b="1" kern="1200" dirty="0">
              <a:effectLst>
                <a:outerShdw blurRad="38100" dist="38100" dir="2700000" algn="tl">
                  <a:srgbClr val="000000">
                    <a:alpha val="43137"/>
                  </a:srgbClr>
                </a:outerShdw>
              </a:effectLst>
            </a:rPr>
            <a:t>Installed With DuPont In the Mid 1990s</a:t>
          </a:r>
        </a:p>
        <a:p>
          <a:pPr marL="0" lvl="0" indent="0" algn="ctr" defTabSz="711200">
            <a:lnSpc>
              <a:spcPct val="90000"/>
            </a:lnSpc>
            <a:spcBef>
              <a:spcPct val="0"/>
            </a:spcBef>
            <a:spcAft>
              <a:spcPts val="0"/>
            </a:spcAft>
            <a:buNone/>
          </a:pPr>
          <a:r>
            <a:rPr lang="en-US" sz="1400" b="1" kern="1200" dirty="0">
              <a:effectLst/>
            </a:rPr>
            <a:t>First Power Dip Ride Thru Designed </a:t>
          </a:r>
        </a:p>
        <a:p>
          <a:pPr marL="0" lvl="0" indent="0" algn="ctr" defTabSz="711200">
            <a:lnSpc>
              <a:spcPct val="90000"/>
            </a:lnSpc>
            <a:spcBef>
              <a:spcPct val="0"/>
            </a:spcBef>
            <a:spcAft>
              <a:spcPts val="0"/>
            </a:spcAft>
            <a:buNone/>
          </a:pPr>
          <a:r>
            <a:rPr lang="en-US" sz="1400" b="1" kern="1200" dirty="0">
              <a:effectLst>
                <a:outerShdw blurRad="38100" dist="38100" dir="2700000" algn="tl">
                  <a:srgbClr val="000000">
                    <a:alpha val="43137"/>
                  </a:srgbClr>
                </a:outerShdw>
              </a:effectLst>
            </a:rPr>
            <a:t>For Spin Injection Pumps AC Line Sag Protection</a:t>
          </a:r>
        </a:p>
      </dsp:txBody>
      <dsp:txXfrm>
        <a:off x="124053" y="1641975"/>
        <a:ext cx="4254522" cy="1278513"/>
      </dsp:txXfrm>
    </dsp:sp>
    <dsp:sp modelId="{EA461B31-BE2A-45FF-8759-8C73E7D3097F}">
      <dsp:nvSpPr>
        <dsp:cNvPr id="0" name=""/>
        <dsp:cNvSpPr/>
      </dsp:nvSpPr>
      <dsp:spPr>
        <a:xfrm>
          <a:off x="4392852" y="3118842"/>
          <a:ext cx="6589278" cy="1416843"/>
        </a:xfrm>
        <a:prstGeom prst="rightArrow">
          <a:avLst>
            <a:gd name="adj1" fmla="val 75000"/>
            <a:gd name="adj2" fmla="val 50000"/>
          </a:avLst>
        </a:prstGeom>
        <a:solidFill>
          <a:schemeClr val="accent1">
            <a:alpha val="90000"/>
            <a:tint val="40000"/>
            <a:hueOff val="0"/>
            <a:satOff val="0"/>
            <a:lumOff val="0"/>
            <a:alphaOff val="0"/>
          </a:schemeClr>
        </a:solidFill>
        <a:ln>
          <a:noFill/>
        </a:ln>
        <a:effectLst>
          <a:outerShdw blurRad="40000" dist="23000" dir="5400000" rotWithShape="0">
            <a:srgbClr val="000000">
              <a:alpha val="35000"/>
            </a:srgbClr>
          </a:outerShdw>
        </a:effectLst>
        <a:sp3d z="-152400" prstMaterial="plastic">
          <a:bevelT w="25400" h="25400"/>
          <a:bevelB w="25400" h="25400"/>
        </a:sp3d>
      </dsp:spPr>
      <dsp:style>
        <a:lnRef idx="0">
          <a:scrgbClr r="0" g="0" b="0"/>
        </a:lnRef>
        <a:fillRef idx="1">
          <a:scrgbClr r="0" g="0" b="0"/>
        </a:fillRef>
        <a:effectRef idx="2">
          <a:scrgbClr r="0" g="0" b="0"/>
        </a:effectRef>
        <a:fontRef idx="minor"/>
      </dsp:style>
    </dsp:sp>
    <dsp:sp modelId="{EE3121E3-ECE2-44DC-96DD-148EB4F0808E}">
      <dsp:nvSpPr>
        <dsp:cNvPr id="0" name=""/>
        <dsp:cNvSpPr/>
      </dsp:nvSpPr>
      <dsp:spPr>
        <a:xfrm>
          <a:off x="0" y="3118842"/>
          <a:ext cx="4392852" cy="1416843"/>
        </a:xfrm>
        <a:prstGeom prst="roundRect">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ts val="0"/>
            </a:spcAft>
            <a:buNone/>
          </a:pPr>
          <a:r>
            <a:rPr lang="en-US" sz="1600" b="1" kern="1200" dirty="0">
              <a:ln/>
              <a:effectLst>
                <a:outerShdw blurRad="38100" dist="38100" dir="2700000" algn="tl">
                  <a:srgbClr val="000000">
                    <a:alpha val="43137"/>
                  </a:srgbClr>
                </a:outerShdw>
              </a:effectLst>
            </a:rPr>
            <a:t>All Products Designed by</a:t>
          </a:r>
        </a:p>
        <a:p>
          <a:pPr marL="0" lvl="0" indent="0" algn="ctr" defTabSz="711200">
            <a:lnSpc>
              <a:spcPct val="90000"/>
            </a:lnSpc>
            <a:spcBef>
              <a:spcPct val="0"/>
            </a:spcBef>
            <a:spcAft>
              <a:spcPts val="0"/>
            </a:spcAft>
            <a:buNone/>
          </a:pPr>
          <a:r>
            <a:rPr lang="en-US" sz="2400" b="1" kern="1200" dirty="0">
              <a:ln/>
              <a:gradFill>
                <a:gsLst>
                  <a:gs pos="0">
                    <a:srgbClr val="FF0000"/>
                  </a:gs>
                  <a:gs pos="53000">
                    <a:schemeClr val="bg1"/>
                  </a:gs>
                  <a:gs pos="100000">
                    <a:schemeClr val="accent1">
                      <a:hueOff val="0"/>
                      <a:satOff val="0"/>
                      <a:lumOff val="0"/>
                      <a:alphaOff val="0"/>
                      <a:shade val="94000"/>
                      <a:satMod val="135000"/>
                    </a:schemeClr>
                  </a:gs>
                </a:gsLst>
                <a:lin ang="16200000" scaled="0"/>
              </a:gradFill>
              <a:effectLst>
                <a:outerShdw blurRad="38100" dist="38100" dir="2700000" algn="tl">
                  <a:srgbClr val="000000">
                    <a:alpha val="43137"/>
                  </a:srgbClr>
                </a:outerShdw>
              </a:effectLst>
            </a:rPr>
            <a:t> Bonitron Inc. </a:t>
          </a:r>
          <a:r>
            <a:rPr lang="en-US" sz="2400" b="1" kern="1200" dirty="0">
              <a:ln/>
              <a:blipFill>
                <a:blip xmlns:r="http://schemas.openxmlformats.org/officeDocument/2006/relationships" r:embed="rId1"/>
                <a:tile tx="0" ty="0" sx="100000" sy="100000" flip="none" algn="tl"/>
              </a:blipFill>
              <a:effectLst>
                <a:outerShdw blurRad="38100" dist="38100" dir="2700000" algn="tl">
                  <a:srgbClr val="000000">
                    <a:alpha val="43137"/>
                  </a:srgbClr>
                </a:outerShdw>
              </a:effectLst>
            </a:rPr>
            <a:t>Engineering</a:t>
          </a:r>
          <a:r>
            <a:rPr lang="en-US" sz="2400" b="1" kern="1200" dirty="0">
              <a:ln/>
              <a:gradFill>
                <a:gsLst>
                  <a:gs pos="0">
                    <a:srgbClr val="FF0000"/>
                  </a:gs>
                  <a:gs pos="53000">
                    <a:schemeClr val="bg1"/>
                  </a:gs>
                  <a:gs pos="100000">
                    <a:schemeClr val="accent1">
                      <a:hueOff val="0"/>
                      <a:satOff val="0"/>
                      <a:lumOff val="0"/>
                      <a:alphaOff val="0"/>
                      <a:shade val="94000"/>
                      <a:satMod val="135000"/>
                    </a:schemeClr>
                  </a:gs>
                </a:gsLst>
                <a:lin ang="16200000" scaled="0"/>
              </a:gradFill>
              <a:effectLst>
                <a:outerShdw blurRad="38100" dist="38100" dir="2700000" algn="tl">
                  <a:srgbClr val="000000">
                    <a:alpha val="43137"/>
                  </a:srgbClr>
                </a:outerShdw>
              </a:effectLst>
            </a:rPr>
            <a:t> </a:t>
          </a:r>
          <a:endParaRPr lang="en-US" sz="2000" b="1" kern="1200" dirty="0">
            <a:effectLst>
              <a:outerShdw blurRad="38100" dist="38100" dir="2700000" algn="tl">
                <a:srgbClr val="000000">
                  <a:alpha val="43137"/>
                </a:srgbClr>
              </a:outerShdw>
            </a:effectLst>
          </a:endParaRPr>
        </a:p>
      </dsp:txBody>
      <dsp:txXfrm>
        <a:off x="69165" y="3188007"/>
        <a:ext cx="4254522" cy="1278513"/>
      </dsp:txXfrm>
    </dsp:sp>
    <dsp:sp modelId="{8C69946E-F800-42D1-939D-481AE62A8EA4}">
      <dsp:nvSpPr>
        <dsp:cNvPr id="0" name=""/>
        <dsp:cNvSpPr/>
      </dsp:nvSpPr>
      <dsp:spPr>
        <a:xfrm>
          <a:off x="4392852" y="4677370"/>
          <a:ext cx="6589278" cy="1416843"/>
        </a:xfrm>
        <a:prstGeom prst="rightArrow">
          <a:avLst>
            <a:gd name="adj1" fmla="val 75000"/>
            <a:gd name="adj2" fmla="val 50000"/>
          </a:avLst>
        </a:prstGeom>
        <a:solidFill>
          <a:schemeClr val="accent1">
            <a:alpha val="90000"/>
            <a:tint val="40000"/>
            <a:hueOff val="0"/>
            <a:satOff val="0"/>
            <a:lumOff val="0"/>
            <a:alphaOff val="0"/>
          </a:schemeClr>
        </a:solidFill>
        <a:ln>
          <a:noFill/>
        </a:ln>
        <a:effectLst>
          <a:outerShdw blurRad="40000" dist="23000" dir="5400000" rotWithShape="0">
            <a:srgbClr val="000000">
              <a:alpha val="35000"/>
            </a:srgbClr>
          </a:outerShdw>
        </a:effectLst>
        <a:sp3d z="-152400" prstMaterial="plastic">
          <a:bevelT w="25400" h="25400"/>
          <a:bevelB w="25400" h="25400"/>
        </a:sp3d>
      </dsp:spPr>
      <dsp:style>
        <a:lnRef idx="0">
          <a:scrgbClr r="0" g="0" b="0"/>
        </a:lnRef>
        <a:fillRef idx="1">
          <a:scrgbClr r="0" g="0" b="0"/>
        </a:fillRef>
        <a:effectRef idx="2">
          <a:scrgbClr r="0" g="0" b="0"/>
        </a:effectRef>
        <a:fontRef idx="minor"/>
      </dsp:style>
    </dsp:sp>
    <dsp:sp modelId="{9360F20D-C49D-4EFD-98EA-244B1EB5CDDB}">
      <dsp:nvSpPr>
        <dsp:cNvPr id="0" name=""/>
        <dsp:cNvSpPr/>
      </dsp:nvSpPr>
      <dsp:spPr>
        <a:xfrm>
          <a:off x="0" y="4677370"/>
          <a:ext cx="4392852" cy="1416843"/>
        </a:xfrm>
        <a:prstGeom prst="roundRect">
          <a:avLst/>
        </a:prstGeom>
        <a:blipFill rotWithShape="0">
          <a:blip xmlns:r="http://schemas.openxmlformats.org/officeDocument/2006/relationships" r:embed="rId2"/>
          <a:tile tx="0" ty="0" sx="100000" sy="100000" flip="none" algn="tl"/>
        </a:blipFill>
        <a:ln>
          <a:noFill/>
        </a:ln>
        <a:effectLst>
          <a:outerShdw blurRad="40000" dist="23000" dir="5400000" rotWithShape="0">
            <a:srgbClr val="000000">
              <a:alpha val="350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ts val="0"/>
            </a:spcAft>
            <a:buNone/>
          </a:pPr>
          <a:r>
            <a:rPr lang="en-US" sz="2800" b="1" kern="1200" dirty="0">
              <a:ln/>
              <a:effectLst>
                <a:outerShdw blurRad="38100" dist="38100" dir="2700000" algn="tl">
                  <a:srgbClr val="000000">
                    <a:alpha val="43137"/>
                  </a:srgbClr>
                </a:outerShdw>
              </a:effectLst>
            </a:rPr>
            <a:t>Nashville, TN </a:t>
          </a:r>
        </a:p>
        <a:p>
          <a:pPr marL="0" lvl="0" indent="0" algn="ctr" defTabSz="1244600">
            <a:lnSpc>
              <a:spcPct val="90000"/>
            </a:lnSpc>
            <a:spcBef>
              <a:spcPct val="0"/>
            </a:spcBef>
            <a:spcAft>
              <a:spcPts val="0"/>
            </a:spcAft>
            <a:buNone/>
          </a:pPr>
          <a:r>
            <a:rPr lang="en-US" sz="3600" b="1" kern="1200" dirty="0">
              <a:ln/>
              <a:solidFill>
                <a:srgbClr val="FF0000"/>
              </a:solidFill>
              <a:effectLst>
                <a:outerShdw blurRad="38100" dist="38100" dir="2700000" algn="tl">
                  <a:srgbClr val="000000">
                    <a:alpha val="43137"/>
                  </a:srgbClr>
                </a:outerShdw>
              </a:effectLst>
            </a:rPr>
            <a:t>U</a:t>
          </a:r>
          <a:r>
            <a:rPr lang="en-US" sz="3600" b="1" kern="1200" dirty="0">
              <a:ln/>
              <a:effectLst>
                <a:outerShdw blurRad="38100" dist="38100" dir="2700000" algn="tl">
                  <a:srgbClr val="000000">
                    <a:alpha val="43137"/>
                  </a:srgbClr>
                </a:outerShdw>
              </a:effectLst>
            </a:rPr>
            <a:t>S</a:t>
          </a:r>
          <a:r>
            <a:rPr lang="en-US" sz="3600" b="1" kern="1200" dirty="0">
              <a:ln/>
              <a:solidFill>
                <a:srgbClr val="002060"/>
              </a:solidFill>
              <a:effectLst>
                <a:outerShdw blurRad="38100" dist="38100" dir="2700000" algn="tl">
                  <a:srgbClr val="000000">
                    <a:alpha val="43137"/>
                  </a:srgbClr>
                </a:outerShdw>
              </a:effectLst>
            </a:rPr>
            <a:t>A</a:t>
          </a:r>
        </a:p>
      </dsp:txBody>
      <dsp:txXfrm>
        <a:off x="69165" y="4746535"/>
        <a:ext cx="4254522" cy="1278513"/>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5268A4-F9BC-436F-8BDD-41F4A413D6E0}">
      <dsp:nvSpPr>
        <dsp:cNvPr id="0" name=""/>
        <dsp:cNvSpPr/>
      </dsp:nvSpPr>
      <dsp:spPr>
        <a:xfrm>
          <a:off x="0" y="327601"/>
          <a:ext cx="4447540" cy="28413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345179" tIns="458216" rIns="345179" bIns="156464" numCol="1" spcCol="1270" anchor="t" anchorCtr="0">
          <a:noAutofit/>
        </a:bodyPr>
        <a:lstStyle/>
        <a:p>
          <a:pPr marL="228600" lvl="1" indent="-228600" algn="l" defTabSz="977900">
            <a:lnSpc>
              <a:spcPct val="90000"/>
            </a:lnSpc>
            <a:spcBef>
              <a:spcPct val="0"/>
            </a:spcBef>
            <a:spcAft>
              <a:spcPct val="15000"/>
            </a:spcAft>
            <a:buChar char="•"/>
          </a:pPr>
          <a:r>
            <a:rPr lang="en-US" sz="2200" b="1" kern="1200" dirty="0">
              <a:effectLst>
                <a:outerShdw blurRad="38100" dist="38100" dir="2700000" algn="tl">
                  <a:srgbClr val="000000">
                    <a:alpha val="43137"/>
                  </a:srgbClr>
                </a:outerShdw>
              </a:effectLst>
            </a:rPr>
            <a:t>Inertia from start/stop actions generally or from gravity on downhill conveyors which causes DC voltage to rise. </a:t>
          </a:r>
        </a:p>
        <a:p>
          <a:pPr marL="228600" lvl="1" indent="-228600" algn="l" defTabSz="977900">
            <a:lnSpc>
              <a:spcPct val="90000"/>
            </a:lnSpc>
            <a:spcBef>
              <a:spcPct val="0"/>
            </a:spcBef>
            <a:spcAft>
              <a:spcPct val="15000"/>
            </a:spcAft>
            <a:buChar char="•"/>
          </a:pPr>
          <a:r>
            <a:rPr lang="en-US" sz="2200" b="1" kern="1200" dirty="0">
              <a:effectLst>
                <a:outerShdw blurRad="38100" dist="38100" dir="2700000" algn="tl">
                  <a:srgbClr val="000000">
                    <a:alpha val="43137"/>
                  </a:srgbClr>
                </a:outerShdw>
              </a:effectLst>
            </a:rPr>
            <a:t>Line Regen and a resistive brake required to prevent drive overvoltage fault</a:t>
          </a:r>
        </a:p>
      </dsp:txBody>
      <dsp:txXfrm>
        <a:off x="0" y="327601"/>
        <a:ext cx="4447540" cy="2841300"/>
      </dsp:txXfrm>
    </dsp:sp>
    <dsp:sp modelId="{3C82D980-282A-40C1-82EE-349ED4E40866}">
      <dsp:nvSpPr>
        <dsp:cNvPr id="0" name=""/>
        <dsp:cNvSpPr/>
      </dsp:nvSpPr>
      <dsp:spPr>
        <a:xfrm>
          <a:off x="222377" y="2881"/>
          <a:ext cx="3113278" cy="64944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7674" tIns="0" rIns="117674" bIns="0" numCol="1" spcCol="1270" anchor="ctr" anchorCtr="0">
          <a:noAutofit/>
        </a:bodyPr>
        <a:lstStyle/>
        <a:p>
          <a:pPr marL="0" lvl="0" indent="0" algn="ctr" defTabSz="1600200">
            <a:lnSpc>
              <a:spcPct val="90000"/>
            </a:lnSpc>
            <a:spcBef>
              <a:spcPct val="0"/>
            </a:spcBef>
            <a:spcAft>
              <a:spcPct val="35000"/>
            </a:spcAft>
            <a:buNone/>
          </a:pPr>
          <a:r>
            <a:rPr lang="en-US" sz="3600" b="1" kern="1200" dirty="0">
              <a:effectLst>
                <a:outerShdw blurRad="38100" dist="38100" dir="2700000" algn="tl">
                  <a:srgbClr val="000000">
                    <a:alpha val="43137"/>
                  </a:srgbClr>
                </a:outerShdw>
              </a:effectLst>
            </a:rPr>
            <a:t>Overvoltage</a:t>
          </a:r>
        </a:p>
      </dsp:txBody>
      <dsp:txXfrm>
        <a:off x="254080" y="34584"/>
        <a:ext cx="3049872" cy="586034"/>
      </dsp:txXfrm>
    </dsp:sp>
    <dsp:sp modelId="{6D535689-D57D-412B-AC4B-D5302267F239}">
      <dsp:nvSpPr>
        <dsp:cNvPr id="0" name=""/>
        <dsp:cNvSpPr/>
      </dsp:nvSpPr>
      <dsp:spPr>
        <a:xfrm>
          <a:off x="0" y="3612422"/>
          <a:ext cx="4447540" cy="18711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345179" tIns="458216" rIns="345179" bIns="156464" numCol="1" spcCol="1270" anchor="t" anchorCtr="0">
          <a:noAutofit/>
        </a:bodyPr>
        <a:lstStyle/>
        <a:p>
          <a:pPr marL="228600" lvl="1" indent="-228600" algn="l" defTabSz="977900">
            <a:lnSpc>
              <a:spcPct val="90000"/>
            </a:lnSpc>
            <a:spcBef>
              <a:spcPct val="0"/>
            </a:spcBef>
            <a:spcAft>
              <a:spcPct val="15000"/>
            </a:spcAft>
            <a:buChar char="•"/>
          </a:pPr>
          <a:r>
            <a:rPr lang="en-US" sz="2200" b="1" kern="1200" dirty="0">
              <a:effectLst>
                <a:outerShdw blurRad="38100" dist="38100" dir="2700000" algn="tl">
                  <a:srgbClr val="000000">
                    <a:alpha val="43137"/>
                  </a:srgbClr>
                </a:outerShdw>
              </a:effectLst>
            </a:rPr>
            <a:t>Regenerative Energy created from Lowering Against Gravity and Deceleration at End of Lowering Portion of Cycle</a:t>
          </a:r>
        </a:p>
      </dsp:txBody>
      <dsp:txXfrm>
        <a:off x="0" y="3612422"/>
        <a:ext cx="4447540" cy="1871100"/>
      </dsp:txXfrm>
    </dsp:sp>
    <dsp:sp modelId="{6D280433-751C-4E65-A1BC-7350948AF51F}">
      <dsp:nvSpPr>
        <dsp:cNvPr id="0" name=""/>
        <dsp:cNvSpPr/>
      </dsp:nvSpPr>
      <dsp:spPr>
        <a:xfrm>
          <a:off x="222377" y="3287702"/>
          <a:ext cx="3113278" cy="64944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7674" tIns="0" rIns="117674" bIns="0" numCol="1" spcCol="1270" anchor="ctr" anchorCtr="0">
          <a:noAutofit/>
        </a:bodyPr>
        <a:lstStyle/>
        <a:p>
          <a:pPr marL="0" lvl="0" indent="0" algn="ctr" defTabSz="1600200">
            <a:lnSpc>
              <a:spcPct val="90000"/>
            </a:lnSpc>
            <a:spcBef>
              <a:spcPct val="0"/>
            </a:spcBef>
            <a:spcAft>
              <a:spcPct val="35000"/>
            </a:spcAft>
            <a:buNone/>
          </a:pPr>
          <a:r>
            <a:rPr lang="en-US" sz="3600" b="1" kern="1200" dirty="0">
              <a:effectLst>
                <a:outerShdw blurRad="38100" dist="38100" dir="2700000" algn="tl">
                  <a:srgbClr val="000000">
                    <a:alpha val="43137"/>
                  </a:srgbClr>
                </a:outerShdw>
              </a:effectLst>
            </a:rPr>
            <a:t>Regen Profile</a:t>
          </a:r>
        </a:p>
      </dsp:txBody>
      <dsp:txXfrm>
        <a:off x="254080" y="3319405"/>
        <a:ext cx="3049872" cy="586034"/>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5268A4-F9BC-436F-8BDD-41F4A413D6E0}">
      <dsp:nvSpPr>
        <dsp:cNvPr id="0" name=""/>
        <dsp:cNvSpPr/>
      </dsp:nvSpPr>
      <dsp:spPr>
        <a:xfrm>
          <a:off x="0" y="328249"/>
          <a:ext cx="5384800" cy="28980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417920" tIns="416560" rIns="417920" bIns="142240" numCol="1" spcCol="1270" anchor="t" anchorCtr="0">
          <a:noAutofit/>
        </a:bodyPr>
        <a:lstStyle/>
        <a:p>
          <a:pPr marL="228600" lvl="1" indent="-228600" algn="l" defTabSz="889000">
            <a:lnSpc>
              <a:spcPct val="90000"/>
            </a:lnSpc>
            <a:spcBef>
              <a:spcPct val="0"/>
            </a:spcBef>
            <a:spcAft>
              <a:spcPct val="15000"/>
            </a:spcAft>
            <a:buChar char="•"/>
          </a:pPr>
          <a:r>
            <a:rPr lang="en-US" sz="2000" b="1" kern="1200" dirty="0">
              <a:effectLst>
                <a:outerShdw blurRad="38100" dist="38100" dir="2700000" algn="tl">
                  <a:srgbClr val="000000">
                    <a:alpha val="43137"/>
                  </a:srgbClr>
                </a:outerShdw>
              </a:effectLst>
            </a:rPr>
            <a:t>Usually, Regen Energy is Created When Anchor is Dropped And A Hard Stop At The End of Anchor Travel. </a:t>
          </a:r>
        </a:p>
        <a:p>
          <a:pPr marL="228600" lvl="1" indent="-228600" algn="l" defTabSz="889000">
            <a:lnSpc>
              <a:spcPct val="90000"/>
            </a:lnSpc>
            <a:spcBef>
              <a:spcPct val="0"/>
            </a:spcBef>
            <a:spcAft>
              <a:spcPct val="15000"/>
            </a:spcAft>
            <a:buChar char="•"/>
          </a:pPr>
          <a:r>
            <a:rPr lang="en-US" sz="2000" b="1" kern="1200" dirty="0">
              <a:effectLst>
                <a:outerShdw blurRad="38100" dist="38100" dir="2700000" algn="tl">
                  <a:srgbClr val="000000">
                    <a:alpha val="43137"/>
                  </a:srgbClr>
                </a:outerShdw>
              </a:effectLst>
            </a:rPr>
            <a:t>Braking Duty Cycle Varies in Relation to Distance Anchor Dropped and Distance Raised. </a:t>
          </a:r>
        </a:p>
        <a:p>
          <a:pPr marL="228600" lvl="1" indent="-228600" algn="l" defTabSz="889000">
            <a:lnSpc>
              <a:spcPct val="90000"/>
            </a:lnSpc>
            <a:spcBef>
              <a:spcPct val="0"/>
            </a:spcBef>
            <a:spcAft>
              <a:spcPct val="15000"/>
            </a:spcAft>
            <a:buChar char="•"/>
          </a:pPr>
          <a:r>
            <a:rPr lang="en-US" sz="2000" b="1" kern="1200" dirty="0">
              <a:effectLst>
                <a:outerShdw blurRad="38100" dist="38100" dir="2700000" algn="tl">
                  <a:srgbClr val="000000">
                    <a:alpha val="43137"/>
                  </a:srgbClr>
                </a:outerShdw>
              </a:effectLst>
            </a:rPr>
            <a:t>Lines That Tie Ship to Pier Are Also Under Tension and Varied With Tide.   </a:t>
          </a:r>
        </a:p>
      </dsp:txBody>
      <dsp:txXfrm>
        <a:off x="0" y="328249"/>
        <a:ext cx="5384800" cy="2898000"/>
      </dsp:txXfrm>
    </dsp:sp>
    <dsp:sp modelId="{3C82D980-282A-40C1-82EE-349ED4E40866}">
      <dsp:nvSpPr>
        <dsp:cNvPr id="0" name=""/>
        <dsp:cNvSpPr/>
      </dsp:nvSpPr>
      <dsp:spPr>
        <a:xfrm>
          <a:off x="269240" y="33049"/>
          <a:ext cx="3769360" cy="59040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2473" tIns="0" rIns="142473" bIns="0" numCol="1" spcCol="1270" anchor="ctr" anchorCtr="0">
          <a:noAutofit/>
        </a:bodyPr>
        <a:lstStyle/>
        <a:p>
          <a:pPr marL="0" lvl="0" indent="0" algn="ctr" defTabSz="889000">
            <a:lnSpc>
              <a:spcPct val="90000"/>
            </a:lnSpc>
            <a:spcBef>
              <a:spcPct val="0"/>
            </a:spcBef>
            <a:spcAft>
              <a:spcPct val="35000"/>
            </a:spcAft>
            <a:buNone/>
          </a:pPr>
          <a:r>
            <a:rPr lang="en-US" sz="2000" b="1" kern="1200" dirty="0">
              <a:effectLst>
                <a:outerShdw blurRad="38100" dist="38100" dir="2700000" algn="tl">
                  <a:srgbClr val="000000">
                    <a:alpha val="43137"/>
                  </a:srgbClr>
                </a:outerShdw>
              </a:effectLst>
            </a:rPr>
            <a:t>Regenerative Energy</a:t>
          </a:r>
        </a:p>
      </dsp:txBody>
      <dsp:txXfrm>
        <a:off x="298061" y="61870"/>
        <a:ext cx="3711718" cy="532758"/>
      </dsp:txXfrm>
    </dsp:sp>
    <dsp:sp modelId="{E8C17BAE-73BC-4894-A5BC-BB2B97A5B7CB}">
      <dsp:nvSpPr>
        <dsp:cNvPr id="0" name=""/>
        <dsp:cNvSpPr/>
      </dsp:nvSpPr>
      <dsp:spPr>
        <a:xfrm>
          <a:off x="0" y="3629450"/>
          <a:ext cx="5384800" cy="14175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417920" tIns="416560" rIns="417920" bIns="142240" numCol="1" spcCol="1270" anchor="t" anchorCtr="0">
          <a:noAutofit/>
        </a:bodyPr>
        <a:lstStyle/>
        <a:p>
          <a:pPr marL="228600" lvl="1" indent="-228600" algn="l" defTabSz="889000">
            <a:lnSpc>
              <a:spcPct val="90000"/>
            </a:lnSpc>
            <a:spcBef>
              <a:spcPct val="0"/>
            </a:spcBef>
            <a:spcAft>
              <a:spcPct val="15000"/>
            </a:spcAft>
            <a:buChar char="•"/>
          </a:pPr>
          <a:r>
            <a:rPr lang="en-US" sz="2000" b="1" kern="1200" dirty="0">
              <a:effectLst>
                <a:outerShdw blurRad="38100" dist="38100" dir="2700000" algn="tl">
                  <a:srgbClr val="000000">
                    <a:alpha val="43137"/>
                  </a:srgbClr>
                </a:outerShdw>
              </a:effectLst>
            </a:rPr>
            <a:t>Test Stands May Require Common DC Bus Due to Multiple Functions and Drives</a:t>
          </a:r>
        </a:p>
      </dsp:txBody>
      <dsp:txXfrm>
        <a:off x="0" y="3629450"/>
        <a:ext cx="5384800" cy="1417500"/>
      </dsp:txXfrm>
    </dsp:sp>
    <dsp:sp modelId="{AA6CDEFC-4A99-4EFD-B435-38D3AF02A62F}">
      <dsp:nvSpPr>
        <dsp:cNvPr id="0" name=""/>
        <dsp:cNvSpPr/>
      </dsp:nvSpPr>
      <dsp:spPr>
        <a:xfrm>
          <a:off x="269240" y="3334250"/>
          <a:ext cx="3769360" cy="59040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2473" tIns="0" rIns="142473" bIns="0" numCol="1" spcCol="1270" anchor="ctr" anchorCtr="0">
          <a:noAutofit/>
        </a:bodyPr>
        <a:lstStyle/>
        <a:p>
          <a:pPr marL="0" lvl="0" indent="0" algn="ctr" defTabSz="889000">
            <a:lnSpc>
              <a:spcPct val="90000"/>
            </a:lnSpc>
            <a:spcBef>
              <a:spcPct val="0"/>
            </a:spcBef>
            <a:spcAft>
              <a:spcPct val="35000"/>
            </a:spcAft>
            <a:buNone/>
          </a:pPr>
          <a:r>
            <a:rPr lang="en-US" sz="2000" b="1" kern="1200" dirty="0">
              <a:effectLst>
                <a:outerShdw blurRad="38100" dist="38100" dir="2700000" algn="tl">
                  <a:srgbClr val="000000">
                    <a:alpha val="43137"/>
                  </a:srgbClr>
                </a:outerShdw>
              </a:effectLst>
            </a:rPr>
            <a:t>Single Drive/Motor</a:t>
          </a:r>
        </a:p>
      </dsp:txBody>
      <dsp:txXfrm>
        <a:off x="298061" y="3363071"/>
        <a:ext cx="3711718" cy="532758"/>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0C0EFA-541E-4587-9B0A-7D2C4540A0C0}">
      <dsp:nvSpPr>
        <dsp:cNvPr id="0" name=""/>
        <dsp:cNvSpPr/>
      </dsp:nvSpPr>
      <dsp:spPr>
        <a:xfrm>
          <a:off x="8869" y="17686"/>
          <a:ext cx="3205897" cy="733838"/>
        </a:xfrm>
        <a:prstGeom prst="rect">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99136" tIns="113792" rIns="199136" bIns="113792" numCol="1" spcCol="1270" anchor="ctr" anchorCtr="0">
          <a:noAutofit/>
        </a:bodyPr>
        <a:lstStyle/>
        <a:p>
          <a:pPr marL="0" lvl="0" indent="0" algn="ctr" defTabSz="1244600">
            <a:lnSpc>
              <a:spcPct val="90000"/>
            </a:lnSpc>
            <a:spcBef>
              <a:spcPct val="0"/>
            </a:spcBef>
            <a:spcAft>
              <a:spcPct val="35000"/>
            </a:spcAft>
            <a:buNone/>
          </a:pPr>
          <a:r>
            <a:rPr lang="en-US" sz="2800" b="1" kern="1200" dirty="0">
              <a:effectLst>
                <a:outerShdw blurRad="38100" dist="38100" dir="2700000" algn="tl">
                  <a:srgbClr val="000000">
                    <a:alpha val="43137"/>
                  </a:srgbClr>
                </a:outerShdw>
              </a:effectLst>
            </a:rPr>
            <a:t>Test Stands</a:t>
          </a:r>
        </a:p>
      </dsp:txBody>
      <dsp:txXfrm>
        <a:off x="8869" y="17686"/>
        <a:ext cx="3205897" cy="733838"/>
      </dsp:txXfrm>
    </dsp:sp>
    <dsp:sp modelId="{A597FF6B-6F4B-436D-9D4D-CFDCC55DA7B8}">
      <dsp:nvSpPr>
        <dsp:cNvPr id="0" name=""/>
        <dsp:cNvSpPr/>
      </dsp:nvSpPr>
      <dsp:spPr>
        <a:xfrm>
          <a:off x="8869" y="751525"/>
          <a:ext cx="3205897" cy="3116656"/>
        </a:xfrm>
        <a:prstGeom prst="rect">
          <a:avLst/>
        </a:prstGeom>
        <a:solidFill>
          <a:schemeClr val="accent1">
            <a:alpha val="90000"/>
            <a:tint val="4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en-US" sz="1600" b="1" i="0" kern="1200" dirty="0">
              <a:effectLst>
                <a:outerShdw blurRad="38100" dist="38100" dir="2700000" algn="tl">
                  <a:srgbClr val="000000">
                    <a:alpha val="43137"/>
                  </a:srgbClr>
                </a:outerShdw>
              </a:effectLst>
            </a:rPr>
            <a:t>50-100% Overhauling Variable Regen</a:t>
          </a:r>
          <a:endParaRPr lang="en-US" sz="1600" b="1" kern="1200" dirty="0">
            <a:effectLst>
              <a:outerShdw blurRad="38100" dist="38100" dir="2700000" algn="tl">
                <a:srgbClr val="000000">
                  <a:alpha val="43137"/>
                </a:srgbClr>
              </a:outerShdw>
            </a:effectLst>
          </a:endParaRPr>
        </a:p>
        <a:p>
          <a:pPr marL="171450" lvl="1" indent="-171450" algn="l" defTabSz="711200">
            <a:lnSpc>
              <a:spcPct val="90000"/>
            </a:lnSpc>
            <a:spcBef>
              <a:spcPct val="0"/>
            </a:spcBef>
            <a:spcAft>
              <a:spcPct val="15000"/>
            </a:spcAft>
            <a:buChar char="•"/>
          </a:pPr>
          <a:r>
            <a:rPr lang="en-US" sz="1600" b="1" kern="1200" dirty="0">
              <a:effectLst>
                <a:outerShdw blurRad="38100" dist="38100" dir="2700000" algn="tl">
                  <a:srgbClr val="000000">
                    <a:alpha val="43137"/>
                  </a:srgbClr>
                </a:outerShdw>
              </a:effectLst>
            </a:rPr>
            <a:t>Common Bus VFDs May Not Require Line Regen. Drives Can Share Regen Energy</a:t>
          </a:r>
        </a:p>
        <a:p>
          <a:pPr marL="171450" lvl="1" indent="-171450" algn="l" defTabSz="711200">
            <a:lnSpc>
              <a:spcPct val="90000"/>
            </a:lnSpc>
            <a:spcBef>
              <a:spcPct val="0"/>
            </a:spcBef>
            <a:spcAft>
              <a:spcPct val="15000"/>
            </a:spcAft>
            <a:buChar char="•"/>
          </a:pPr>
          <a:endParaRPr lang="en-US" sz="1600" b="1" kern="1200" dirty="0">
            <a:effectLst>
              <a:outerShdw blurRad="38100" dist="38100" dir="2700000" algn="tl">
                <a:srgbClr val="000000">
                  <a:alpha val="43137"/>
                </a:srgbClr>
              </a:outerShdw>
            </a:effectLst>
          </a:endParaRPr>
        </a:p>
        <a:p>
          <a:pPr marL="171450" lvl="1" indent="-171450" algn="l" defTabSz="711200">
            <a:lnSpc>
              <a:spcPct val="90000"/>
            </a:lnSpc>
            <a:spcBef>
              <a:spcPct val="0"/>
            </a:spcBef>
            <a:spcAft>
              <a:spcPct val="15000"/>
            </a:spcAft>
            <a:buChar char="•"/>
          </a:pPr>
          <a:r>
            <a:rPr lang="en-US" sz="1600" b="1" i="0" kern="1200" dirty="0">
              <a:effectLst>
                <a:outerShdw blurRad="38100" dist="38100" dir="2700000" algn="tl">
                  <a:srgbClr val="000000">
                    <a:alpha val="43137"/>
                  </a:srgbClr>
                </a:outerShdw>
              </a:effectLst>
            </a:rPr>
            <a:t>Dynamometers Act as a Motor That Drives the Equipment Under Test. </a:t>
          </a:r>
          <a:endParaRPr lang="en-US" sz="1600" b="1" kern="1200" dirty="0">
            <a:effectLst>
              <a:outerShdw blurRad="38100" dist="38100" dir="2700000" algn="tl">
                <a:srgbClr val="000000">
                  <a:alpha val="43137"/>
                </a:srgbClr>
              </a:outerShdw>
            </a:effectLst>
          </a:endParaRPr>
        </a:p>
        <a:p>
          <a:pPr marL="171450" lvl="1" indent="-171450" algn="l" defTabSz="711200">
            <a:lnSpc>
              <a:spcPct val="90000"/>
            </a:lnSpc>
            <a:spcBef>
              <a:spcPct val="0"/>
            </a:spcBef>
            <a:spcAft>
              <a:spcPct val="15000"/>
            </a:spcAft>
            <a:buChar char="•"/>
          </a:pPr>
          <a:r>
            <a:rPr lang="en-US" sz="1600" b="1" i="0" kern="1200" dirty="0">
              <a:effectLst>
                <a:outerShdw blurRad="38100" dist="38100" dir="2700000" algn="tl">
                  <a:srgbClr val="000000">
                    <a:alpha val="43137"/>
                  </a:srgbClr>
                </a:outerShdw>
              </a:effectLst>
            </a:rPr>
            <a:t>Must Be Able to Drive the Equipment at Any Speed and Develop any Level of Torque That The Test Requires.</a:t>
          </a:r>
          <a:endParaRPr lang="en-US" sz="1600" b="1" kern="1200" dirty="0">
            <a:effectLst>
              <a:outerShdw blurRad="38100" dist="38100" dir="2700000" algn="tl">
                <a:srgbClr val="000000">
                  <a:alpha val="43137"/>
                </a:srgbClr>
              </a:outerShdw>
            </a:effectLst>
          </a:endParaRPr>
        </a:p>
      </dsp:txBody>
      <dsp:txXfrm>
        <a:off x="8869" y="751525"/>
        <a:ext cx="3205897" cy="3116656"/>
      </dsp:txXfrm>
    </dsp:sp>
    <dsp:sp modelId="{15A3168F-DAD9-428D-BF94-E5206A95B3B7}">
      <dsp:nvSpPr>
        <dsp:cNvPr id="0" name=""/>
        <dsp:cNvSpPr/>
      </dsp:nvSpPr>
      <dsp:spPr>
        <a:xfrm>
          <a:off x="3678478" y="0"/>
          <a:ext cx="3205897" cy="733838"/>
        </a:xfrm>
        <a:prstGeom prst="rect">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US" sz="2000" b="1" kern="1200" dirty="0">
              <a:effectLst>
                <a:outerShdw blurRad="38100" dist="38100" dir="2700000" algn="tl">
                  <a:srgbClr val="000000">
                    <a:alpha val="43137"/>
                  </a:srgbClr>
                </a:outerShdw>
              </a:effectLst>
            </a:rPr>
            <a:t>Continuous &amp; Batch Process Centrifuges</a:t>
          </a:r>
        </a:p>
      </dsp:txBody>
      <dsp:txXfrm>
        <a:off x="3678478" y="0"/>
        <a:ext cx="3205897" cy="733838"/>
      </dsp:txXfrm>
    </dsp:sp>
    <dsp:sp modelId="{1E579D35-2000-4EFF-9BDE-91C5A606A0E6}">
      <dsp:nvSpPr>
        <dsp:cNvPr id="0" name=""/>
        <dsp:cNvSpPr/>
      </dsp:nvSpPr>
      <dsp:spPr>
        <a:xfrm>
          <a:off x="3663154" y="751525"/>
          <a:ext cx="3205897" cy="3116656"/>
        </a:xfrm>
        <a:prstGeom prst="rect">
          <a:avLst/>
        </a:prstGeom>
        <a:solidFill>
          <a:schemeClr val="accent1">
            <a:alpha val="90000"/>
            <a:tint val="4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en-US" sz="1600" b="1" kern="1200" dirty="0">
              <a:effectLst>
                <a:outerShdw blurRad="38100" dist="38100" dir="2700000" algn="tl">
                  <a:srgbClr val="000000">
                    <a:alpha val="43137"/>
                  </a:srgbClr>
                </a:outerShdw>
              </a:effectLst>
            </a:rPr>
            <a:t>100% Regeneration </a:t>
          </a:r>
        </a:p>
        <a:p>
          <a:pPr marL="171450" lvl="1" indent="-171450" algn="l" defTabSz="711200">
            <a:lnSpc>
              <a:spcPct val="90000"/>
            </a:lnSpc>
            <a:spcBef>
              <a:spcPct val="0"/>
            </a:spcBef>
            <a:spcAft>
              <a:spcPct val="15000"/>
            </a:spcAft>
            <a:buChar char="•"/>
          </a:pPr>
          <a:endParaRPr lang="en-US" sz="1600" b="1" kern="1200" dirty="0">
            <a:effectLst>
              <a:outerShdw blurRad="38100" dist="38100" dir="2700000" algn="tl">
                <a:srgbClr val="000000">
                  <a:alpha val="43137"/>
                </a:srgbClr>
              </a:outerShdw>
            </a:effectLst>
          </a:endParaRPr>
        </a:p>
        <a:p>
          <a:pPr marL="171450" lvl="1" indent="-171450" algn="l" defTabSz="711200">
            <a:lnSpc>
              <a:spcPct val="90000"/>
            </a:lnSpc>
            <a:spcBef>
              <a:spcPct val="0"/>
            </a:spcBef>
            <a:spcAft>
              <a:spcPct val="15000"/>
            </a:spcAft>
            <a:buChar char="•"/>
          </a:pPr>
          <a:r>
            <a:rPr lang="en-US" sz="1600" b="1" kern="1200" dirty="0">
              <a:effectLst>
                <a:outerShdw blurRad="38100" dist="38100" dir="2700000" algn="tl">
                  <a:srgbClr val="000000">
                    <a:alpha val="43137"/>
                  </a:srgbClr>
                </a:outerShdw>
              </a:effectLst>
            </a:rPr>
            <a:t>Continuous Process Centrifuges - The Drum Spins Faster Than The Augur Creating Continuous Overhauling Regen.</a:t>
          </a:r>
        </a:p>
        <a:p>
          <a:pPr marL="171450" lvl="1" indent="-171450" algn="l" defTabSz="711200">
            <a:lnSpc>
              <a:spcPct val="90000"/>
            </a:lnSpc>
            <a:spcBef>
              <a:spcPct val="0"/>
            </a:spcBef>
            <a:spcAft>
              <a:spcPct val="15000"/>
            </a:spcAft>
            <a:buChar char="•"/>
          </a:pPr>
          <a:r>
            <a:rPr lang="en-US" sz="1600" b="1" kern="1200" dirty="0">
              <a:effectLst>
                <a:outerShdw blurRad="38100" dist="38100" dir="2700000" algn="tl">
                  <a:srgbClr val="000000">
                    <a:alpha val="43137"/>
                  </a:srgbClr>
                </a:outerShdw>
              </a:effectLst>
            </a:rPr>
            <a:t>Batch Process Centrifuges – Deceleration Time Determines Braking Duty</a:t>
          </a:r>
        </a:p>
      </dsp:txBody>
      <dsp:txXfrm>
        <a:off x="3663154" y="751525"/>
        <a:ext cx="3205897" cy="3116656"/>
      </dsp:txXfrm>
    </dsp:sp>
    <dsp:sp modelId="{2F3D1A8F-2C40-4A1D-82A4-18A83BD072E3}">
      <dsp:nvSpPr>
        <dsp:cNvPr id="0" name=""/>
        <dsp:cNvSpPr/>
      </dsp:nvSpPr>
      <dsp:spPr>
        <a:xfrm>
          <a:off x="7326308" y="0"/>
          <a:ext cx="3205897" cy="733838"/>
        </a:xfrm>
        <a:prstGeom prst="rect">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27584" tIns="130048" rIns="227584" bIns="130048" numCol="1" spcCol="1270" anchor="ctr" anchorCtr="0">
          <a:noAutofit/>
        </a:bodyPr>
        <a:lstStyle/>
        <a:p>
          <a:pPr marL="0" lvl="0" indent="0" algn="ctr" defTabSz="1422400">
            <a:lnSpc>
              <a:spcPct val="90000"/>
            </a:lnSpc>
            <a:spcBef>
              <a:spcPct val="0"/>
            </a:spcBef>
            <a:spcAft>
              <a:spcPct val="35000"/>
            </a:spcAft>
            <a:buNone/>
          </a:pPr>
          <a:r>
            <a:rPr lang="en-US" sz="3200" b="1" kern="1200" dirty="0">
              <a:effectLst>
                <a:outerShdw blurRad="38100" dist="38100" dir="2700000" algn="tl">
                  <a:srgbClr val="000000">
                    <a:alpha val="43137"/>
                  </a:srgbClr>
                </a:outerShdw>
              </a:effectLst>
            </a:rPr>
            <a:t>Palletizers</a:t>
          </a:r>
        </a:p>
      </dsp:txBody>
      <dsp:txXfrm>
        <a:off x="7326308" y="0"/>
        <a:ext cx="3205897" cy="733838"/>
      </dsp:txXfrm>
    </dsp:sp>
    <dsp:sp modelId="{7CB6053A-F51A-40E0-96DC-654FFBF81E0F}">
      <dsp:nvSpPr>
        <dsp:cNvPr id="0" name=""/>
        <dsp:cNvSpPr/>
      </dsp:nvSpPr>
      <dsp:spPr>
        <a:xfrm>
          <a:off x="7317439" y="738669"/>
          <a:ext cx="3205897" cy="3133797"/>
        </a:xfrm>
        <a:prstGeom prst="rect">
          <a:avLst/>
        </a:prstGeom>
        <a:solidFill>
          <a:schemeClr val="accent1">
            <a:alpha val="90000"/>
            <a:tint val="4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en-US" sz="1600" b="1" kern="1200" dirty="0">
              <a:effectLst>
                <a:outerShdw blurRad="38100" dist="38100" dir="2700000" algn="tl">
                  <a:srgbClr val="000000">
                    <a:alpha val="43137"/>
                  </a:srgbClr>
                </a:outerShdw>
              </a:effectLst>
            </a:rPr>
            <a:t>50% Regenerative. Additional Downhill Conveyor on Common Bus – 100% Regenerative</a:t>
          </a:r>
        </a:p>
        <a:p>
          <a:pPr marL="171450" lvl="1" indent="-171450" algn="l" defTabSz="711200">
            <a:lnSpc>
              <a:spcPct val="90000"/>
            </a:lnSpc>
            <a:spcBef>
              <a:spcPct val="0"/>
            </a:spcBef>
            <a:spcAft>
              <a:spcPct val="15000"/>
            </a:spcAft>
            <a:buChar char="•"/>
          </a:pPr>
          <a:endParaRPr lang="en-US" sz="1600" b="1" kern="1200" dirty="0">
            <a:effectLst>
              <a:outerShdw blurRad="38100" dist="38100" dir="2700000" algn="tl">
                <a:srgbClr val="000000">
                  <a:alpha val="43137"/>
                </a:srgbClr>
              </a:outerShdw>
            </a:effectLst>
          </a:endParaRPr>
        </a:p>
        <a:p>
          <a:pPr marL="171450" lvl="1" indent="-171450" algn="l" defTabSz="711200">
            <a:lnSpc>
              <a:spcPct val="90000"/>
            </a:lnSpc>
            <a:spcBef>
              <a:spcPct val="0"/>
            </a:spcBef>
            <a:spcAft>
              <a:spcPct val="15000"/>
            </a:spcAft>
            <a:buChar char="•"/>
          </a:pPr>
          <a:r>
            <a:rPr lang="en-US" sz="1600" b="1" kern="1200" dirty="0">
              <a:effectLst>
                <a:outerShdw blurRad="38100" dist="38100" dir="2700000" algn="tl">
                  <a:srgbClr val="000000">
                    <a:alpha val="43137"/>
                  </a:srgbClr>
                </a:outerShdw>
              </a:effectLst>
            </a:rPr>
            <a:t>Palletizer Hoist Load And Relationship Of The Raising Length To The Lowering Length Determines The Regenerative Energy Duty Cycle</a:t>
          </a:r>
        </a:p>
        <a:p>
          <a:pPr marL="171450" lvl="1" indent="-171450" algn="l" defTabSz="711200">
            <a:lnSpc>
              <a:spcPct val="90000"/>
            </a:lnSpc>
            <a:spcBef>
              <a:spcPct val="0"/>
            </a:spcBef>
            <a:spcAft>
              <a:spcPct val="15000"/>
            </a:spcAft>
            <a:buChar char="•"/>
          </a:pPr>
          <a:r>
            <a:rPr lang="en-US" sz="1600" b="1" kern="1200" dirty="0">
              <a:effectLst>
                <a:outerShdw blurRad="38100" dist="38100" dir="2700000" algn="tl">
                  <a:srgbClr val="000000">
                    <a:alpha val="43137"/>
                  </a:srgbClr>
                </a:outerShdw>
              </a:effectLst>
            </a:rPr>
            <a:t>Deceleration Regenerative Energy is Created by the Conveyor Stops and Hoist Motion</a:t>
          </a:r>
        </a:p>
      </dsp:txBody>
      <dsp:txXfrm>
        <a:off x="7317439" y="738669"/>
        <a:ext cx="3205897" cy="3133797"/>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5268A4-F9BC-436F-8BDD-41F4A413D6E0}">
      <dsp:nvSpPr>
        <dsp:cNvPr id="0" name=""/>
        <dsp:cNvSpPr/>
      </dsp:nvSpPr>
      <dsp:spPr>
        <a:xfrm>
          <a:off x="0" y="435799"/>
          <a:ext cx="5384800" cy="16317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417920" tIns="583184" rIns="417920" bIns="199136" numCol="1" spcCol="1270" anchor="t" anchorCtr="0">
          <a:noAutofit/>
        </a:bodyPr>
        <a:lstStyle/>
        <a:p>
          <a:pPr marL="285750" lvl="1" indent="-285750" algn="l" defTabSz="1244600">
            <a:lnSpc>
              <a:spcPct val="90000"/>
            </a:lnSpc>
            <a:spcBef>
              <a:spcPct val="0"/>
            </a:spcBef>
            <a:spcAft>
              <a:spcPct val="15000"/>
            </a:spcAft>
            <a:buChar char="•"/>
          </a:pPr>
          <a:r>
            <a:rPr lang="en-US" sz="2800" b="1" kern="1200" dirty="0">
              <a:effectLst>
                <a:outerShdw blurRad="38100" dist="38100" dir="2700000" algn="tl">
                  <a:srgbClr val="000000">
                    <a:alpha val="43137"/>
                  </a:srgbClr>
                </a:outerShdw>
              </a:effectLst>
            </a:rPr>
            <a:t>Variable Torque</a:t>
          </a:r>
        </a:p>
        <a:p>
          <a:pPr marL="285750" lvl="1" indent="-285750" algn="l" defTabSz="1244600">
            <a:lnSpc>
              <a:spcPct val="90000"/>
            </a:lnSpc>
            <a:spcBef>
              <a:spcPct val="0"/>
            </a:spcBef>
            <a:spcAft>
              <a:spcPct val="15000"/>
            </a:spcAft>
            <a:buChar char="•"/>
          </a:pPr>
          <a:r>
            <a:rPr lang="en-US" sz="2800" b="1" kern="1200" dirty="0">
              <a:effectLst>
                <a:outerShdw blurRad="38100" dist="38100" dir="2700000" algn="tl">
                  <a:srgbClr val="000000">
                    <a:alpha val="43137"/>
                  </a:srgbClr>
                </a:outerShdw>
              </a:effectLst>
            </a:rPr>
            <a:t>Multiple Drive Common Bus</a:t>
          </a:r>
        </a:p>
      </dsp:txBody>
      <dsp:txXfrm>
        <a:off x="0" y="435799"/>
        <a:ext cx="5384800" cy="1631700"/>
      </dsp:txXfrm>
    </dsp:sp>
    <dsp:sp modelId="{3C82D980-282A-40C1-82EE-349ED4E40866}">
      <dsp:nvSpPr>
        <dsp:cNvPr id="0" name=""/>
        <dsp:cNvSpPr/>
      </dsp:nvSpPr>
      <dsp:spPr>
        <a:xfrm>
          <a:off x="269240" y="22519"/>
          <a:ext cx="3769360" cy="82656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2473" tIns="0" rIns="142473" bIns="0" numCol="1" spcCol="1270" anchor="ctr" anchorCtr="0">
          <a:noAutofit/>
        </a:bodyPr>
        <a:lstStyle/>
        <a:p>
          <a:pPr marL="0" lvl="0" indent="0" algn="ctr" defTabSz="1244600">
            <a:lnSpc>
              <a:spcPct val="90000"/>
            </a:lnSpc>
            <a:spcBef>
              <a:spcPct val="0"/>
            </a:spcBef>
            <a:spcAft>
              <a:spcPct val="35000"/>
            </a:spcAft>
            <a:buNone/>
          </a:pPr>
          <a:r>
            <a:rPr lang="en-US" sz="2800" b="1" kern="1200" dirty="0">
              <a:effectLst>
                <a:outerShdw blurRad="38100" dist="38100" dir="2700000" algn="tl">
                  <a:srgbClr val="000000">
                    <a:alpha val="43137"/>
                  </a:srgbClr>
                </a:outerShdw>
              </a:effectLst>
            </a:rPr>
            <a:t>Regenerative Energy</a:t>
          </a:r>
        </a:p>
      </dsp:txBody>
      <dsp:txXfrm>
        <a:off x="309589" y="62868"/>
        <a:ext cx="3688662" cy="745862"/>
      </dsp:txXfrm>
    </dsp:sp>
    <dsp:sp modelId="{E8C17BAE-73BC-4894-A5BC-BB2B97A5B7CB}">
      <dsp:nvSpPr>
        <dsp:cNvPr id="0" name=""/>
        <dsp:cNvSpPr/>
      </dsp:nvSpPr>
      <dsp:spPr>
        <a:xfrm>
          <a:off x="0" y="2631979"/>
          <a:ext cx="5384800" cy="24255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417920" tIns="583184" rIns="417920" bIns="199136" numCol="1" spcCol="1270" anchor="t" anchorCtr="0">
          <a:noAutofit/>
        </a:bodyPr>
        <a:lstStyle/>
        <a:p>
          <a:pPr marL="285750" lvl="1" indent="-285750" algn="l" defTabSz="1244600">
            <a:lnSpc>
              <a:spcPct val="90000"/>
            </a:lnSpc>
            <a:spcBef>
              <a:spcPct val="0"/>
            </a:spcBef>
            <a:spcAft>
              <a:spcPct val="15000"/>
            </a:spcAft>
            <a:buChar char="•"/>
          </a:pPr>
          <a:r>
            <a:rPr lang="en-US" sz="2800" b="1" kern="1200" dirty="0">
              <a:effectLst>
                <a:outerShdw blurRad="38100" dist="38100" dir="2700000" algn="tl">
                  <a:srgbClr val="000000">
                    <a:alpha val="43137"/>
                  </a:srgbClr>
                </a:outerShdw>
              </a:effectLst>
            </a:rPr>
            <a:t>Varying Levels of Regen</a:t>
          </a:r>
        </a:p>
        <a:p>
          <a:pPr marL="285750" lvl="1" indent="-285750" algn="l" defTabSz="1244600">
            <a:lnSpc>
              <a:spcPct val="90000"/>
            </a:lnSpc>
            <a:spcBef>
              <a:spcPct val="0"/>
            </a:spcBef>
            <a:spcAft>
              <a:spcPct val="15000"/>
            </a:spcAft>
            <a:buChar char="•"/>
          </a:pPr>
          <a:r>
            <a:rPr lang="en-US" sz="2800" b="1" kern="1200" dirty="0">
              <a:effectLst>
                <a:outerShdw blurRad="38100" dist="38100" dir="2700000" algn="tl">
                  <a:srgbClr val="000000">
                    <a:alpha val="43137"/>
                  </a:srgbClr>
                </a:outerShdw>
              </a:effectLst>
            </a:rPr>
            <a:t>All Drives May Not Present Regen Energy at The Same Time</a:t>
          </a:r>
        </a:p>
      </dsp:txBody>
      <dsp:txXfrm>
        <a:off x="0" y="2631979"/>
        <a:ext cx="5384800" cy="2425500"/>
      </dsp:txXfrm>
    </dsp:sp>
    <dsp:sp modelId="{AA6CDEFC-4A99-4EFD-B435-38D3AF02A62F}">
      <dsp:nvSpPr>
        <dsp:cNvPr id="0" name=""/>
        <dsp:cNvSpPr/>
      </dsp:nvSpPr>
      <dsp:spPr>
        <a:xfrm>
          <a:off x="269240" y="2218700"/>
          <a:ext cx="3769360" cy="82656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2473" tIns="0" rIns="142473" bIns="0" numCol="1" spcCol="1270" anchor="ctr" anchorCtr="0">
          <a:noAutofit/>
        </a:bodyPr>
        <a:lstStyle/>
        <a:p>
          <a:pPr marL="0" lvl="0" indent="0" algn="ctr" defTabSz="1244600">
            <a:lnSpc>
              <a:spcPct val="90000"/>
            </a:lnSpc>
            <a:spcBef>
              <a:spcPct val="0"/>
            </a:spcBef>
            <a:spcAft>
              <a:spcPct val="35000"/>
            </a:spcAft>
            <a:buNone/>
          </a:pPr>
          <a:r>
            <a:rPr lang="en-US" sz="2800" b="1" kern="1200" dirty="0">
              <a:effectLst>
                <a:outerShdw blurRad="38100" dist="38100" dir="2700000" algn="tl">
                  <a:srgbClr val="000000">
                    <a:alpha val="43137"/>
                  </a:srgbClr>
                </a:outerShdw>
              </a:effectLst>
            </a:rPr>
            <a:t>Common Bus</a:t>
          </a:r>
        </a:p>
      </dsp:txBody>
      <dsp:txXfrm>
        <a:off x="309589" y="2259049"/>
        <a:ext cx="3688662" cy="745862"/>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5268A4-F9BC-436F-8BDD-41F4A413D6E0}">
      <dsp:nvSpPr>
        <dsp:cNvPr id="0" name=""/>
        <dsp:cNvSpPr/>
      </dsp:nvSpPr>
      <dsp:spPr>
        <a:xfrm>
          <a:off x="0" y="464375"/>
          <a:ext cx="5384800" cy="18900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417920" tIns="520700" rIns="417920" bIns="177800" numCol="1" spcCol="1270" anchor="t" anchorCtr="0">
          <a:noAutofit/>
        </a:bodyPr>
        <a:lstStyle/>
        <a:p>
          <a:pPr marL="228600" lvl="1" indent="-228600" algn="l" defTabSz="1111250">
            <a:lnSpc>
              <a:spcPct val="90000"/>
            </a:lnSpc>
            <a:spcBef>
              <a:spcPct val="0"/>
            </a:spcBef>
            <a:spcAft>
              <a:spcPct val="15000"/>
            </a:spcAft>
            <a:buChar char="•"/>
          </a:pPr>
          <a:r>
            <a:rPr lang="en-US" sz="2500" b="1" kern="1200" dirty="0">
              <a:effectLst>
                <a:outerShdw blurRad="38100" dist="38100" dir="2700000" algn="tl">
                  <a:srgbClr val="000000">
                    <a:alpha val="43137"/>
                  </a:srgbClr>
                </a:outerShdw>
              </a:effectLst>
            </a:rPr>
            <a:t>Lowering Pallets</a:t>
          </a:r>
        </a:p>
        <a:p>
          <a:pPr marL="228600" lvl="1" indent="-228600" algn="l" defTabSz="1111250">
            <a:lnSpc>
              <a:spcPct val="90000"/>
            </a:lnSpc>
            <a:spcBef>
              <a:spcPct val="0"/>
            </a:spcBef>
            <a:spcAft>
              <a:spcPct val="15000"/>
            </a:spcAft>
            <a:buChar char="•"/>
          </a:pPr>
          <a:r>
            <a:rPr lang="en-US" sz="2500" b="1" kern="1200" dirty="0">
              <a:effectLst>
                <a:outerShdw blurRad="38100" dist="38100" dir="2700000" algn="tl">
                  <a:srgbClr val="000000">
                    <a:alpha val="43137"/>
                  </a:srgbClr>
                </a:outerShdw>
              </a:effectLst>
            </a:rPr>
            <a:t>Start/Stop Of Conveyor</a:t>
          </a:r>
        </a:p>
        <a:p>
          <a:pPr marL="228600" lvl="1" indent="-228600" algn="l" defTabSz="1111250">
            <a:lnSpc>
              <a:spcPct val="90000"/>
            </a:lnSpc>
            <a:spcBef>
              <a:spcPct val="0"/>
            </a:spcBef>
            <a:spcAft>
              <a:spcPct val="15000"/>
            </a:spcAft>
            <a:buChar char="•"/>
          </a:pPr>
          <a:r>
            <a:rPr lang="en-US" sz="2500" b="1" kern="1200" dirty="0">
              <a:effectLst>
                <a:outerShdw blurRad="38100" dist="38100" dir="2700000" algn="tl">
                  <a:srgbClr val="000000">
                    <a:alpha val="43137"/>
                  </a:srgbClr>
                </a:outerShdw>
              </a:effectLst>
            </a:rPr>
            <a:t>End Compression</a:t>
          </a:r>
        </a:p>
      </dsp:txBody>
      <dsp:txXfrm>
        <a:off x="0" y="464375"/>
        <a:ext cx="5384800" cy="1890000"/>
      </dsp:txXfrm>
    </dsp:sp>
    <dsp:sp modelId="{3C82D980-282A-40C1-82EE-349ED4E40866}">
      <dsp:nvSpPr>
        <dsp:cNvPr id="0" name=""/>
        <dsp:cNvSpPr/>
      </dsp:nvSpPr>
      <dsp:spPr>
        <a:xfrm>
          <a:off x="269240" y="95375"/>
          <a:ext cx="3769360" cy="73800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2473" tIns="0" rIns="142473" bIns="0" numCol="1" spcCol="1270" anchor="ctr" anchorCtr="0">
          <a:noAutofit/>
        </a:bodyPr>
        <a:lstStyle/>
        <a:p>
          <a:pPr marL="0" lvl="0" indent="0" algn="ctr" defTabSz="1111250">
            <a:lnSpc>
              <a:spcPct val="90000"/>
            </a:lnSpc>
            <a:spcBef>
              <a:spcPct val="0"/>
            </a:spcBef>
            <a:spcAft>
              <a:spcPct val="35000"/>
            </a:spcAft>
            <a:buNone/>
          </a:pPr>
          <a:r>
            <a:rPr lang="en-US" sz="2500" b="1" kern="1200" dirty="0">
              <a:effectLst>
                <a:outerShdw blurRad="38100" dist="38100" dir="2700000" algn="tl">
                  <a:srgbClr val="000000">
                    <a:alpha val="43137"/>
                  </a:srgbClr>
                </a:outerShdw>
              </a:effectLst>
            </a:rPr>
            <a:t>Regenerative Energy</a:t>
          </a:r>
        </a:p>
      </dsp:txBody>
      <dsp:txXfrm>
        <a:off x="305266" y="131401"/>
        <a:ext cx="3697308" cy="665948"/>
      </dsp:txXfrm>
    </dsp:sp>
    <dsp:sp modelId="{E8C17BAE-73BC-4894-A5BC-BB2B97A5B7CB}">
      <dsp:nvSpPr>
        <dsp:cNvPr id="0" name=""/>
        <dsp:cNvSpPr/>
      </dsp:nvSpPr>
      <dsp:spPr>
        <a:xfrm>
          <a:off x="0" y="2858375"/>
          <a:ext cx="5384800" cy="212625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417920" tIns="520700" rIns="417920" bIns="177800" numCol="1" spcCol="1270" anchor="t" anchorCtr="0">
          <a:noAutofit/>
        </a:bodyPr>
        <a:lstStyle/>
        <a:p>
          <a:pPr marL="228600" lvl="1" indent="-228600" algn="l" defTabSz="1111250">
            <a:lnSpc>
              <a:spcPct val="90000"/>
            </a:lnSpc>
            <a:spcBef>
              <a:spcPct val="0"/>
            </a:spcBef>
            <a:spcAft>
              <a:spcPct val="15000"/>
            </a:spcAft>
            <a:buChar char="•"/>
          </a:pPr>
          <a:r>
            <a:rPr lang="en-US" sz="2500" b="1" kern="1200" dirty="0">
              <a:effectLst>
                <a:outerShdw blurRad="38100" dist="38100" dir="2700000" algn="tl">
                  <a:srgbClr val="000000">
                    <a:alpha val="43137"/>
                  </a:srgbClr>
                </a:outerShdw>
              </a:effectLst>
            </a:rPr>
            <a:t>Braking Energy Created From Lowering Pallet Can Be Used To Power Other Drives, Such As Conveyor On Common DC Bus</a:t>
          </a:r>
        </a:p>
      </dsp:txBody>
      <dsp:txXfrm>
        <a:off x="0" y="2858375"/>
        <a:ext cx="5384800" cy="2126250"/>
      </dsp:txXfrm>
    </dsp:sp>
    <dsp:sp modelId="{AA6CDEFC-4A99-4EFD-B435-38D3AF02A62F}">
      <dsp:nvSpPr>
        <dsp:cNvPr id="0" name=""/>
        <dsp:cNvSpPr/>
      </dsp:nvSpPr>
      <dsp:spPr>
        <a:xfrm>
          <a:off x="269240" y="2489375"/>
          <a:ext cx="3769360" cy="73800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2473" tIns="0" rIns="142473" bIns="0" numCol="1" spcCol="1270" anchor="ctr" anchorCtr="0">
          <a:noAutofit/>
        </a:bodyPr>
        <a:lstStyle/>
        <a:p>
          <a:pPr marL="0" lvl="0" indent="0" algn="ctr" defTabSz="1111250">
            <a:lnSpc>
              <a:spcPct val="90000"/>
            </a:lnSpc>
            <a:spcBef>
              <a:spcPct val="0"/>
            </a:spcBef>
            <a:spcAft>
              <a:spcPct val="35000"/>
            </a:spcAft>
            <a:buNone/>
          </a:pPr>
          <a:r>
            <a:rPr lang="en-US" sz="2500" b="1" kern="1200" dirty="0">
              <a:effectLst>
                <a:outerShdw blurRad="38100" dist="38100" dir="2700000" algn="tl">
                  <a:srgbClr val="000000">
                    <a:alpha val="43137"/>
                  </a:srgbClr>
                </a:outerShdw>
              </a:effectLst>
            </a:rPr>
            <a:t>Common Bus</a:t>
          </a:r>
        </a:p>
      </dsp:txBody>
      <dsp:txXfrm>
        <a:off x="305266" y="2525401"/>
        <a:ext cx="3697308" cy="665948"/>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5268A4-F9BC-436F-8BDD-41F4A413D6E0}">
      <dsp:nvSpPr>
        <dsp:cNvPr id="0" name=""/>
        <dsp:cNvSpPr/>
      </dsp:nvSpPr>
      <dsp:spPr>
        <a:xfrm>
          <a:off x="0" y="327601"/>
          <a:ext cx="5384800" cy="28413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417920" tIns="458216" rIns="417920" bIns="156464" numCol="1" spcCol="1270" anchor="t" anchorCtr="0">
          <a:noAutofit/>
        </a:bodyPr>
        <a:lstStyle/>
        <a:p>
          <a:pPr marL="228600" lvl="1" indent="-228600" algn="l" defTabSz="977900">
            <a:lnSpc>
              <a:spcPct val="90000"/>
            </a:lnSpc>
            <a:spcBef>
              <a:spcPct val="0"/>
            </a:spcBef>
            <a:spcAft>
              <a:spcPct val="15000"/>
            </a:spcAft>
            <a:buChar char="•"/>
          </a:pPr>
          <a:r>
            <a:rPr lang="en-US" sz="2200" b="1" kern="1200" dirty="0">
              <a:effectLst>
                <a:outerShdw blurRad="38100" dist="38100" dir="2700000" algn="tl">
                  <a:srgbClr val="000000">
                    <a:alpha val="43137"/>
                  </a:srgbClr>
                </a:outerShdw>
              </a:effectLst>
            </a:rPr>
            <a:t>Inertia from start/stop actions generally or from gravity on downhill conveyors which causes DC voltage to rise. </a:t>
          </a:r>
        </a:p>
        <a:p>
          <a:pPr marL="228600" lvl="1" indent="-228600" algn="l" defTabSz="977900">
            <a:lnSpc>
              <a:spcPct val="90000"/>
            </a:lnSpc>
            <a:spcBef>
              <a:spcPct val="0"/>
            </a:spcBef>
            <a:spcAft>
              <a:spcPct val="15000"/>
            </a:spcAft>
            <a:buChar char="•"/>
          </a:pPr>
          <a:r>
            <a:rPr lang="en-US" sz="2200" b="1" kern="1200" dirty="0">
              <a:effectLst>
                <a:outerShdw blurRad="38100" dist="38100" dir="2700000" algn="tl">
                  <a:srgbClr val="000000">
                    <a:alpha val="43137"/>
                  </a:srgbClr>
                </a:outerShdw>
              </a:effectLst>
            </a:rPr>
            <a:t>Line Regen and a resistive brake required to prevent drive overvoltage fault</a:t>
          </a:r>
        </a:p>
      </dsp:txBody>
      <dsp:txXfrm>
        <a:off x="0" y="327601"/>
        <a:ext cx="5384800" cy="2841300"/>
      </dsp:txXfrm>
    </dsp:sp>
    <dsp:sp modelId="{3C82D980-282A-40C1-82EE-349ED4E40866}">
      <dsp:nvSpPr>
        <dsp:cNvPr id="0" name=""/>
        <dsp:cNvSpPr/>
      </dsp:nvSpPr>
      <dsp:spPr>
        <a:xfrm>
          <a:off x="269240" y="2881"/>
          <a:ext cx="3769360" cy="64944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2473" tIns="0" rIns="142473" bIns="0" numCol="1" spcCol="1270" anchor="ctr" anchorCtr="0">
          <a:noAutofit/>
        </a:bodyPr>
        <a:lstStyle/>
        <a:p>
          <a:pPr marL="0" lvl="0" indent="0" algn="ctr" defTabSz="889000">
            <a:lnSpc>
              <a:spcPct val="90000"/>
            </a:lnSpc>
            <a:spcBef>
              <a:spcPct val="0"/>
            </a:spcBef>
            <a:spcAft>
              <a:spcPct val="35000"/>
            </a:spcAft>
            <a:buNone/>
          </a:pPr>
          <a:r>
            <a:rPr lang="en-US" sz="2000" b="1" kern="1200" dirty="0">
              <a:effectLst>
                <a:outerShdw blurRad="38100" dist="38100" dir="2700000" algn="tl">
                  <a:srgbClr val="000000">
                    <a:alpha val="43137"/>
                  </a:srgbClr>
                </a:outerShdw>
              </a:effectLst>
            </a:rPr>
            <a:t>Overvoltage</a:t>
          </a:r>
        </a:p>
      </dsp:txBody>
      <dsp:txXfrm>
        <a:off x="300943" y="34584"/>
        <a:ext cx="3705954" cy="586034"/>
      </dsp:txXfrm>
    </dsp:sp>
    <dsp:sp modelId="{6D535689-D57D-412B-AC4B-D5302267F239}">
      <dsp:nvSpPr>
        <dsp:cNvPr id="0" name=""/>
        <dsp:cNvSpPr/>
      </dsp:nvSpPr>
      <dsp:spPr>
        <a:xfrm>
          <a:off x="0" y="3612422"/>
          <a:ext cx="5384800" cy="18711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417920" tIns="458216" rIns="417920" bIns="156464" numCol="1" spcCol="1270" anchor="t" anchorCtr="0">
          <a:noAutofit/>
        </a:bodyPr>
        <a:lstStyle/>
        <a:p>
          <a:pPr marL="228600" lvl="1" indent="-228600" algn="l" defTabSz="977900">
            <a:lnSpc>
              <a:spcPct val="90000"/>
            </a:lnSpc>
            <a:spcBef>
              <a:spcPct val="0"/>
            </a:spcBef>
            <a:spcAft>
              <a:spcPct val="15000"/>
            </a:spcAft>
            <a:buChar char="•"/>
          </a:pPr>
          <a:r>
            <a:rPr lang="en-US" sz="2200" b="1" kern="1200" dirty="0">
              <a:effectLst>
                <a:outerShdw blurRad="38100" dist="38100" dir="2700000" algn="tl">
                  <a:srgbClr val="000000">
                    <a:alpha val="43137"/>
                  </a:srgbClr>
                </a:outerShdw>
              </a:effectLst>
            </a:rPr>
            <a:t>Regenerative Energy created from an overhauling (down hill) conveyor can be used to power/start other conveyors drives</a:t>
          </a:r>
        </a:p>
      </dsp:txBody>
      <dsp:txXfrm>
        <a:off x="0" y="3612422"/>
        <a:ext cx="5384800" cy="1871100"/>
      </dsp:txXfrm>
    </dsp:sp>
    <dsp:sp modelId="{6D280433-751C-4E65-A1BC-7350948AF51F}">
      <dsp:nvSpPr>
        <dsp:cNvPr id="0" name=""/>
        <dsp:cNvSpPr/>
      </dsp:nvSpPr>
      <dsp:spPr>
        <a:xfrm>
          <a:off x="269240" y="3287702"/>
          <a:ext cx="3769360" cy="64944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2473" tIns="0" rIns="142473" bIns="0" numCol="1" spcCol="1270" anchor="ctr" anchorCtr="0">
          <a:noAutofit/>
        </a:bodyPr>
        <a:lstStyle/>
        <a:p>
          <a:pPr marL="0" lvl="0" indent="0" algn="ctr" defTabSz="889000">
            <a:lnSpc>
              <a:spcPct val="90000"/>
            </a:lnSpc>
            <a:spcBef>
              <a:spcPct val="0"/>
            </a:spcBef>
            <a:spcAft>
              <a:spcPct val="35000"/>
            </a:spcAft>
            <a:buNone/>
          </a:pPr>
          <a:r>
            <a:rPr lang="en-US" sz="2000" b="1" kern="1200" dirty="0">
              <a:effectLst>
                <a:outerShdw blurRad="38100" dist="38100" dir="2700000" algn="tl">
                  <a:srgbClr val="000000">
                    <a:alpha val="43137"/>
                  </a:srgbClr>
                </a:outerShdw>
              </a:effectLst>
            </a:rPr>
            <a:t>Common Bus</a:t>
          </a:r>
        </a:p>
      </dsp:txBody>
      <dsp:txXfrm>
        <a:off x="300943" y="3319405"/>
        <a:ext cx="3705954" cy="586034"/>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5268A4-F9BC-436F-8BDD-41F4A413D6E0}">
      <dsp:nvSpPr>
        <dsp:cNvPr id="0" name=""/>
        <dsp:cNvSpPr/>
      </dsp:nvSpPr>
      <dsp:spPr>
        <a:xfrm>
          <a:off x="0" y="376118"/>
          <a:ext cx="3424821" cy="1992375"/>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265804" tIns="479044" rIns="265804" bIns="163576" numCol="1" spcCol="1270" anchor="t" anchorCtr="0">
          <a:noAutofit/>
        </a:bodyPr>
        <a:lstStyle/>
        <a:p>
          <a:pPr marL="228600" lvl="1" indent="-228600" algn="l" defTabSz="1022350">
            <a:lnSpc>
              <a:spcPct val="90000"/>
            </a:lnSpc>
            <a:spcBef>
              <a:spcPct val="0"/>
            </a:spcBef>
            <a:spcAft>
              <a:spcPct val="15000"/>
            </a:spcAft>
            <a:buChar char="•"/>
            <a:tabLst>
              <a:tab pos="1881188" algn="l"/>
            </a:tabLst>
          </a:pPr>
          <a:r>
            <a:rPr lang="en-US" sz="2300" b="1" kern="1200" dirty="0"/>
            <a:t>100% Regenerative</a:t>
          </a:r>
        </a:p>
        <a:p>
          <a:pPr marL="228600" lvl="1" indent="-228600" algn="l" defTabSz="1022350">
            <a:lnSpc>
              <a:spcPct val="90000"/>
            </a:lnSpc>
            <a:spcBef>
              <a:spcPct val="0"/>
            </a:spcBef>
            <a:spcAft>
              <a:spcPct val="15000"/>
            </a:spcAft>
            <a:buChar char="•"/>
            <a:tabLst>
              <a:tab pos="1881188" algn="l"/>
            </a:tabLst>
          </a:pPr>
          <a:r>
            <a:rPr lang="en-US" sz="2300" b="1" kern="1200" dirty="0"/>
            <a:t>The Drum Spins Faster Than The Augur</a:t>
          </a:r>
        </a:p>
      </dsp:txBody>
      <dsp:txXfrm>
        <a:off x="0" y="376118"/>
        <a:ext cx="3424821" cy="1992375"/>
      </dsp:txXfrm>
    </dsp:sp>
    <dsp:sp modelId="{3C82D980-282A-40C1-82EE-349ED4E40866}">
      <dsp:nvSpPr>
        <dsp:cNvPr id="0" name=""/>
        <dsp:cNvSpPr/>
      </dsp:nvSpPr>
      <dsp:spPr>
        <a:xfrm>
          <a:off x="171241" y="36638"/>
          <a:ext cx="2397374" cy="67896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0615" tIns="0" rIns="90615" bIns="0" numCol="1" spcCol="1270" anchor="ctr" anchorCtr="0">
          <a:noAutofit/>
        </a:bodyPr>
        <a:lstStyle/>
        <a:p>
          <a:pPr marL="0" lvl="0" indent="0" algn="ctr" defTabSz="1022350">
            <a:lnSpc>
              <a:spcPct val="90000"/>
            </a:lnSpc>
            <a:spcBef>
              <a:spcPct val="0"/>
            </a:spcBef>
            <a:spcAft>
              <a:spcPct val="35000"/>
            </a:spcAft>
            <a:buNone/>
          </a:pPr>
          <a:r>
            <a:rPr lang="en-US" sz="2300" b="1" kern="1200" dirty="0"/>
            <a:t>Overvoltage</a:t>
          </a:r>
        </a:p>
      </dsp:txBody>
      <dsp:txXfrm>
        <a:off x="204385" y="69782"/>
        <a:ext cx="2331086" cy="612672"/>
      </dsp:txXfrm>
    </dsp:sp>
    <dsp:sp modelId="{6D535689-D57D-412B-AC4B-D5302267F239}">
      <dsp:nvSpPr>
        <dsp:cNvPr id="0" name=""/>
        <dsp:cNvSpPr/>
      </dsp:nvSpPr>
      <dsp:spPr>
        <a:xfrm>
          <a:off x="0" y="2832174"/>
          <a:ext cx="3424821" cy="2390849"/>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265804" tIns="479044" rIns="265804" bIns="163576" numCol="1" spcCol="1270" anchor="t" anchorCtr="0">
          <a:noAutofit/>
        </a:bodyPr>
        <a:lstStyle/>
        <a:p>
          <a:pPr marL="228600" lvl="1" indent="-228600" algn="l" defTabSz="1022350">
            <a:lnSpc>
              <a:spcPct val="90000"/>
            </a:lnSpc>
            <a:spcBef>
              <a:spcPct val="0"/>
            </a:spcBef>
            <a:spcAft>
              <a:spcPct val="15000"/>
            </a:spcAft>
            <a:buChar char="•"/>
          </a:pPr>
          <a:r>
            <a:rPr lang="en-US" sz="2300" b="1" kern="1200" dirty="0"/>
            <a:t>Regenerative Energy created from Auger.</a:t>
          </a:r>
        </a:p>
        <a:p>
          <a:pPr marL="228600" lvl="1" indent="-228600" algn="l" defTabSz="1022350">
            <a:lnSpc>
              <a:spcPct val="90000"/>
            </a:lnSpc>
            <a:spcBef>
              <a:spcPct val="0"/>
            </a:spcBef>
            <a:spcAft>
              <a:spcPct val="15000"/>
            </a:spcAft>
            <a:buChar char="•"/>
          </a:pPr>
          <a:r>
            <a:rPr lang="en-US" sz="2300" b="1" kern="1200" dirty="0"/>
            <a:t>Overhauling Profile</a:t>
          </a:r>
        </a:p>
        <a:p>
          <a:pPr marL="228600" lvl="1" indent="-228600" algn="l" defTabSz="1022350">
            <a:lnSpc>
              <a:spcPct val="90000"/>
            </a:lnSpc>
            <a:spcBef>
              <a:spcPct val="0"/>
            </a:spcBef>
            <a:spcAft>
              <a:spcPct val="15000"/>
            </a:spcAft>
            <a:buChar char="•"/>
          </a:pPr>
          <a:r>
            <a:rPr lang="en-US" sz="2300" b="1" kern="1200" dirty="0"/>
            <a:t>Continuous Regen Duty </a:t>
          </a:r>
        </a:p>
      </dsp:txBody>
      <dsp:txXfrm>
        <a:off x="0" y="2832174"/>
        <a:ext cx="3424821" cy="2390849"/>
      </dsp:txXfrm>
    </dsp:sp>
    <dsp:sp modelId="{6D280433-751C-4E65-A1BC-7350948AF51F}">
      <dsp:nvSpPr>
        <dsp:cNvPr id="0" name=""/>
        <dsp:cNvSpPr/>
      </dsp:nvSpPr>
      <dsp:spPr>
        <a:xfrm>
          <a:off x="171241" y="2492694"/>
          <a:ext cx="2397374" cy="67896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0615" tIns="0" rIns="90615" bIns="0" numCol="1" spcCol="1270" anchor="ctr" anchorCtr="0">
          <a:noAutofit/>
        </a:bodyPr>
        <a:lstStyle/>
        <a:p>
          <a:pPr marL="0" lvl="0" indent="0" algn="ctr" defTabSz="1022350">
            <a:lnSpc>
              <a:spcPct val="90000"/>
            </a:lnSpc>
            <a:spcBef>
              <a:spcPct val="0"/>
            </a:spcBef>
            <a:spcAft>
              <a:spcPct val="35000"/>
            </a:spcAft>
            <a:buNone/>
          </a:pPr>
          <a:r>
            <a:rPr lang="en-US" sz="2300" b="1" kern="1200" dirty="0"/>
            <a:t>Regen Profile</a:t>
          </a:r>
        </a:p>
      </dsp:txBody>
      <dsp:txXfrm>
        <a:off x="204385" y="2525838"/>
        <a:ext cx="2331086" cy="612672"/>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393978-059B-4ADD-9ED8-DDF8AA3E1B07}">
      <dsp:nvSpPr>
        <dsp:cNvPr id="0" name=""/>
        <dsp:cNvSpPr/>
      </dsp:nvSpPr>
      <dsp:spPr>
        <a:xfrm>
          <a:off x="0" y="886884"/>
          <a:ext cx="5384800" cy="213783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17920" tIns="270764" rIns="417920" bIns="85344" numCol="1" spcCol="1270" anchor="t" anchorCtr="0">
          <a:noAutofit/>
        </a:bodyPr>
        <a:lstStyle/>
        <a:p>
          <a:pPr marL="114300" lvl="1" indent="-114300" algn="l" defTabSz="533400">
            <a:lnSpc>
              <a:spcPct val="90000"/>
            </a:lnSpc>
            <a:spcBef>
              <a:spcPct val="0"/>
            </a:spcBef>
            <a:spcAft>
              <a:spcPct val="15000"/>
            </a:spcAft>
            <a:buChar char="•"/>
          </a:pPr>
          <a:endParaRPr lang="en-US" sz="1200" kern="1200" dirty="0"/>
        </a:p>
        <a:p>
          <a:pPr marL="228600" lvl="1" indent="-228600" algn="l" defTabSz="889000">
            <a:lnSpc>
              <a:spcPct val="90000"/>
            </a:lnSpc>
            <a:spcBef>
              <a:spcPct val="0"/>
            </a:spcBef>
            <a:spcAft>
              <a:spcPct val="15000"/>
            </a:spcAft>
            <a:buChar char="•"/>
          </a:pPr>
          <a:r>
            <a:rPr lang="en-US" sz="2000" b="1" kern="1200" dirty="0">
              <a:effectLst>
                <a:outerShdw blurRad="38100" dist="38100" dir="2700000" algn="tl">
                  <a:srgbClr val="000000">
                    <a:alpha val="43137"/>
                  </a:srgbClr>
                </a:outerShdw>
              </a:effectLst>
            </a:rPr>
            <a:t>Augur Drive is 100% Regenerative</a:t>
          </a:r>
        </a:p>
        <a:p>
          <a:pPr marL="228600" lvl="1" indent="-228600" algn="l" defTabSz="889000">
            <a:lnSpc>
              <a:spcPct val="90000"/>
            </a:lnSpc>
            <a:spcBef>
              <a:spcPct val="0"/>
            </a:spcBef>
            <a:spcAft>
              <a:spcPct val="15000"/>
            </a:spcAft>
            <a:buChar char="•"/>
          </a:pPr>
          <a:r>
            <a:rPr lang="en-US" sz="2000" b="1" kern="1200" dirty="0">
              <a:effectLst>
                <a:outerShdw blurRad="38100" dist="38100" dir="2700000" algn="tl">
                  <a:srgbClr val="000000">
                    <a:alpha val="43137"/>
                  </a:srgbClr>
                </a:outerShdw>
              </a:effectLst>
            </a:rPr>
            <a:t>Augur Regenerates</a:t>
          </a:r>
        </a:p>
        <a:p>
          <a:pPr marL="228600" lvl="1" indent="-228600" algn="l" defTabSz="889000">
            <a:lnSpc>
              <a:spcPct val="90000"/>
            </a:lnSpc>
            <a:spcBef>
              <a:spcPct val="0"/>
            </a:spcBef>
            <a:spcAft>
              <a:spcPct val="15000"/>
            </a:spcAft>
            <a:buChar char="•"/>
          </a:pPr>
          <a:r>
            <a:rPr lang="en-US" sz="2000" b="1" kern="1200" dirty="0">
              <a:effectLst>
                <a:outerShdw blurRad="38100" dist="38100" dir="2700000" algn="tl">
                  <a:srgbClr val="000000">
                    <a:alpha val="43137"/>
                  </a:srgbClr>
                </a:outerShdw>
              </a:effectLst>
            </a:rPr>
            <a:t>Overhauling with Drum</a:t>
          </a:r>
        </a:p>
        <a:p>
          <a:pPr marL="228600" lvl="1" indent="-228600" algn="l" defTabSz="889000">
            <a:lnSpc>
              <a:spcPct val="90000"/>
            </a:lnSpc>
            <a:spcBef>
              <a:spcPct val="0"/>
            </a:spcBef>
            <a:spcAft>
              <a:spcPct val="15000"/>
            </a:spcAft>
            <a:buChar char="•"/>
          </a:pPr>
          <a:r>
            <a:rPr lang="en-US" sz="2000" b="1" kern="1200" dirty="0">
              <a:effectLst>
                <a:outerShdw blurRad="38100" dist="38100" dir="2700000" algn="tl">
                  <a:srgbClr val="000000">
                    <a:alpha val="43137"/>
                  </a:srgbClr>
                </a:outerShdw>
              </a:effectLst>
            </a:rPr>
            <a:t>Common Bus Drum and Auger Drives</a:t>
          </a:r>
        </a:p>
        <a:p>
          <a:pPr marL="228600" lvl="1" indent="-228600" algn="l" defTabSz="889000">
            <a:lnSpc>
              <a:spcPct val="90000"/>
            </a:lnSpc>
            <a:spcBef>
              <a:spcPct val="0"/>
            </a:spcBef>
            <a:spcAft>
              <a:spcPct val="15000"/>
            </a:spcAft>
            <a:buChar char="•"/>
          </a:pPr>
          <a:r>
            <a:rPr lang="en-US" sz="2000" b="1" kern="1200" dirty="0">
              <a:effectLst>
                <a:outerShdw blurRad="38100" dist="38100" dir="2700000" algn="tl">
                  <a:srgbClr val="000000">
                    <a:alpha val="43137"/>
                  </a:srgbClr>
                </a:outerShdw>
              </a:effectLst>
            </a:rPr>
            <a:t>Generally 50-100Hp VFDs are Used</a:t>
          </a:r>
        </a:p>
      </dsp:txBody>
      <dsp:txXfrm>
        <a:off x="0" y="886884"/>
        <a:ext cx="5384800" cy="2137830"/>
      </dsp:txXfrm>
    </dsp:sp>
    <dsp:sp modelId="{123B19F4-8701-47C2-BF5B-32670FF134AC}">
      <dsp:nvSpPr>
        <dsp:cNvPr id="0" name=""/>
        <dsp:cNvSpPr/>
      </dsp:nvSpPr>
      <dsp:spPr>
        <a:xfrm>
          <a:off x="711192" y="792987"/>
          <a:ext cx="3769360" cy="492875"/>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42473" tIns="0" rIns="142473" bIns="0" numCol="1" spcCol="1270" anchor="ctr" anchorCtr="0">
          <a:noAutofit/>
        </a:bodyPr>
        <a:lstStyle/>
        <a:p>
          <a:pPr marL="0" lvl="0" indent="0" algn="ctr" defTabSz="1066800">
            <a:lnSpc>
              <a:spcPct val="90000"/>
            </a:lnSpc>
            <a:spcBef>
              <a:spcPct val="0"/>
            </a:spcBef>
            <a:spcAft>
              <a:spcPct val="35000"/>
            </a:spcAft>
            <a:buNone/>
          </a:pPr>
          <a:r>
            <a:rPr lang="en-US" sz="2400" b="1" kern="1200" dirty="0">
              <a:effectLst>
                <a:outerShdw blurRad="38100" dist="38100" dir="2700000" algn="tl">
                  <a:srgbClr val="000000">
                    <a:alpha val="43137"/>
                  </a:srgbClr>
                </a:outerShdw>
              </a:effectLst>
            </a:rPr>
            <a:t>Common Bus</a:t>
          </a:r>
        </a:p>
      </dsp:txBody>
      <dsp:txXfrm>
        <a:off x="735252" y="817047"/>
        <a:ext cx="3721240" cy="444755"/>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5268A4-F9BC-436F-8BDD-41F4A413D6E0}">
      <dsp:nvSpPr>
        <dsp:cNvPr id="0" name=""/>
        <dsp:cNvSpPr/>
      </dsp:nvSpPr>
      <dsp:spPr>
        <a:xfrm>
          <a:off x="0" y="305527"/>
          <a:ext cx="3424821" cy="19152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265804" tIns="395732" rIns="265804" bIns="135128" numCol="1" spcCol="1270" anchor="t" anchorCtr="0">
          <a:noAutofit/>
        </a:bodyPr>
        <a:lstStyle/>
        <a:p>
          <a:pPr marL="171450" lvl="1" indent="-171450" algn="l" defTabSz="844550">
            <a:lnSpc>
              <a:spcPct val="90000"/>
            </a:lnSpc>
            <a:spcBef>
              <a:spcPct val="0"/>
            </a:spcBef>
            <a:spcAft>
              <a:spcPct val="15000"/>
            </a:spcAft>
            <a:buChar char="•"/>
            <a:tabLst>
              <a:tab pos="1881188" algn="l"/>
            </a:tabLst>
          </a:pPr>
          <a:r>
            <a:rPr lang="en-US" sz="1900" b="1" kern="1200" dirty="0"/>
            <a:t>Long Deceleration Regenerative Energy</a:t>
          </a:r>
        </a:p>
        <a:p>
          <a:pPr marL="171450" lvl="1" indent="-171450" algn="l" defTabSz="844550">
            <a:lnSpc>
              <a:spcPct val="90000"/>
            </a:lnSpc>
            <a:spcBef>
              <a:spcPct val="0"/>
            </a:spcBef>
            <a:spcAft>
              <a:spcPct val="15000"/>
            </a:spcAft>
            <a:buChar char="•"/>
            <a:tabLst>
              <a:tab pos="1881188" algn="l"/>
            </a:tabLst>
          </a:pPr>
          <a:r>
            <a:rPr lang="en-US" sz="1900" b="1" kern="1200" dirty="0"/>
            <a:t>Long Decelerations Can Appear As Continuous Regen Energy &gt;60s</a:t>
          </a:r>
        </a:p>
      </dsp:txBody>
      <dsp:txXfrm>
        <a:off x="0" y="305527"/>
        <a:ext cx="3424821" cy="1915200"/>
      </dsp:txXfrm>
    </dsp:sp>
    <dsp:sp modelId="{3C82D980-282A-40C1-82EE-349ED4E40866}">
      <dsp:nvSpPr>
        <dsp:cNvPr id="0" name=""/>
        <dsp:cNvSpPr/>
      </dsp:nvSpPr>
      <dsp:spPr>
        <a:xfrm>
          <a:off x="171241" y="83641"/>
          <a:ext cx="2397374" cy="56088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0615" tIns="0" rIns="90615" bIns="0" numCol="1" spcCol="1270" anchor="ctr" anchorCtr="0">
          <a:noAutofit/>
        </a:bodyPr>
        <a:lstStyle/>
        <a:p>
          <a:pPr marL="0" lvl="0" indent="0" algn="ctr" defTabSz="844550">
            <a:lnSpc>
              <a:spcPct val="90000"/>
            </a:lnSpc>
            <a:spcBef>
              <a:spcPct val="0"/>
            </a:spcBef>
            <a:spcAft>
              <a:spcPct val="35000"/>
            </a:spcAft>
            <a:buNone/>
          </a:pPr>
          <a:r>
            <a:rPr lang="en-US" sz="1900" b="1" kern="1200" dirty="0"/>
            <a:t>Overvoltage</a:t>
          </a:r>
        </a:p>
      </dsp:txBody>
      <dsp:txXfrm>
        <a:off x="198621" y="111021"/>
        <a:ext cx="2342614" cy="506120"/>
      </dsp:txXfrm>
    </dsp:sp>
    <dsp:sp modelId="{6D535689-D57D-412B-AC4B-D5302267F239}">
      <dsp:nvSpPr>
        <dsp:cNvPr id="0" name=""/>
        <dsp:cNvSpPr/>
      </dsp:nvSpPr>
      <dsp:spPr>
        <a:xfrm>
          <a:off x="0" y="2662321"/>
          <a:ext cx="3424821" cy="25137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265804" tIns="395732" rIns="265804" bIns="135128" numCol="1" spcCol="1270" anchor="t" anchorCtr="0">
          <a:noAutofit/>
        </a:bodyPr>
        <a:lstStyle/>
        <a:p>
          <a:pPr marL="171450" lvl="1" indent="-171450" algn="l" defTabSz="844550">
            <a:lnSpc>
              <a:spcPct val="90000"/>
            </a:lnSpc>
            <a:spcBef>
              <a:spcPct val="0"/>
            </a:spcBef>
            <a:spcAft>
              <a:spcPct val="15000"/>
            </a:spcAft>
            <a:buChar char="•"/>
          </a:pPr>
          <a:r>
            <a:rPr lang="en-US" sz="1900" b="1" kern="1200" dirty="0"/>
            <a:t>Peak Regen Energy At The Beginning Of Deceleration, Tapering Off to Zero.</a:t>
          </a:r>
        </a:p>
        <a:p>
          <a:pPr marL="171450" lvl="1" indent="-171450" algn="l" defTabSz="844550">
            <a:lnSpc>
              <a:spcPct val="90000"/>
            </a:lnSpc>
            <a:spcBef>
              <a:spcPct val="0"/>
            </a:spcBef>
            <a:spcAft>
              <a:spcPct val="15000"/>
            </a:spcAft>
            <a:buChar char="•"/>
          </a:pPr>
          <a:r>
            <a:rPr lang="en-US" sz="1900" b="1" kern="1200" dirty="0"/>
            <a:t>Deceleration Regen Profile</a:t>
          </a:r>
        </a:p>
        <a:p>
          <a:pPr marL="171450" lvl="1" indent="-171450" algn="l" defTabSz="844550">
            <a:lnSpc>
              <a:spcPct val="90000"/>
            </a:lnSpc>
            <a:spcBef>
              <a:spcPct val="0"/>
            </a:spcBef>
            <a:spcAft>
              <a:spcPct val="15000"/>
            </a:spcAft>
            <a:buChar char="•"/>
          </a:pPr>
          <a:r>
            <a:rPr lang="en-US" sz="1900" b="1" kern="1200" dirty="0"/>
            <a:t>Deceleration Time Determines Braking Duty Cycle Duty </a:t>
          </a:r>
        </a:p>
      </dsp:txBody>
      <dsp:txXfrm>
        <a:off x="0" y="2662321"/>
        <a:ext cx="3424821" cy="2513700"/>
      </dsp:txXfrm>
    </dsp:sp>
    <dsp:sp modelId="{6D280433-751C-4E65-A1BC-7350948AF51F}">
      <dsp:nvSpPr>
        <dsp:cNvPr id="0" name=""/>
        <dsp:cNvSpPr/>
      </dsp:nvSpPr>
      <dsp:spPr>
        <a:xfrm>
          <a:off x="171241" y="2381881"/>
          <a:ext cx="2397374" cy="56088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0615" tIns="0" rIns="90615" bIns="0" numCol="1" spcCol="1270" anchor="ctr" anchorCtr="0">
          <a:noAutofit/>
        </a:bodyPr>
        <a:lstStyle/>
        <a:p>
          <a:pPr marL="0" lvl="0" indent="0" algn="ctr" defTabSz="844550">
            <a:lnSpc>
              <a:spcPct val="90000"/>
            </a:lnSpc>
            <a:spcBef>
              <a:spcPct val="0"/>
            </a:spcBef>
            <a:spcAft>
              <a:spcPct val="35000"/>
            </a:spcAft>
            <a:buNone/>
          </a:pPr>
          <a:r>
            <a:rPr lang="en-US" sz="1900" b="1" kern="1200" dirty="0"/>
            <a:t>Regen Profile</a:t>
          </a:r>
        </a:p>
      </dsp:txBody>
      <dsp:txXfrm>
        <a:off x="198621" y="2409261"/>
        <a:ext cx="2342614" cy="506120"/>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C69E86-D1CE-406C-A186-3914668EE04F}">
      <dsp:nvSpPr>
        <dsp:cNvPr id="0" name=""/>
        <dsp:cNvSpPr/>
      </dsp:nvSpPr>
      <dsp:spPr>
        <a:xfrm>
          <a:off x="0" y="773974"/>
          <a:ext cx="4701359" cy="323066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64878" tIns="333248" rIns="364878" bIns="128016" numCol="1" spcCol="1270" anchor="t" anchorCtr="0">
          <a:noAutofit/>
        </a:bodyPr>
        <a:lstStyle/>
        <a:p>
          <a:pPr marL="171450" lvl="1" indent="-171450" algn="l" defTabSz="800100">
            <a:lnSpc>
              <a:spcPct val="90000"/>
            </a:lnSpc>
            <a:spcBef>
              <a:spcPct val="0"/>
            </a:spcBef>
            <a:spcAft>
              <a:spcPct val="15000"/>
            </a:spcAft>
            <a:buChar char="•"/>
          </a:pPr>
          <a:r>
            <a:rPr lang="en-US" sz="1800" b="1" kern="1200" dirty="0">
              <a:effectLst>
                <a:outerShdw blurRad="38100" dist="38100" dir="2700000" algn="tl">
                  <a:srgbClr val="000000">
                    <a:alpha val="43137"/>
                  </a:srgbClr>
                </a:outerShdw>
              </a:effectLst>
            </a:rPr>
            <a:t>AC In. DC Out</a:t>
          </a:r>
        </a:p>
        <a:p>
          <a:pPr marL="171450" lvl="1" indent="-171450" algn="l" defTabSz="800100">
            <a:lnSpc>
              <a:spcPct val="90000"/>
            </a:lnSpc>
            <a:spcBef>
              <a:spcPct val="0"/>
            </a:spcBef>
            <a:spcAft>
              <a:spcPct val="15000"/>
            </a:spcAft>
            <a:buChar char="•"/>
          </a:pPr>
          <a:r>
            <a:rPr lang="en-US" sz="1800" b="1" kern="1200" dirty="0">
              <a:effectLst>
                <a:outerShdw blurRad="38100" dist="38100" dir="2700000" algn="tl">
                  <a:srgbClr val="000000">
                    <a:alpha val="43137"/>
                  </a:srgbClr>
                </a:outerShdw>
              </a:effectLst>
            </a:rPr>
            <a:t>Drives Powered Via DC +/-</a:t>
          </a:r>
        </a:p>
        <a:p>
          <a:pPr marL="171450" lvl="1" indent="-171450" algn="l" defTabSz="800100">
            <a:lnSpc>
              <a:spcPct val="90000"/>
            </a:lnSpc>
            <a:spcBef>
              <a:spcPct val="0"/>
            </a:spcBef>
            <a:spcAft>
              <a:spcPct val="15000"/>
            </a:spcAft>
            <a:buChar char="•"/>
          </a:pPr>
          <a:r>
            <a:rPr lang="en-US" sz="1800" b="1" kern="1200" dirty="0">
              <a:effectLst>
                <a:outerShdw blurRad="38100" dist="38100" dir="2700000" algn="tl">
                  <a:srgbClr val="000000">
                    <a:alpha val="43137"/>
                  </a:srgbClr>
                </a:outerShdw>
              </a:effectLst>
            </a:rPr>
            <a:t>Drives Share Power</a:t>
          </a:r>
        </a:p>
        <a:p>
          <a:pPr marL="171450" lvl="1" indent="-171450" algn="l" defTabSz="800100">
            <a:lnSpc>
              <a:spcPct val="90000"/>
            </a:lnSpc>
            <a:spcBef>
              <a:spcPct val="0"/>
            </a:spcBef>
            <a:spcAft>
              <a:spcPct val="15000"/>
            </a:spcAft>
            <a:buChar char="•"/>
          </a:pPr>
          <a:r>
            <a:rPr lang="en-US" sz="1800" b="1" kern="1200" dirty="0">
              <a:effectLst>
                <a:outerShdw blurRad="38100" dist="38100" dir="2700000" algn="tl">
                  <a:srgbClr val="000000">
                    <a:alpha val="43137"/>
                  </a:srgbClr>
                </a:outerShdw>
              </a:effectLst>
            </a:rPr>
            <a:t>Single Or 3-phase AC Input</a:t>
          </a:r>
        </a:p>
        <a:p>
          <a:pPr marL="171450" lvl="1" indent="-171450" algn="l" defTabSz="800100">
            <a:lnSpc>
              <a:spcPct val="90000"/>
            </a:lnSpc>
            <a:spcBef>
              <a:spcPct val="0"/>
            </a:spcBef>
            <a:spcAft>
              <a:spcPct val="15000"/>
            </a:spcAft>
            <a:buChar char="•"/>
          </a:pPr>
          <a:r>
            <a:rPr lang="en-US" sz="1800" b="1" kern="1200" dirty="0">
              <a:effectLst>
                <a:outerShdw blurRad="38100" dist="38100" dir="2700000" algn="tl">
                  <a:srgbClr val="000000">
                    <a:alpha val="43137"/>
                  </a:srgbClr>
                </a:outerShdw>
              </a:effectLst>
            </a:rPr>
            <a:t>Regenerative Energy Solution Can Be Sized To Cover Multiple Inverters</a:t>
          </a:r>
        </a:p>
        <a:p>
          <a:pPr marL="171450" lvl="1" indent="-171450" algn="l" defTabSz="800100">
            <a:lnSpc>
              <a:spcPct val="90000"/>
            </a:lnSpc>
            <a:spcBef>
              <a:spcPct val="0"/>
            </a:spcBef>
            <a:spcAft>
              <a:spcPct val="15000"/>
            </a:spcAft>
            <a:buChar char="•"/>
          </a:pPr>
          <a:r>
            <a:rPr lang="en-US" sz="1800" b="1" kern="1200" dirty="0">
              <a:effectLst>
                <a:outerShdw blurRad="38100" dist="38100" dir="2700000" algn="tl">
                  <a:srgbClr val="000000">
                    <a:alpha val="43137"/>
                  </a:srgbClr>
                </a:outerShdw>
              </a:effectLst>
            </a:rPr>
            <a:t>With And Without Drive Pre-charge. SC With, DM Without</a:t>
          </a:r>
        </a:p>
        <a:p>
          <a:pPr marL="171450" lvl="1" indent="-171450" algn="l" defTabSz="800100">
            <a:lnSpc>
              <a:spcPct val="90000"/>
            </a:lnSpc>
            <a:spcBef>
              <a:spcPct val="0"/>
            </a:spcBef>
            <a:spcAft>
              <a:spcPct val="15000"/>
            </a:spcAft>
            <a:buChar char="•"/>
          </a:pPr>
          <a:r>
            <a:rPr lang="en-US" sz="1800" b="1" kern="1200" dirty="0">
              <a:effectLst>
                <a:outerShdw blurRad="38100" dist="38100" dir="2700000" algn="tl">
                  <a:srgbClr val="000000">
                    <a:alpha val="43137"/>
                  </a:srgbClr>
                </a:outerShdw>
              </a:effectLst>
            </a:rPr>
            <a:t>Can Be Configured For 12 And 18 Pulse Solution With Drive Converter</a:t>
          </a:r>
        </a:p>
      </dsp:txBody>
      <dsp:txXfrm>
        <a:off x="0" y="773974"/>
        <a:ext cx="4701359" cy="3230660"/>
      </dsp:txXfrm>
    </dsp:sp>
    <dsp:sp modelId="{D1B27D67-6C76-4795-B08A-C5A842B11236}">
      <dsp:nvSpPr>
        <dsp:cNvPr id="0" name=""/>
        <dsp:cNvSpPr/>
      </dsp:nvSpPr>
      <dsp:spPr>
        <a:xfrm>
          <a:off x="97126" y="440506"/>
          <a:ext cx="4476387" cy="457791"/>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4390" tIns="0" rIns="124390" bIns="0" numCol="1" spcCol="1270" anchor="ctr" anchorCtr="0">
          <a:noAutofit/>
        </a:bodyPr>
        <a:lstStyle/>
        <a:p>
          <a:pPr marL="0" lvl="0" indent="0" algn="ctr" defTabSz="800100">
            <a:lnSpc>
              <a:spcPct val="90000"/>
            </a:lnSpc>
            <a:spcBef>
              <a:spcPct val="0"/>
            </a:spcBef>
            <a:spcAft>
              <a:spcPct val="35000"/>
            </a:spcAft>
            <a:buNone/>
          </a:pPr>
          <a:r>
            <a:rPr lang="en-US" sz="1800" b="1" kern="1200" dirty="0">
              <a:effectLst>
                <a:outerShdw blurRad="38100" dist="38100" dir="2700000" algn="tl">
                  <a:srgbClr val="000000">
                    <a:alpha val="43137"/>
                  </a:srgbClr>
                </a:outerShdw>
              </a:effectLst>
            </a:rPr>
            <a:t>M3713SC  &amp;  M3713DM Versions</a:t>
          </a:r>
        </a:p>
      </dsp:txBody>
      <dsp:txXfrm>
        <a:off x="119474" y="462854"/>
        <a:ext cx="4431691" cy="41309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ED5347-6793-4F93-9243-43477B1D0AD1}">
      <dsp:nvSpPr>
        <dsp:cNvPr id="0" name=""/>
        <dsp:cNvSpPr/>
      </dsp:nvSpPr>
      <dsp:spPr>
        <a:xfrm rot="10800000">
          <a:off x="244248" y="1360"/>
          <a:ext cx="5210822" cy="1179924"/>
        </a:xfrm>
        <a:prstGeom prst="homePlate">
          <a:avLst/>
        </a:prstGeom>
        <a:gradFill flip="none" rotWithShape="0">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prst="slope"/>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16035" tIns="68580" rIns="128016" bIns="68580" numCol="1" spcCol="1270" anchor="ctr" anchorCtr="0">
          <a:noAutofit/>
        </a:bodyPr>
        <a:lstStyle/>
        <a:p>
          <a:pPr marL="0" lvl="0" indent="0" algn="ctr" defTabSz="800100">
            <a:lnSpc>
              <a:spcPct val="90000"/>
            </a:lnSpc>
            <a:spcBef>
              <a:spcPct val="0"/>
            </a:spcBef>
            <a:spcAft>
              <a:spcPct val="35000"/>
            </a:spcAft>
            <a:buNone/>
          </a:pPr>
          <a:r>
            <a:rPr lang="en-US" altLang="en-US" sz="1800" b="1" kern="1200" dirty="0">
              <a:effectLst>
                <a:outerShdw blurRad="38100" dist="38100" dir="2700000" algn="tl">
                  <a:srgbClr val="000000">
                    <a:alpha val="43137"/>
                  </a:srgbClr>
                </a:outerShdw>
              </a:effectLst>
            </a:rPr>
            <a:t>Standard Product Power - 3 AC Line and 2 DC Bus Connections</a:t>
          </a:r>
        </a:p>
      </dsp:txBody>
      <dsp:txXfrm rot="10800000">
        <a:off x="539229" y="1360"/>
        <a:ext cx="4915841" cy="1179924"/>
      </dsp:txXfrm>
    </dsp:sp>
    <dsp:sp modelId="{6152FBAA-D7C8-4698-9D29-4C9B6BE44AAA}">
      <dsp:nvSpPr>
        <dsp:cNvPr id="0" name=""/>
        <dsp:cNvSpPr/>
      </dsp:nvSpPr>
      <dsp:spPr>
        <a:xfrm>
          <a:off x="0" y="159100"/>
          <a:ext cx="943448" cy="943448"/>
        </a:xfrm>
        <a:prstGeom prst="ellipse">
          <a:avLst/>
        </a:prstGeom>
        <a:blipFill rotWithShape="0">
          <a:blip xmlns:r="http://schemas.openxmlformats.org/officeDocument/2006/relationships" r:embed="rId1"/>
          <a:stretch>
            <a:fillRect/>
          </a:stretch>
        </a:blipFill>
        <a:ln>
          <a:noFill/>
        </a:ln>
        <a:effectLst>
          <a:outerShdw blurRad="40000" dist="23000" dir="5400000" rotWithShape="0">
            <a:srgbClr val="000000">
              <a:alpha val="35000"/>
            </a:srgb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19533A8C-243C-4A1C-AC46-1B5DAB4A4195}">
      <dsp:nvSpPr>
        <dsp:cNvPr id="0" name=""/>
        <dsp:cNvSpPr/>
      </dsp:nvSpPr>
      <dsp:spPr>
        <a:xfrm rot="10800000">
          <a:off x="256452" y="1462911"/>
          <a:ext cx="5186414" cy="1274608"/>
        </a:xfrm>
        <a:prstGeom prst="homePlate">
          <a:avLst/>
        </a:prstGeom>
        <a:gradFill flip="none" rotWithShape="0">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prst="slope"/>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16035" tIns="53340" rIns="99568" bIns="53340" numCol="1" spcCol="1270" anchor="ctr" anchorCtr="0">
          <a:noAutofit/>
        </a:bodyPr>
        <a:lstStyle/>
        <a:p>
          <a:pPr marL="0" lvl="0" indent="0" algn="ctr" defTabSz="622300">
            <a:lnSpc>
              <a:spcPct val="90000"/>
            </a:lnSpc>
            <a:spcBef>
              <a:spcPct val="0"/>
            </a:spcBef>
            <a:spcAft>
              <a:spcPts val="0"/>
            </a:spcAft>
            <a:buNone/>
          </a:pPr>
          <a:r>
            <a:rPr lang="en-US" altLang="en-US" sz="1400" b="1" kern="1200" dirty="0">
              <a:effectLst>
                <a:outerShdw blurRad="38100" dist="38100" dir="2700000" algn="tl">
                  <a:srgbClr val="000000">
                    <a:alpha val="43137"/>
                  </a:srgbClr>
                </a:outerShdw>
              </a:effectLst>
            </a:rPr>
            <a:t>Standard Unit Connectivity Make’s New Installations or Retrofits Easy and Non-Invasive to The Drive…</a:t>
          </a:r>
        </a:p>
        <a:p>
          <a:pPr marL="0" lvl="0" indent="0" algn="ctr" defTabSz="622300">
            <a:lnSpc>
              <a:spcPct val="90000"/>
            </a:lnSpc>
            <a:spcBef>
              <a:spcPct val="0"/>
            </a:spcBef>
            <a:spcAft>
              <a:spcPts val="0"/>
            </a:spcAft>
            <a:buNone/>
          </a:pPr>
          <a:r>
            <a:rPr lang="en-US" altLang="en-US" sz="1800" b="1" kern="1200" dirty="0">
              <a:effectLst>
                <a:outerShdw blurRad="38100" dist="38100" dir="2700000" algn="tl">
                  <a:srgbClr val="000000">
                    <a:alpha val="43137"/>
                  </a:srgbClr>
                </a:outerShdw>
              </a:effectLst>
            </a:rPr>
            <a:t>WE WON”T VOID A DRIVES WARRANTY!</a:t>
          </a:r>
        </a:p>
      </dsp:txBody>
      <dsp:txXfrm rot="10800000">
        <a:off x="575104" y="1462911"/>
        <a:ext cx="4867762" cy="1274608"/>
      </dsp:txXfrm>
    </dsp:sp>
    <dsp:sp modelId="{6692EC0C-B3BD-4D9E-9B08-FE2B3CF35C98}">
      <dsp:nvSpPr>
        <dsp:cNvPr id="0" name=""/>
        <dsp:cNvSpPr/>
      </dsp:nvSpPr>
      <dsp:spPr>
        <a:xfrm>
          <a:off x="34136" y="1551472"/>
          <a:ext cx="946250" cy="1060106"/>
        </a:xfrm>
        <a:prstGeom prst="ellipse">
          <a:avLst/>
        </a:prstGeom>
        <a:blipFill rotWithShape="0">
          <a:blip xmlns:r="http://schemas.openxmlformats.org/officeDocument/2006/relationships" r:embed="rId2"/>
          <a:stretch>
            <a:fillRect/>
          </a:stretch>
        </a:blipFill>
        <a:ln>
          <a:noFill/>
        </a:ln>
        <a:effectLst>
          <a:outerShdw blurRad="40000" dist="23000" dir="5400000" rotWithShape="0">
            <a:srgbClr val="000000">
              <a:alpha val="35000"/>
            </a:srgb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E6772397-6198-447D-A11E-A5BCD555CC29}">
      <dsp:nvSpPr>
        <dsp:cNvPr id="0" name=""/>
        <dsp:cNvSpPr/>
      </dsp:nvSpPr>
      <dsp:spPr>
        <a:xfrm rot="10800000">
          <a:off x="244248" y="3019146"/>
          <a:ext cx="5210822" cy="943448"/>
        </a:xfrm>
        <a:prstGeom prst="homePlate">
          <a:avLst/>
        </a:prstGeom>
        <a:gradFill flip="none" rotWithShape="0">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prst="slope"/>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16035" tIns="60960" rIns="113792" bIns="60960" numCol="1" spcCol="1270" anchor="ctr" anchorCtr="0">
          <a:noAutofit/>
        </a:bodyPr>
        <a:lstStyle/>
        <a:p>
          <a:pPr marL="0" lvl="0" indent="0" algn="ctr" defTabSz="711200">
            <a:lnSpc>
              <a:spcPct val="90000"/>
            </a:lnSpc>
            <a:spcBef>
              <a:spcPct val="0"/>
            </a:spcBef>
            <a:spcAft>
              <a:spcPct val="35000"/>
            </a:spcAft>
            <a:buNone/>
          </a:pPr>
          <a:r>
            <a:rPr lang="en-US" altLang="en-US" sz="1600" b="1" kern="1200" dirty="0">
              <a:effectLst>
                <a:outerShdw blurRad="38100" dist="38100" dir="2700000" algn="tl">
                  <a:srgbClr val="000000">
                    <a:alpha val="43137"/>
                  </a:srgbClr>
                </a:outerShdw>
              </a:effectLst>
            </a:rPr>
            <a:t>Our Products Support all Line Voltages Worldwide</a:t>
          </a:r>
        </a:p>
      </dsp:txBody>
      <dsp:txXfrm rot="10800000">
        <a:off x="480110" y="3019146"/>
        <a:ext cx="4974960" cy="943448"/>
      </dsp:txXfrm>
    </dsp:sp>
    <dsp:sp modelId="{2BEB4D17-A7A1-4E75-B91E-918787755A52}">
      <dsp:nvSpPr>
        <dsp:cNvPr id="0" name=""/>
        <dsp:cNvSpPr/>
      </dsp:nvSpPr>
      <dsp:spPr>
        <a:xfrm>
          <a:off x="0" y="2984361"/>
          <a:ext cx="943448" cy="943448"/>
        </a:xfrm>
        <a:prstGeom prst="ellipse">
          <a:avLst/>
        </a:prstGeom>
        <a:blipFill rotWithShape="0">
          <a:blip xmlns:r="http://schemas.openxmlformats.org/officeDocument/2006/relationships" r:embed="rId3"/>
          <a:stretch>
            <a:fillRect/>
          </a:stretch>
        </a:blipFill>
        <a:ln>
          <a:noFill/>
        </a:ln>
        <a:effectLst>
          <a:outerShdw blurRad="40000" dist="23000" dir="5400000" rotWithShape="0">
            <a:srgbClr val="000000">
              <a:alpha val="35000"/>
            </a:srgb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36701B67-EB71-45E9-BBCE-AF7DC11315CB}">
      <dsp:nvSpPr>
        <dsp:cNvPr id="0" name=""/>
        <dsp:cNvSpPr/>
      </dsp:nvSpPr>
      <dsp:spPr>
        <a:xfrm rot="10800000">
          <a:off x="244248" y="4245582"/>
          <a:ext cx="5210822" cy="943448"/>
        </a:xfrm>
        <a:prstGeom prst="homePlate">
          <a:avLst/>
        </a:prstGeom>
        <a:gradFill flip="none" rotWithShape="0">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prst="slope"/>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16035" tIns="53340" rIns="99568" bIns="53340" numCol="1" spcCol="1270" anchor="ctr" anchorCtr="0">
          <a:noAutofit/>
        </a:bodyPr>
        <a:lstStyle/>
        <a:p>
          <a:pPr marL="0" lvl="0" indent="0" algn="ctr" defTabSz="622300">
            <a:lnSpc>
              <a:spcPct val="90000"/>
            </a:lnSpc>
            <a:spcBef>
              <a:spcPct val="0"/>
            </a:spcBef>
            <a:spcAft>
              <a:spcPct val="35000"/>
            </a:spcAft>
            <a:buNone/>
          </a:pPr>
          <a:r>
            <a:rPr lang="en-US" altLang="en-US" sz="1400" b="1" kern="1200" dirty="0">
              <a:effectLst>
                <a:outerShdw blurRad="38100" dist="38100" dir="2700000" algn="tl">
                  <a:srgbClr val="000000">
                    <a:alpha val="43137"/>
                  </a:srgbClr>
                </a:outerShdw>
              </a:effectLst>
            </a:rPr>
            <a:t>Enable Circuits, Ethernet Comms. or Control Power Options May Add a Few More Connections for Some Products</a:t>
          </a:r>
        </a:p>
      </dsp:txBody>
      <dsp:txXfrm rot="10800000">
        <a:off x="480110" y="4245582"/>
        <a:ext cx="4974960" cy="943448"/>
      </dsp:txXfrm>
    </dsp:sp>
    <dsp:sp modelId="{686C763C-5EBE-42C6-942B-6467DF8EF38F}">
      <dsp:nvSpPr>
        <dsp:cNvPr id="0" name=""/>
        <dsp:cNvSpPr/>
      </dsp:nvSpPr>
      <dsp:spPr>
        <a:xfrm>
          <a:off x="0" y="4245582"/>
          <a:ext cx="943448" cy="943448"/>
        </a:xfrm>
        <a:prstGeom prst="ellipse">
          <a:avLst/>
        </a:prstGeom>
        <a:blipFill rotWithShape="0">
          <a:blip xmlns:r="http://schemas.openxmlformats.org/officeDocument/2006/relationships" r:embed="rId4"/>
          <a:stretch>
            <a:fillRect/>
          </a:stretch>
        </a:blipFill>
        <a:ln>
          <a:noFill/>
        </a:ln>
        <a:effectLst>
          <a:outerShdw blurRad="40000" dist="23000" dir="5400000" rotWithShape="0">
            <a:srgbClr val="000000">
              <a:alpha val="35000"/>
            </a:srgb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2D2E25-99FF-4309-9778-5D15F33E77BA}">
      <dsp:nvSpPr>
        <dsp:cNvPr id="0" name=""/>
        <dsp:cNvSpPr/>
      </dsp:nvSpPr>
      <dsp:spPr>
        <a:xfrm>
          <a:off x="0" y="866985"/>
          <a:ext cx="4131309" cy="3272024"/>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20635" tIns="208280" rIns="320635" bIns="128016" numCol="1" spcCol="1270" anchor="t" anchorCtr="0">
          <a:noAutofit/>
        </a:bodyPr>
        <a:lstStyle/>
        <a:p>
          <a:pPr marL="171450" lvl="1" indent="-171450" algn="l" defTabSz="800100">
            <a:lnSpc>
              <a:spcPct val="90000"/>
            </a:lnSpc>
            <a:spcBef>
              <a:spcPct val="0"/>
            </a:spcBef>
            <a:spcAft>
              <a:spcPct val="15000"/>
            </a:spcAft>
            <a:buChar char="•"/>
          </a:pPr>
          <a:r>
            <a:rPr lang="en-US" sz="1800" b="1" kern="1200" dirty="0">
              <a:effectLst>
                <a:outerShdw blurRad="38100" dist="38100" dir="2700000" algn="tl">
                  <a:srgbClr val="000000">
                    <a:alpha val="43137"/>
                  </a:srgbClr>
                </a:outerShdw>
              </a:effectLst>
            </a:rPr>
            <a:t>Only VFD DC Fed Inverters Required</a:t>
          </a:r>
        </a:p>
        <a:p>
          <a:pPr marL="171450" lvl="1" indent="-171450" algn="l" defTabSz="800100">
            <a:lnSpc>
              <a:spcPct val="90000"/>
            </a:lnSpc>
            <a:spcBef>
              <a:spcPct val="0"/>
            </a:spcBef>
            <a:spcAft>
              <a:spcPct val="15000"/>
            </a:spcAft>
            <a:buChar char="•"/>
          </a:pPr>
          <a:r>
            <a:rPr lang="en-US" sz="1800" b="1" kern="1200" dirty="0">
              <a:effectLst>
                <a:outerShdw blurRad="38100" dist="38100" dir="2700000" algn="tl">
                  <a:srgbClr val="000000">
                    <a:alpha val="43137"/>
                  </a:srgbClr>
                </a:outerShdw>
              </a:effectLst>
            </a:rPr>
            <a:t>M3713SC Or M3713DM With M3645 Line Regen</a:t>
          </a:r>
        </a:p>
        <a:p>
          <a:pPr marL="171450" lvl="1" indent="-171450" algn="l" defTabSz="800100">
            <a:lnSpc>
              <a:spcPct val="90000"/>
            </a:lnSpc>
            <a:spcBef>
              <a:spcPct val="0"/>
            </a:spcBef>
            <a:spcAft>
              <a:spcPct val="15000"/>
            </a:spcAft>
            <a:buChar char="•"/>
          </a:pPr>
          <a:r>
            <a:rPr lang="en-US" sz="1800" b="1" kern="1200" dirty="0">
              <a:effectLst>
                <a:outerShdw blurRad="38100" dist="38100" dir="2700000" algn="tl">
                  <a:srgbClr val="000000">
                    <a:alpha val="43137"/>
                  </a:srgbClr>
                </a:outerShdw>
              </a:effectLst>
            </a:rPr>
            <a:t>DC Bus Can Share Circulating Energy</a:t>
          </a:r>
        </a:p>
        <a:p>
          <a:pPr marL="171450" lvl="1" indent="-171450" algn="l" defTabSz="800100">
            <a:lnSpc>
              <a:spcPct val="90000"/>
            </a:lnSpc>
            <a:spcBef>
              <a:spcPct val="0"/>
            </a:spcBef>
            <a:spcAft>
              <a:spcPct val="15000"/>
            </a:spcAft>
            <a:buChar char="•"/>
          </a:pPr>
          <a:r>
            <a:rPr lang="en-US" sz="1800" b="1" kern="1200" dirty="0">
              <a:effectLst>
                <a:outerShdw blurRad="38100" dist="38100" dir="2700000" algn="tl">
                  <a:srgbClr val="000000">
                    <a:alpha val="43137"/>
                  </a:srgbClr>
                </a:outerShdw>
              </a:effectLst>
            </a:rPr>
            <a:t>Sized to Total regen Current On DC Bus With Multiple Drive Common Bus</a:t>
          </a:r>
        </a:p>
        <a:p>
          <a:pPr marL="171450" lvl="1" indent="-171450" algn="l" defTabSz="800100">
            <a:lnSpc>
              <a:spcPct val="90000"/>
            </a:lnSpc>
            <a:spcBef>
              <a:spcPct val="0"/>
            </a:spcBef>
            <a:spcAft>
              <a:spcPct val="15000"/>
            </a:spcAft>
            <a:buChar char="•"/>
          </a:pPr>
          <a:r>
            <a:rPr lang="en-US" sz="1800" b="1" kern="1200" dirty="0">
              <a:effectLst>
                <a:outerShdw blurRad="38100" dist="38100" dir="2700000" algn="tl">
                  <a:srgbClr val="000000">
                    <a:alpha val="43137"/>
                  </a:srgbClr>
                </a:outerShdw>
              </a:effectLst>
            </a:rPr>
            <a:t>SC Version - Single Pre-charge for Multiple Drives</a:t>
          </a:r>
        </a:p>
      </dsp:txBody>
      <dsp:txXfrm>
        <a:off x="0" y="866985"/>
        <a:ext cx="4131309" cy="3272024"/>
      </dsp:txXfrm>
    </dsp:sp>
    <dsp:sp modelId="{ED98B5EC-B31A-4CC1-A103-377785298E81}">
      <dsp:nvSpPr>
        <dsp:cNvPr id="0" name=""/>
        <dsp:cNvSpPr/>
      </dsp:nvSpPr>
      <dsp:spPr>
        <a:xfrm>
          <a:off x="224387" y="313605"/>
          <a:ext cx="3662236" cy="685185"/>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9308" tIns="0" rIns="109308" bIns="0" numCol="1" spcCol="1270" anchor="ctr" anchorCtr="0">
          <a:noAutofit/>
        </a:bodyPr>
        <a:lstStyle/>
        <a:p>
          <a:pPr marL="0" lvl="0" indent="0" algn="ctr" defTabSz="1066800">
            <a:lnSpc>
              <a:spcPct val="90000"/>
            </a:lnSpc>
            <a:spcBef>
              <a:spcPct val="0"/>
            </a:spcBef>
            <a:spcAft>
              <a:spcPct val="35000"/>
            </a:spcAft>
            <a:buNone/>
          </a:pPr>
          <a:r>
            <a:rPr lang="en-US" sz="2400" b="1" kern="1200" dirty="0">
              <a:effectLst>
                <a:outerShdw blurRad="38100" dist="38100" dir="2700000" algn="tl">
                  <a:srgbClr val="000000">
                    <a:alpha val="43137"/>
                  </a:srgbClr>
                </a:outerShdw>
              </a:effectLst>
            </a:rPr>
            <a:t>Common Bus PS Features</a:t>
          </a:r>
        </a:p>
      </dsp:txBody>
      <dsp:txXfrm>
        <a:off x="257835" y="347053"/>
        <a:ext cx="3595340" cy="618289"/>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2D2E25-99FF-4309-9778-5D15F33E77BA}">
      <dsp:nvSpPr>
        <dsp:cNvPr id="0" name=""/>
        <dsp:cNvSpPr/>
      </dsp:nvSpPr>
      <dsp:spPr>
        <a:xfrm>
          <a:off x="4142" y="714743"/>
          <a:ext cx="4011264" cy="2975839"/>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65363" tIns="166624" rIns="365363" bIns="99568" numCol="1" spcCol="1270" anchor="t" anchorCtr="0">
          <a:noAutofit/>
        </a:bodyPr>
        <a:lstStyle/>
        <a:p>
          <a:pPr marL="114300" lvl="1" indent="-114300" algn="l" defTabSz="622300">
            <a:lnSpc>
              <a:spcPct val="90000"/>
            </a:lnSpc>
            <a:spcBef>
              <a:spcPct val="0"/>
            </a:spcBef>
            <a:spcAft>
              <a:spcPct val="15000"/>
            </a:spcAft>
            <a:buChar char="•"/>
          </a:pPr>
          <a:r>
            <a:rPr lang="en-US" sz="1400" b="1" kern="1200" baseline="0" dirty="0">
              <a:effectLst>
                <a:outerShdw blurRad="38100" dist="38100" dir="2700000" algn="tl">
                  <a:srgbClr val="000000">
                    <a:alpha val="43137"/>
                  </a:srgbClr>
                </a:outerShdw>
              </a:effectLst>
            </a:rPr>
            <a:t>Turns Standard Drive Regenerative</a:t>
          </a:r>
        </a:p>
        <a:p>
          <a:pPr marL="114300" lvl="1" indent="-114300" algn="l" defTabSz="622300">
            <a:lnSpc>
              <a:spcPct val="90000"/>
            </a:lnSpc>
            <a:spcBef>
              <a:spcPct val="0"/>
            </a:spcBef>
            <a:spcAft>
              <a:spcPct val="15000"/>
            </a:spcAft>
            <a:buChar char="•"/>
          </a:pPr>
          <a:r>
            <a:rPr lang="en-US" sz="1400" b="1" kern="1200" dirty="0">
              <a:effectLst>
                <a:outerShdw blurRad="38100" dist="38100" dir="2700000" algn="tl">
                  <a:srgbClr val="000000">
                    <a:alpha val="43137"/>
                  </a:srgbClr>
                </a:outerShdw>
              </a:effectLst>
            </a:rPr>
            <a:t>M3545P – 15A 100%</a:t>
          </a:r>
          <a:endParaRPr lang="en-US" sz="1400" b="1" kern="1200" baseline="0" dirty="0">
            <a:effectLst>
              <a:outerShdw blurRad="38100" dist="38100" dir="2700000" algn="tl">
                <a:srgbClr val="000000">
                  <a:alpha val="43137"/>
                </a:srgbClr>
              </a:outerShdw>
            </a:effectLst>
          </a:endParaRPr>
        </a:p>
        <a:p>
          <a:pPr marL="114300" lvl="1" indent="-114300" algn="l" defTabSz="622300">
            <a:lnSpc>
              <a:spcPct val="90000"/>
            </a:lnSpc>
            <a:spcBef>
              <a:spcPct val="0"/>
            </a:spcBef>
            <a:spcAft>
              <a:spcPct val="15000"/>
            </a:spcAft>
            <a:buChar char="•"/>
          </a:pPr>
          <a:r>
            <a:rPr lang="en-US" sz="1400" b="1" kern="1200" dirty="0">
              <a:effectLst>
                <a:outerShdw blurRad="38100" dist="38100" dir="2700000" algn="tl">
                  <a:srgbClr val="000000">
                    <a:alpha val="43137"/>
                  </a:srgbClr>
                </a:outerShdw>
              </a:effectLst>
            </a:rPr>
            <a:t>22A Peak for 60 Seconds</a:t>
          </a:r>
          <a:endParaRPr lang="en-US" sz="1400" b="1" kern="1200" baseline="0" dirty="0">
            <a:effectLst>
              <a:outerShdw blurRad="38100" dist="38100" dir="2700000" algn="tl">
                <a:srgbClr val="000000">
                  <a:alpha val="43137"/>
                </a:srgbClr>
              </a:outerShdw>
            </a:effectLst>
          </a:endParaRPr>
        </a:p>
        <a:p>
          <a:pPr marL="114300" lvl="1" indent="-114300" algn="l" defTabSz="622300">
            <a:lnSpc>
              <a:spcPct val="90000"/>
            </a:lnSpc>
            <a:spcBef>
              <a:spcPct val="0"/>
            </a:spcBef>
            <a:spcAft>
              <a:spcPct val="15000"/>
            </a:spcAft>
            <a:buChar char="•"/>
          </a:pPr>
          <a:r>
            <a:rPr lang="en-US" sz="1400" b="1" kern="1200" dirty="0">
              <a:effectLst>
                <a:outerShdw blurRad="38100" dist="38100" dir="2700000" algn="tl">
                  <a:srgbClr val="000000">
                    <a:alpha val="43137"/>
                  </a:srgbClr>
                </a:outerShdw>
              </a:effectLst>
            </a:rPr>
            <a:t>M3645P – 30A, 50A, 100A, 300A</a:t>
          </a:r>
        </a:p>
        <a:p>
          <a:pPr marL="114300" lvl="1" indent="-114300" algn="l" defTabSz="622300">
            <a:lnSpc>
              <a:spcPct val="90000"/>
            </a:lnSpc>
            <a:spcBef>
              <a:spcPct val="0"/>
            </a:spcBef>
            <a:spcAft>
              <a:spcPct val="15000"/>
            </a:spcAft>
            <a:buChar char="•"/>
          </a:pPr>
          <a:r>
            <a:rPr lang="en-US" sz="1400" b="1" kern="1200" dirty="0">
              <a:effectLst>
                <a:outerShdw blurRad="38100" dist="38100" dir="2700000" algn="tl">
                  <a:srgbClr val="000000">
                    <a:alpha val="43137"/>
                  </a:srgbClr>
                </a:outerShdw>
              </a:effectLst>
            </a:rPr>
            <a:t>150% 60 Seconds</a:t>
          </a:r>
        </a:p>
        <a:p>
          <a:pPr marL="114300" lvl="1" indent="-114300" algn="l" defTabSz="622300">
            <a:lnSpc>
              <a:spcPct val="90000"/>
            </a:lnSpc>
            <a:spcBef>
              <a:spcPct val="0"/>
            </a:spcBef>
            <a:spcAft>
              <a:spcPct val="15000"/>
            </a:spcAft>
            <a:buChar char="•"/>
          </a:pPr>
          <a:r>
            <a:rPr lang="en-US" sz="1400" b="1" kern="1200" dirty="0">
              <a:effectLst>
                <a:outerShdw blurRad="38100" dist="38100" dir="2700000" algn="tl">
                  <a:srgbClr val="000000">
                    <a:alpha val="43137"/>
                  </a:srgbClr>
                </a:outerShdw>
              </a:effectLst>
            </a:rPr>
            <a:t>Only Drives Inverter Section is Required</a:t>
          </a:r>
        </a:p>
        <a:p>
          <a:pPr marL="114300" lvl="1" indent="-114300" algn="l" defTabSz="622300">
            <a:lnSpc>
              <a:spcPct val="90000"/>
            </a:lnSpc>
            <a:spcBef>
              <a:spcPct val="0"/>
            </a:spcBef>
            <a:spcAft>
              <a:spcPct val="15000"/>
            </a:spcAft>
            <a:buChar char="•"/>
          </a:pPr>
          <a:r>
            <a:rPr lang="en-US" sz="1400" b="1" kern="1200" dirty="0">
              <a:effectLst>
                <a:outerShdw blurRad="38100" dist="38100" dir="2700000" algn="tl">
                  <a:srgbClr val="000000">
                    <a:alpha val="43137"/>
                  </a:srgbClr>
                </a:outerShdw>
              </a:effectLst>
            </a:rPr>
            <a:t>Separate Pre-charge Module Option</a:t>
          </a:r>
        </a:p>
        <a:p>
          <a:pPr marL="114300" lvl="1" indent="-114300" algn="l" defTabSz="622300">
            <a:lnSpc>
              <a:spcPct val="90000"/>
            </a:lnSpc>
            <a:spcBef>
              <a:spcPct val="0"/>
            </a:spcBef>
            <a:spcAft>
              <a:spcPct val="15000"/>
            </a:spcAft>
            <a:buChar char="•"/>
          </a:pPr>
          <a:r>
            <a:rPr lang="en-US" sz="1400" b="1" kern="1200" dirty="0">
              <a:effectLst>
                <a:outerShdw blurRad="38100" dist="38100" dir="2700000" algn="tl">
                  <a:srgbClr val="000000">
                    <a:alpha val="43137"/>
                  </a:srgbClr>
                </a:outerShdw>
              </a:effectLst>
            </a:rPr>
            <a:t>No Diode Sharing is Required </a:t>
          </a:r>
        </a:p>
        <a:p>
          <a:pPr marL="114300" lvl="1" indent="-114300" algn="l" defTabSz="622300">
            <a:lnSpc>
              <a:spcPct val="90000"/>
            </a:lnSpc>
            <a:spcBef>
              <a:spcPct val="0"/>
            </a:spcBef>
            <a:spcAft>
              <a:spcPct val="15000"/>
            </a:spcAft>
            <a:buChar char="•"/>
          </a:pPr>
          <a:r>
            <a:rPr lang="en-US" sz="1400" b="1" kern="1200" dirty="0">
              <a:effectLst>
                <a:outerShdw blurRad="38100" dist="38100" dir="2700000" algn="tl">
                  <a:srgbClr val="000000">
                    <a:alpha val="43137"/>
                  </a:srgbClr>
                </a:outerShdw>
              </a:effectLst>
            </a:rPr>
            <a:t>Internal Line Reactor 5% 30 to 100A Units</a:t>
          </a:r>
        </a:p>
        <a:p>
          <a:pPr marL="114300" lvl="1" indent="-114300" algn="l" defTabSz="622300">
            <a:lnSpc>
              <a:spcPct val="90000"/>
            </a:lnSpc>
            <a:spcBef>
              <a:spcPct val="0"/>
            </a:spcBef>
            <a:spcAft>
              <a:spcPct val="15000"/>
            </a:spcAft>
            <a:buChar char="•"/>
          </a:pPr>
          <a:r>
            <a:rPr lang="en-US" sz="1400" b="1" kern="1200" dirty="0">
              <a:effectLst>
                <a:outerShdw blurRad="38100" dist="38100" dir="2700000" algn="tl">
                  <a:srgbClr val="000000">
                    <a:alpha val="43137"/>
                  </a:srgbClr>
                </a:outerShdw>
              </a:effectLst>
            </a:rPr>
            <a:t>300A Separate Line Reactor, Choke </a:t>
          </a:r>
        </a:p>
        <a:p>
          <a:pPr marL="114300" lvl="1" indent="-114300" algn="l" defTabSz="622300">
            <a:lnSpc>
              <a:spcPct val="90000"/>
            </a:lnSpc>
            <a:spcBef>
              <a:spcPct val="0"/>
            </a:spcBef>
            <a:spcAft>
              <a:spcPct val="15000"/>
            </a:spcAft>
            <a:buChar char="•"/>
          </a:pPr>
          <a:r>
            <a:rPr lang="en-US" sz="1400" b="1" kern="1200" dirty="0">
              <a:effectLst>
                <a:outerShdw blurRad="38100" dist="38100" dir="2700000" algn="tl">
                  <a:srgbClr val="000000">
                    <a:alpha val="43137"/>
                  </a:srgbClr>
                </a:outerShdw>
              </a:effectLst>
            </a:rPr>
            <a:t>MOV Module</a:t>
          </a:r>
        </a:p>
        <a:p>
          <a:pPr marL="114300" lvl="1" indent="-114300" algn="l" defTabSz="622300">
            <a:lnSpc>
              <a:spcPct val="90000"/>
            </a:lnSpc>
            <a:spcBef>
              <a:spcPct val="0"/>
            </a:spcBef>
            <a:spcAft>
              <a:spcPct val="15000"/>
            </a:spcAft>
            <a:buChar char="•"/>
          </a:pPr>
          <a:r>
            <a:rPr lang="en-US" sz="1400" b="1" kern="1200" dirty="0">
              <a:effectLst>
                <a:outerShdw blurRad="38100" dist="38100" dir="2700000" algn="tl">
                  <a:srgbClr val="000000">
                    <a:alpha val="43137"/>
                  </a:srgbClr>
                </a:outerShdw>
              </a:effectLst>
            </a:rPr>
            <a:t>AC &amp; DC Fusing Kits (less $$)</a:t>
          </a:r>
        </a:p>
      </dsp:txBody>
      <dsp:txXfrm>
        <a:off x="4142" y="714743"/>
        <a:ext cx="4011264" cy="2975839"/>
      </dsp:txXfrm>
    </dsp:sp>
    <dsp:sp modelId="{ED98B5EC-B31A-4CC1-A103-377785298E81}">
      <dsp:nvSpPr>
        <dsp:cNvPr id="0" name=""/>
        <dsp:cNvSpPr/>
      </dsp:nvSpPr>
      <dsp:spPr>
        <a:xfrm>
          <a:off x="445660" y="291204"/>
          <a:ext cx="3255094" cy="512542"/>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4556" tIns="0" rIns="124556" bIns="0" numCol="1" spcCol="1270" anchor="ctr" anchorCtr="0">
          <a:noAutofit/>
        </a:bodyPr>
        <a:lstStyle/>
        <a:p>
          <a:pPr marL="0" lvl="0" indent="0" algn="ctr" defTabSz="711200">
            <a:lnSpc>
              <a:spcPct val="90000"/>
            </a:lnSpc>
            <a:spcBef>
              <a:spcPct val="0"/>
            </a:spcBef>
            <a:spcAft>
              <a:spcPct val="35000"/>
            </a:spcAft>
            <a:buNone/>
          </a:pPr>
          <a:r>
            <a:rPr lang="en-US" sz="1600" b="1" kern="1200" baseline="0" dirty="0">
              <a:effectLst>
                <a:outerShdw blurRad="38100" dist="38100" dir="2700000" algn="tl">
                  <a:srgbClr val="000000">
                    <a:alpha val="43137"/>
                  </a:srgbClr>
                </a:outerShdw>
              </a:effectLst>
            </a:rPr>
            <a:t>M3545P &amp; M3645P Line Regen</a:t>
          </a:r>
        </a:p>
      </dsp:txBody>
      <dsp:txXfrm>
        <a:off x="470680" y="316224"/>
        <a:ext cx="3205054" cy="462502"/>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2D2E25-99FF-4309-9778-5D15F33E77BA}">
      <dsp:nvSpPr>
        <dsp:cNvPr id="0" name=""/>
        <dsp:cNvSpPr/>
      </dsp:nvSpPr>
      <dsp:spPr>
        <a:xfrm>
          <a:off x="0" y="213887"/>
          <a:ext cx="5489950" cy="258189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26081" tIns="270764" rIns="426081" bIns="113792" numCol="1" spcCol="1270" anchor="t" anchorCtr="0">
          <a:noAutofit/>
        </a:bodyPr>
        <a:lstStyle/>
        <a:p>
          <a:pPr marL="171450" lvl="1" indent="-171450" algn="l" defTabSz="711200">
            <a:lnSpc>
              <a:spcPct val="90000"/>
            </a:lnSpc>
            <a:spcBef>
              <a:spcPct val="0"/>
            </a:spcBef>
            <a:spcAft>
              <a:spcPct val="15000"/>
            </a:spcAft>
            <a:buChar char="•"/>
          </a:pPr>
          <a:r>
            <a:rPr lang="en-US" sz="1600" b="1" kern="1200" dirty="0">
              <a:effectLst>
                <a:outerShdw blurRad="38100" dist="38100" dir="2700000" algn="tl">
                  <a:srgbClr val="000000">
                    <a:alpha val="43137"/>
                  </a:srgbClr>
                </a:outerShdw>
              </a:effectLst>
            </a:rPr>
            <a:t>M3345CBM</a:t>
          </a:r>
        </a:p>
        <a:p>
          <a:pPr marL="171450" lvl="1" indent="-171450" algn="l" defTabSz="711200">
            <a:lnSpc>
              <a:spcPct val="90000"/>
            </a:lnSpc>
            <a:spcBef>
              <a:spcPct val="0"/>
            </a:spcBef>
            <a:spcAft>
              <a:spcPct val="15000"/>
            </a:spcAft>
            <a:buChar char="•"/>
          </a:pPr>
          <a:r>
            <a:rPr lang="en-US" sz="1600" b="1" kern="1200" dirty="0">
              <a:effectLst>
                <a:outerShdw blurRad="38100" dist="38100" dir="2700000" algn="tl">
                  <a:srgbClr val="000000">
                    <a:alpha val="43137"/>
                  </a:srgbClr>
                </a:outerShdw>
              </a:effectLst>
            </a:rPr>
            <a:t>Separate AC Feeds For Each Drive Rectifier </a:t>
          </a:r>
        </a:p>
        <a:p>
          <a:pPr marL="171450" lvl="1" indent="-171450" algn="l" defTabSz="711200">
            <a:lnSpc>
              <a:spcPct val="90000"/>
            </a:lnSpc>
            <a:spcBef>
              <a:spcPct val="0"/>
            </a:spcBef>
            <a:spcAft>
              <a:spcPct val="15000"/>
            </a:spcAft>
            <a:buChar char="•"/>
          </a:pPr>
          <a:r>
            <a:rPr lang="en-US" sz="1600" b="1" kern="1200" dirty="0">
              <a:effectLst>
                <a:outerShdw blurRad="38100" dist="38100" dir="2700000" algn="tl">
                  <a:srgbClr val="000000">
                    <a:alpha val="43137"/>
                  </a:srgbClr>
                </a:outerShdw>
              </a:effectLst>
            </a:rPr>
            <a:t>Common Drive DC Bus</a:t>
          </a:r>
        </a:p>
        <a:p>
          <a:pPr marL="171450" lvl="1" indent="-171450" algn="l" defTabSz="711200">
            <a:lnSpc>
              <a:spcPct val="90000"/>
            </a:lnSpc>
            <a:spcBef>
              <a:spcPct val="0"/>
            </a:spcBef>
            <a:spcAft>
              <a:spcPct val="15000"/>
            </a:spcAft>
            <a:buChar char="•"/>
          </a:pPr>
          <a:r>
            <a:rPr lang="en-US" sz="1600" b="1" kern="1200" dirty="0">
              <a:effectLst>
                <a:outerShdw blurRad="38100" dist="38100" dir="2700000" algn="tl">
                  <a:srgbClr val="000000">
                    <a:alpha val="43137"/>
                  </a:srgbClr>
                </a:outerShdw>
              </a:effectLst>
            </a:rPr>
            <a:t>Diode Drops on DC+ and DC</a:t>
          </a:r>
        </a:p>
        <a:p>
          <a:pPr marL="171450" lvl="1" indent="-171450" algn="l" defTabSz="711200">
            <a:lnSpc>
              <a:spcPct val="90000"/>
            </a:lnSpc>
            <a:spcBef>
              <a:spcPct val="0"/>
            </a:spcBef>
            <a:spcAft>
              <a:spcPct val="15000"/>
            </a:spcAft>
            <a:buChar char="•"/>
          </a:pPr>
          <a:r>
            <a:rPr lang="en-US" sz="1600" b="1" kern="1200" dirty="0">
              <a:effectLst>
                <a:outerShdw blurRad="38100" dist="38100" dir="2700000" algn="tl">
                  <a:srgbClr val="000000">
                    <a:alpha val="43137"/>
                  </a:srgbClr>
                </a:outerShdw>
              </a:effectLst>
            </a:rPr>
            <a:t>Diodes Help Control Circulating Currents From Larger Drives For Protecting Smaller Drives on DC Bus During Pre-charge</a:t>
          </a:r>
        </a:p>
        <a:p>
          <a:pPr marL="171450" lvl="1" indent="-171450" algn="l" defTabSz="711200">
            <a:lnSpc>
              <a:spcPct val="90000"/>
            </a:lnSpc>
            <a:spcBef>
              <a:spcPct val="0"/>
            </a:spcBef>
            <a:spcAft>
              <a:spcPct val="15000"/>
            </a:spcAft>
            <a:buChar char="•"/>
          </a:pPr>
          <a:r>
            <a:rPr lang="en-US" sz="1600" b="1" kern="1200" dirty="0">
              <a:effectLst>
                <a:outerShdw blurRad="38100" dist="38100" dir="2700000" algn="tl">
                  <a:srgbClr val="000000">
                    <a:alpha val="43137"/>
                  </a:srgbClr>
                </a:outerShdw>
              </a:effectLst>
            </a:rPr>
            <a:t>Single Over Voltage or Under Voltage Solution Can Cover Total Of Drives On The Common Bus</a:t>
          </a:r>
        </a:p>
      </dsp:txBody>
      <dsp:txXfrm>
        <a:off x="0" y="213887"/>
        <a:ext cx="5489950" cy="2581890"/>
      </dsp:txXfrm>
    </dsp:sp>
    <dsp:sp modelId="{ED98B5EC-B31A-4CC1-A103-377785298E81}">
      <dsp:nvSpPr>
        <dsp:cNvPr id="0" name=""/>
        <dsp:cNvSpPr/>
      </dsp:nvSpPr>
      <dsp:spPr>
        <a:xfrm>
          <a:off x="702252" y="21747"/>
          <a:ext cx="3842965" cy="387226"/>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45255" tIns="0" rIns="145255" bIns="0" numCol="1" spcCol="1270" anchor="ctr" anchorCtr="0">
          <a:noAutofit/>
        </a:bodyPr>
        <a:lstStyle/>
        <a:p>
          <a:pPr marL="0" lvl="0" indent="0" algn="ctr" defTabSz="1066800">
            <a:lnSpc>
              <a:spcPct val="90000"/>
            </a:lnSpc>
            <a:spcBef>
              <a:spcPct val="0"/>
            </a:spcBef>
            <a:spcAft>
              <a:spcPct val="35000"/>
            </a:spcAft>
            <a:buNone/>
          </a:pPr>
          <a:r>
            <a:rPr lang="en-US" sz="2400" b="1" kern="1200" dirty="0">
              <a:effectLst>
                <a:outerShdw blurRad="38100" dist="38100" dir="2700000" algn="tl">
                  <a:srgbClr val="000000">
                    <a:alpha val="43137"/>
                  </a:srgbClr>
                </a:outerShdw>
              </a:effectLst>
            </a:rPr>
            <a:t>Sharing Diodes</a:t>
          </a:r>
        </a:p>
      </dsp:txBody>
      <dsp:txXfrm>
        <a:off x="721155" y="40650"/>
        <a:ext cx="3805159" cy="349420"/>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96304F-5FF2-4DE6-B30A-AD151F240F16}">
      <dsp:nvSpPr>
        <dsp:cNvPr id="0" name=""/>
        <dsp:cNvSpPr/>
      </dsp:nvSpPr>
      <dsp:spPr>
        <a:xfrm>
          <a:off x="24116" y="310023"/>
          <a:ext cx="6637939" cy="3466378"/>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17050" tIns="187452" rIns="517050" bIns="142240" numCol="1" spcCol="1270" anchor="t" anchorCtr="0">
          <a:noAutofit/>
        </a:bodyPr>
        <a:lstStyle/>
        <a:p>
          <a:pPr marL="228600" lvl="1" indent="-228600" algn="l" defTabSz="889000">
            <a:lnSpc>
              <a:spcPct val="90000"/>
            </a:lnSpc>
            <a:spcBef>
              <a:spcPct val="0"/>
            </a:spcBef>
            <a:spcAft>
              <a:spcPct val="15000"/>
            </a:spcAft>
            <a:buChar char="•"/>
          </a:pPr>
          <a:endParaRPr lang="en-US" sz="2000" b="1" kern="1200" dirty="0">
            <a:effectLst>
              <a:outerShdw blurRad="38100" dist="38100" dir="2700000" algn="tl">
                <a:srgbClr val="000000">
                  <a:alpha val="43137"/>
                </a:srgbClr>
              </a:outerShdw>
            </a:effectLst>
          </a:endParaRPr>
        </a:p>
        <a:p>
          <a:pPr marL="228600" lvl="1" indent="-228600" algn="l" defTabSz="889000">
            <a:lnSpc>
              <a:spcPct val="90000"/>
            </a:lnSpc>
            <a:spcBef>
              <a:spcPct val="0"/>
            </a:spcBef>
            <a:spcAft>
              <a:spcPct val="15000"/>
            </a:spcAft>
            <a:buChar char="•"/>
          </a:pPr>
          <a:r>
            <a:rPr lang="en-US" sz="2000" b="1" kern="1200" dirty="0">
              <a:effectLst>
                <a:outerShdw blurRad="38100" dist="38100" dir="2700000" algn="tl">
                  <a:srgbClr val="000000">
                    <a:alpha val="43137"/>
                  </a:srgbClr>
                </a:outerShdw>
              </a:effectLst>
            </a:rPr>
            <a:t>3-phase Drives/Motors Must Be De-rated 50-70% for Use With Single Phase Power</a:t>
          </a:r>
        </a:p>
        <a:p>
          <a:pPr marL="228600" lvl="1" indent="-228600" algn="l" defTabSz="889000">
            <a:lnSpc>
              <a:spcPct val="90000"/>
            </a:lnSpc>
            <a:spcBef>
              <a:spcPct val="0"/>
            </a:spcBef>
            <a:spcAft>
              <a:spcPct val="15000"/>
            </a:spcAft>
            <a:buChar char="•"/>
          </a:pPr>
          <a:r>
            <a:rPr lang="en-US" sz="2000" b="1" kern="1200" dirty="0">
              <a:effectLst>
                <a:outerShdw blurRad="38100" dist="38100" dir="2700000" algn="tl">
                  <a:srgbClr val="000000">
                    <a:alpha val="43137"/>
                  </a:srgbClr>
                </a:outerShdw>
              </a:effectLst>
            </a:rPr>
            <a:t>With the M3712 Single Phase Power Supply, NO Drive or Motor De-rate Needed</a:t>
          </a:r>
        </a:p>
        <a:p>
          <a:pPr marL="228600" lvl="1" indent="-228600" algn="l" defTabSz="889000">
            <a:lnSpc>
              <a:spcPct val="90000"/>
            </a:lnSpc>
            <a:spcBef>
              <a:spcPct val="0"/>
            </a:spcBef>
            <a:spcAft>
              <a:spcPct val="15000"/>
            </a:spcAft>
            <a:buChar char="•"/>
          </a:pPr>
          <a:r>
            <a:rPr lang="en-US" sz="2000" b="1" kern="1200" dirty="0">
              <a:effectLst>
                <a:outerShdw blurRad="38100" dist="38100" dir="2700000" algn="tl">
                  <a:srgbClr val="000000">
                    <a:alpha val="43137"/>
                  </a:srgbClr>
                </a:outerShdw>
              </a:effectLst>
            </a:rPr>
            <a:t>Input 230VAC and 460VAC</a:t>
          </a:r>
        </a:p>
        <a:p>
          <a:pPr marL="228600" lvl="1" indent="-228600" algn="l" defTabSz="889000">
            <a:lnSpc>
              <a:spcPct val="90000"/>
            </a:lnSpc>
            <a:spcBef>
              <a:spcPct val="0"/>
            </a:spcBef>
            <a:spcAft>
              <a:spcPct val="15000"/>
            </a:spcAft>
            <a:buChar char="•"/>
          </a:pPr>
          <a:r>
            <a:rPr lang="en-US" sz="2000" b="1" kern="1200" dirty="0">
              <a:effectLst>
                <a:outerShdw blurRad="38100" dist="38100" dir="2700000" algn="tl">
                  <a:srgbClr val="000000">
                    <a:alpha val="43137"/>
                  </a:srgbClr>
                </a:outerShdw>
              </a:effectLst>
            </a:rPr>
            <a:t>Output Drive DC Bus Power</a:t>
          </a:r>
        </a:p>
        <a:p>
          <a:pPr marL="228600" lvl="1" indent="-228600" algn="l" defTabSz="889000">
            <a:lnSpc>
              <a:spcPct val="90000"/>
            </a:lnSpc>
            <a:spcBef>
              <a:spcPct val="0"/>
            </a:spcBef>
            <a:spcAft>
              <a:spcPct val="15000"/>
            </a:spcAft>
            <a:buChar char="•"/>
          </a:pPr>
          <a:r>
            <a:rPr lang="en-US" sz="2000" b="1" kern="1200" dirty="0">
              <a:effectLst>
                <a:outerShdw blurRad="38100" dist="38100" dir="2700000" algn="tl">
                  <a:srgbClr val="000000">
                    <a:alpha val="43137"/>
                  </a:srgbClr>
                </a:outerShdw>
              </a:effectLst>
            </a:rPr>
            <a:t>30, 50, 75, 125Hp</a:t>
          </a:r>
        </a:p>
        <a:p>
          <a:pPr marL="228600" lvl="1" indent="-228600" algn="l" defTabSz="889000">
            <a:lnSpc>
              <a:spcPct val="90000"/>
            </a:lnSpc>
            <a:spcBef>
              <a:spcPct val="0"/>
            </a:spcBef>
            <a:spcAft>
              <a:spcPct val="15000"/>
            </a:spcAft>
            <a:buChar char="•"/>
          </a:pPr>
          <a:r>
            <a:rPr lang="en-US" sz="2000" b="1" kern="1200" dirty="0">
              <a:effectLst>
                <a:outerShdw blurRad="38100" dist="38100" dir="2700000" algn="tl">
                  <a:srgbClr val="000000">
                    <a:alpha val="43137"/>
                  </a:srgbClr>
                </a:outerShdw>
              </a:effectLst>
            </a:rPr>
            <a:t>Can Parallel</a:t>
          </a:r>
        </a:p>
        <a:p>
          <a:pPr marL="228600" lvl="1" indent="-228600" algn="l" defTabSz="889000">
            <a:lnSpc>
              <a:spcPct val="90000"/>
            </a:lnSpc>
            <a:spcBef>
              <a:spcPct val="0"/>
            </a:spcBef>
            <a:spcAft>
              <a:spcPct val="15000"/>
            </a:spcAft>
            <a:buChar char="•"/>
          </a:pPr>
          <a:r>
            <a:rPr lang="en-US" sz="2000" b="1" kern="1200" dirty="0">
              <a:effectLst>
                <a:outerShdw blurRad="38100" dist="38100" dir="2700000" algn="tl">
                  <a:srgbClr val="000000">
                    <a:alpha val="43137"/>
                  </a:srgbClr>
                </a:outerShdw>
              </a:effectLst>
            </a:rPr>
            <a:t>Multiple DC Bus Connected Drive One M3712</a:t>
          </a:r>
        </a:p>
      </dsp:txBody>
      <dsp:txXfrm>
        <a:off x="24116" y="310023"/>
        <a:ext cx="6637939" cy="3466378"/>
      </dsp:txXfrm>
    </dsp:sp>
    <dsp:sp modelId="{A521F728-A42F-41A1-92CD-AB48231F9B0A}">
      <dsp:nvSpPr>
        <dsp:cNvPr id="0" name=""/>
        <dsp:cNvSpPr/>
      </dsp:nvSpPr>
      <dsp:spPr>
        <a:xfrm>
          <a:off x="338882" y="193124"/>
          <a:ext cx="5824635" cy="53801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6267" tIns="0" rIns="176267" bIns="0" numCol="1" spcCol="1270" anchor="ctr" anchorCtr="0">
          <a:noAutofit/>
        </a:bodyPr>
        <a:lstStyle/>
        <a:p>
          <a:pPr marL="0" lvl="0" indent="0" algn="ctr" defTabSz="1066800">
            <a:lnSpc>
              <a:spcPct val="90000"/>
            </a:lnSpc>
            <a:spcBef>
              <a:spcPct val="0"/>
            </a:spcBef>
            <a:spcAft>
              <a:spcPct val="35000"/>
            </a:spcAft>
            <a:buNone/>
          </a:pPr>
          <a:r>
            <a:rPr lang="en-US" sz="2400" b="1" kern="1200" dirty="0">
              <a:effectLst>
                <a:outerShdw blurRad="38100" dist="38100" dir="2700000" algn="tl">
                  <a:srgbClr val="000000">
                    <a:alpha val="43137"/>
                  </a:srgbClr>
                </a:outerShdw>
              </a:effectLst>
            </a:rPr>
            <a:t>M3712 Single Phase Power Supply</a:t>
          </a:r>
        </a:p>
      </dsp:txBody>
      <dsp:txXfrm>
        <a:off x="365145" y="219387"/>
        <a:ext cx="5772109" cy="485484"/>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E1F7D0-5F57-45AB-B593-BD872D6C8615}">
      <dsp:nvSpPr>
        <dsp:cNvPr id="0" name=""/>
        <dsp:cNvSpPr/>
      </dsp:nvSpPr>
      <dsp:spPr>
        <a:xfrm>
          <a:off x="0" y="421148"/>
          <a:ext cx="4121149" cy="28350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319847" tIns="374904" rIns="319847" bIns="128016" numCol="1" spcCol="1270" anchor="t" anchorCtr="0">
          <a:noAutofit/>
        </a:bodyPr>
        <a:lstStyle/>
        <a:p>
          <a:pPr marL="171450" lvl="1" indent="-171450" algn="l" defTabSz="800100">
            <a:lnSpc>
              <a:spcPct val="90000"/>
            </a:lnSpc>
            <a:spcBef>
              <a:spcPct val="0"/>
            </a:spcBef>
            <a:spcAft>
              <a:spcPct val="15000"/>
            </a:spcAft>
            <a:buChar char="•"/>
          </a:pPr>
          <a:r>
            <a:rPr lang="en-US" altLang="ja-JP" sz="1800" b="1" kern="1200" dirty="0">
              <a:effectLst>
                <a:outerShdw blurRad="38100" dist="38100" dir="2700000" algn="tl">
                  <a:srgbClr val="000000">
                    <a:alpha val="43137"/>
                  </a:srgbClr>
                </a:outerShdw>
              </a:effectLst>
            </a:rPr>
            <a:t>Hazardous Personnel Conditions</a:t>
          </a:r>
        </a:p>
        <a:p>
          <a:pPr marL="171450" lvl="1" indent="-171450" algn="l" defTabSz="800100">
            <a:lnSpc>
              <a:spcPct val="90000"/>
            </a:lnSpc>
            <a:spcBef>
              <a:spcPct val="0"/>
            </a:spcBef>
            <a:spcAft>
              <a:spcPct val="15000"/>
            </a:spcAft>
            <a:buChar char="•"/>
          </a:pPr>
          <a:r>
            <a:rPr lang="en-US" altLang="ja-JP" sz="1800" b="1" kern="1200" dirty="0">
              <a:effectLst>
                <a:outerShdw blurRad="38100" dist="38100" dir="2700000" algn="tl">
                  <a:srgbClr val="000000">
                    <a:alpha val="43137"/>
                  </a:srgbClr>
                </a:outerShdw>
              </a:effectLst>
            </a:rPr>
            <a:t>Lost Product Revenue</a:t>
          </a:r>
        </a:p>
        <a:p>
          <a:pPr marL="171450" lvl="1" indent="-171450" algn="l" defTabSz="800100">
            <a:lnSpc>
              <a:spcPct val="90000"/>
            </a:lnSpc>
            <a:spcBef>
              <a:spcPct val="0"/>
            </a:spcBef>
            <a:spcAft>
              <a:spcPct val="15000"/>
            </a:spcAft>
            <a:buChar char="•"/>
          </a:pPr>
          <a:r>
            <a:rPr lang="en-US" altLang="ja-JP" sz="1800" b="1" kern="1200" dirty="0">
              <a:effectLst>
                <a:outerShdw blurRad="38100" dist="38100" dir="2700000" algn="tl">
                  <a:srgbClr val="000000">
                    <a:alpha val="43137"/>
                  </a:srgbClr>
                </a:outerShdw>
              </a:effectLst>
            </a:rPr>
            <a:t>Non-Productive Personnel</a:t>
          </a:r>
        </a:p>
        <a:p>
          <a:pPr marL="171450" lvl="1" indent="-171450" algn="l" defTabSz="800100">
            <a:lnSpc>
              <a:spcPct val="90000"/>
            </a:lnSpc>
            <a:spcBef>
              <a:spcPct val="0"/>
            </a:spcBef>
            <a:spcAft>
              <a:spcPct val="15000"/>
            </a:spcAft>
            <a:buChar char="•"/>
          </a:pPr>
          <a:r>
            <a:rPr lang="en-US" altLang="ja-JP" sz="1800" b="1" kern="1200" dirty="0">
              <a:effectLst>
                <a:outerShdw blurRad="38100" dist="38100" dir="2700000" algn="tl">
                  <a:srgbClr val="000000">
                    <a:alpha val="43137"/>
                  </a:srgbClr>
                </a:outerShdw>
              </a:effectLst>
            </a:rPr>
            <a:t>Drive Repair</a:t>
          </a:r>
        </a:p>
        <a:p>
          <a:pPr marL="171450" lvl="1" indent="-171450" algn="l" defTabSz="800100">
            <a:lnSpc>
              <a:spcPct val="90000"/>
            </a:lnSpc>
            <a:spcBef>
              <a:spcPct val="0"/>
            </a:spcBef>
            <a:spcAft>
              <a:spcPct val="15000"/>
            </a:spcAft>
            <a:buChar char="•"/>
          </a:pPr>
          <a:r>
            <a:rPr lang="en-US" altLang="ja-JP" sz="1800" b="1" kern="1200" dirty="0">
              <a:effectLst>
                <a:outerShdw blurRad="38100" dist="38100" dir="2700000" algn="tl">
                  <a:srgbClr val="000000">
                    <a:alpha val="43137"/>
                  </a:srgbClr>
                </a:outerShdw>
              </a:effectLst>
            </a:rPr>
            <a:t>Damaged Process Machinery</a:t>
          </a:r>
        </a:p>
        <a:p>
          <a:pPr marL="171450" lvl="1" indent="-171450" algn="l" defTabSz="800100">
            <a:lnSpc>
              <a:spcPct val="90000"/>
            </a:lnSpc>
            <a:spcBef>
              <a:spcPct val="0"/>
            </a:spcBef>
            <a:spcAft>
              <a:spcPct val="15000"/>
            </a:spcAft>
            <a:buChar char="•"/>
          </a:pPr>
          <a:r>
            <a:rPr lang="en-US" altLang="ja-JP" sz="1800" b="1" kern="1200" dirty="0">
              <a:effectLst>
                <a:outerShdw blurRad="38100" dist="38100" dir="2700000" algn="tl">
                  <a:srgbClr val="000000">
                    <a:alpha val="43137"/>
                  </a:srgbClr>
                </a:outerShdw>
              </a:effectLst>
            </a:rPr>
            <a:t>Reworking Equipment</a:t>
          </a:r>
        </a:p>
        <a:p>
          <a:pPr marL="171450" lvl="1" indent="-171450" algn="l" defTabSz="800100">
            <a:lnSpc>
              <a:spcPct val="90000"/>
            </a:lnSpc>
            <a:spcBef>
              <a:spcPct val="0"/>
            </a:spcBef>
            <a:spcAft>
              <a:spcPct val="15000"/>
            </a:spcAft>
            <a:buChar char="•"/>
          </a:pPr>
          <a:r>
            <a:rPr lang="en-US" altLang="ja-JP" sz="1800" b="1" kern="1200" dirty="0">
              <a:effectLst>
                <a:outerShdw blurRad="38100" dist="38100" dir="2700000" algn="tl">
                  <a:srgbClr val="000000">
                    <a:alpha val="43137"/>
                  </a:srgbClr>
                </a:outerShdw>
              </a:effectLst>
            </a:rPr>
            <a:t>Restarting Equipment</a:t>
          </a:r>
        </a:p>
        <a:p>
          <a:pPr marL="171450" lvl="1" indent="-171450" algn="l" defTabSz="800100">
            <a:lnSpc>
              <a:spcPct val="90000"/>
            </a:lnSpc>
            <a:spcBef>
              <a:spcPct val="0"/>
            </a:spcBef>
            <a:spcAft>
              <a:spcPct val="15000"/>
            </a:spcAft>
            <a:buChar char="•"/>
          </a:pPr>
          <a:r>
            <a:rPr lang="en-US" altLang="ja-JP" sz="1800" b="1" kern="1200" dirty="0">
              <a:effectLst>
                <a:outerShdw blurRad="38100" dist="38100" dir="2700000" algn="tl">
                  <a:srgbClr val="000000">
                    <a:alpha val="43137"/>
                  </a:srgbClr>
                </a:outerShdw>
              </a:effectLst>
            </a:rPr>
            <a:t>Costly Cleanups</a:t>
          </a:r>
        </a:p>
      </dsp:txBody>
      <dsp:txXfrm>
        <a:off x="0" y="421148"/>
        <a:ext cx="4121149" cy="2835000"/>
      </dsp:txXfrm>
    </dsp:sp>
    <dsp:sp modelId="{D2DF6A5C-A510-4FA4-83D6-B63E98D0F35A}">
      <dsp:nvSpPr>
        <dsp:cNvPr id="0" name=""/>
        <dsp:cNvSpPr/>
      </dsp:nvSpPr>
      <dsp:spPr>
        <a:xfrm>
          <a:off x="120477" y="86799"/>
          <a:ext cx="3890418" cy="53136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9039" tIns="0" rIns="109039" bIns="0" numCol="1" spcCol="1270" anchor="ctr" anchorCtr="0">
          <a:noAutofit/>
        </a:bodyPr>
        <a:lstStyle/>
        <a:p>
          <a:pPr marL="0" lvl="0" indent="0" algn="ctr" defTabSz="711200">
            <a:lnSpc>
              <a:spcPct val="90000"/>
            </a:lnSpc>
            <a:spcBef>
              <a:spcPct val="0"/>
            </a:spcBef>
            <a:spcAft>
              <a:spcPts val="0"/>
            </a:spcAft>
            <a:buNone/>
          </a:pPr>
          <a:r>
            <a:rPr lang="en-US" altLang="ja-JP" sz="1600" b="1" kern="1200" dirty="0">
              <a:effectLst>
                <a:outerShdw blurRad="38100" dist="38100" dir="2700000" algn="tl">
                  <a:srgbClr val="000000">
                    <a:alpha val="43137"/>
                  </a:srgbClr>
                </a:outerShdw>
              </a:effectLst>
            </a:rPr>
            <a:t>Losses Due To Drive Under Voltage Events</a:t>
          </a:r>
        </a:p>
      </dsp:txBody>
      <dsp:txXfrm>
        <a:off x="146416" y="112738"/>
        <a:ext cx="3838540" cy="479482"/>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E1F7D0-5F57-45AB-B593-BD872D6C8615}">
      <dsp:nvSpPr>
        <dsp:cNvPr id="0" name=""/>
        <dsp:cNvSpPr/>
      </dsp:nvSpPr>
      <dsp:spPr>
        <a:xfrm>
          <a:off x="0" y="776481"/>
          <a:ext cx="7656179" cy="2425076"/>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594205" tIns="312420" rIns="594205" bIns="128016" numCol="1" spcCol="1270" anchor="t" anchorCtr="0">
          <a:noAutofit/>
        </a:bodyPr>
        <a:lstStyle/>
        <a:p>
          <a:pPr marL="171450" lvl="1" indent="-171450" algn="l" defTabSz="800100">
            <a:lnSpc>
              <a:spcPct val="90000"/>
            </a:lnSpc>
            <a:spcBef>
              <a:spcPct val="0"/>
            </a:spcBef>
            <a:spcAft>
              <a:spcPct val="15000"/>
            </a:spcAft>
            <a:buChar char="•"/>
          </a:pPr>
          <a:r>
            <a:rPr lang="en-US" altLang="ja-JP" sz="1800" b="1" kern="1200" dirty="0">
              <a:effectLst>
                <a:outerShdw blurRad="38100" dist="38100" dir="2700000" algn="tl">
                  <a:srgbClr val="000000">
                    <a:alpha val="43137"/>
                  </a:srgbClr>
                </a:outerShdw>
              </a:effectLst>
            </a:rPr>
            <a:t>Down Time Losses Outweigh Solution Cost</a:t>
          </a:r>
        </a:p>
        <a:p>
          <a:pPr marL="171450" lvl="1" indent="-171450" algn="l" defTabSz="800100">
            <a:lnSpc>
              <a:spcPct val="90000"/>
            </a:lnSpc>
            <a:spcBef>
              <a:spcPct val="0"/>
            </a:spcBef>
            <a:spcAft>
              <a:spcPct val="15000"/>
            </a:spcAft>
            <a:buChar char="•"/>
          </a:pPr>
          <a:r>
            <a:rPr lang="en-US" altLang="ja-JP" sz="1800" b="1" kern="1200" dirty="0">
              <a:effectLst>
                <a:outerShdw blurRad="38100" dist="38100" dir="2700000" algn="tl">
                  <a:srgbClr val="000000">
                    <a:alpha val="43137"/>
                  </a:srgbClr>
                </a:outerShdw>
              </a:effectLst>
            </a:rPr>
            <a:t>Critical Process Multiple Levels of Redundancy Required</a:t>
          </a:r>
        </a:p>
        <a:p>
          <a:pPr marL="171450" lvl="1" indent="-171450" algn="l" defTabSz="800100">
            <a:lnSpc>
              <a:spcPct val="90000"/>
            </a:lnSpc>
            <a:spcBef>
              <a:spcPct val="0"/>
            </a:spcBef>
            <a:spcAft>
              <a:spcPct val="15000"/>
            </a:spcAft>
            <a:buChar char="•"/>
          </a:pPr>
          <a:r>
            <a:rPr lang="en-US" altLang="ja-JP" sz="1800" b="1" kern="1200" dirty="0">
              <a:effectLst>
                <a:outerShdw blurRad="38100" dist="38100" dir="2700000" algn="tl">
                  <a:srgbClr val="000000">
                    <a:alpha val="43137"/>
                  </a:srgbClr>
                </a:outerShdw>
              </a:effectLst>
            </a:rPr>
            <a:t>Established Solution Specification Requirements</a:t>
          </a:r>
        </a:p>
        <a:p>
          <a:pPr marL="171450" lvl="1" indent="-171450" algn="l" defTabSz="800100">
            <a:lnSpc>
              <a:spcPct val="90000"/>
            </a:lnSpc>
            <a:spcBef>
              <a:spcPct val="0"/>
            </a:spcBef>
            <a:spcAft>
              <a:spcPct val="15000"/>
            </a:spcAft>
            <a:buChar char="•"/>
          </a:pPr>
          <a:r>
            <a:rPr lang="en-US" altLang="ja-JP" sz="1800" b="1" kern="1200" dirty="0">
              <a:effectLst>
                <a:outerShdw blurRad="38100" dist="38100" dir="2700000" algn="tl">
                  <a:srgbClr val="000000">
                    <a:alpha val="43137"/>
                  </a:srgbClr>
                </a:outerShdw>
              </a:effectLst>
            </a:rPr>
            <a:t>Process Can Not Tolerate Motor Performance Deviations</a:t>
          </a:r>
        </a:p>
        <a:p>
          <a:pPr marL="171450" lvl="1" indent="-171450" algn="l" defTabSz="800100">
            <a:lnSpc>
              <a:spcPct val="90000"/>
            </a:lnSpc>
            <a:spcBef>
              <a:spcPct val="0"/>
            </a:spcBef>
            <a:spcAft>
              <a:spcPct val="15000"/>
            </a:spcAft>
            <a:buChar char="•"/>
          </a:pPr>
          <a:r>
            <a:rPr lang="en-US" altLang="ja-JP" sz="1800" b="1" kern="1200" dirty="0">
              <a:effectLst>
                <a:outerShdw blurRad="38100" dist="38100" dir="2700000" algn="tl">
                  <a:srgbClr val="000000">
                    <a:alpha val="43137"/>
                  </a:srgbClr>
                </a:outerShdw>
              </a:effectLst>
            </a:rPr>
            <a:t>Strict Environmental Systems Requirements (HVAC Protection)</a:t>
          </a:r>
        </a:p>
        <a:p>
          <a:pPr marL="171450" lvl="1" indent="-171450" algn="l" defTabSz="800100">
            <a:lnSpc>
              <a:spcPct val="90000"/>
            </a:lnSpc>
            <a:spcBef>
              <a:spcPct val="0"/>
            </a:spcBef>
            <a:spcAft>
              <a:spcPct val="15000"/>
            </a:spcAft>
            <a:buChar char="•"/>
          </a:pPr>
          <a:r>
            <a:rPr lang="en-US" altLang="ja-JP" sz="1800" b="1" kern="1200" dirty="0">
              <a:effectLst>
                <a:outerShdw blurRad="38100" dist="38100" dir="2700000" algn="tl">
                  <a:srgbClr val="000000">
                    <a:alpha val="43137"/>
                  </a:srgbClr>
                </a:outerShdw>
              </a:effectLst>
            </a:rPr>
            <a:t>Ride Thru Solutions are More Expensive Than the Drive Being Backed Up</a:t>
          </a:r>
        </a:p>
      </dsp:txBody>
      <dsp:txXfrm>
        <a:off x="0" y="776481"/>
        <a:ext cx="7656179" cy="2425076"/>
      </dsp:txXfrm>
    </dsp:sp>
    <dsp:sp modelId="{D2DF6A5C-A510-4FA4-83D6-B63E98D0F35A}">
      <dsp:nvSpPr>
        <dsp:cNvPr id="0" name=""/>
        <dsp:cNvSpPr/>
      </dsp:nvSpPr>
      <dsp:spPr>
        <a:xfrm>
          <a:off x="171004" y="552186"/>
          <a:ext cx="7227532" cy="445926"/>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02570" tIns="0" rIns="202570" bIns="0" numCol="1" spcCol="1270" anchor="ctr" anchorCtr="0">
          <a:noAutofit/>
        </a:bodyPr>
        <a:lstStyle/>
        <a:p>
          <a:pPr marL="0" lvl="0" indent="0" algn="ctr" defTabSz="1422400">
            <a:lnSpc>
              <a:spcPct val="90000"/>
            </a:lnSpc>
            <a:spcBef>
              <a:spcPct val="0"/>
            </a:spcBef>
            <a:spcAft>
              <a:spcPts val="0"/>
            </a:spcAft>
            <a:buNone/>
          </a:pPr>
          <a:r>
            <a:rPr lang="en-US" altLang="ja-JP" sz="3200" b="1" kern="1200" dirty="0">
              <a:effectLst>
                <a:outerShdw blurRad="38100" dist="38100" dir="2700000" algn="tl">
                  <a:srgbClr val="000000">
                    <a:alpha val="43137"/>
                  </a:srgbClr>
                </a:outerShdw>
              </a:effectLst>
            </a:rPr>
            <a:t>Critical Process Ride Thru </a:t>
          </a:r>
          <a:endParaRPr lang="en-US" sz="3200" kern="1200" dirty="0">
            <a:effectLst>
              <a:outerShdw blurRad="38100" dist="38100" dir="2700000" algn="tl">
                <a:srgbClr val="000000">
                  <a:alpha val="43137"/>
                </a:srgbClr>
              </a:outerShdw>
            </a:effectLst>
          </a:endParaRPr>
        </a:p>
      </dsp:txBody>
      <dsp:txXfrm>
        <a:off x="192772" y="573954"/>
        <a:ext cx="7183996" cy="402390"/>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E1F7D0-5F57-45AB-B593-BD872D6C8615}">
      <dsp:nvSpPr>
        <dsp:cNvPr id="0" name=""/>
        <dsp:cNvSpPr/>
      </dsp:nvSpPr>
      <dsp:spPr>
        <a:xfrm>
          <a:off x="0" y="417797"/>
          <a:ext cx="10972800" cy="1521829"/>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851611" tIns="562356" rIns="851611" bIns="78232" numCol="1" spcCol="1270" anchor="t" anchorCtr="0">
          <a:noAutofit/>
        </a:bodyPr>
        <a:lstStyle/>
        <a:p>
          <a:pPr marL="57150" lvl="1" indent="-57150" algn="l" defTabSz="488950">
            <a:lnSpc>
              <a:spcPct val="90000"/>
            </a:lnSpc>
            <a:spcBef>
              <a:spcPct val="0"/>
            </a:spcBef>
            <a:spcAft>
              <a:spcPct val="15000"/>
            </a:spcAft>
            <a:buChar char="•"/>
          </a:pPr>
          <a:r>
            <a:rPr lang="en-US" altLang="ja-JP" sz="1100" b="1" kern="1200" dirty="0">
              <a:effectLst>
                <a:outerShdw blurRad="38100" dist="38100" dir="2700000" algn="tl">
                  <a:srgbClr val="000000">
                    <a:alpha val="43137"/>
                  </a:srgbClr>
                </a:outerShdw>
              </a:effectLst>
            </a:rPr>
            <a:t>Personnel Safety Can Be Compromised if the Associated Process Motor Losses Power and Becomes Erratic </a:t>
          </a:r>
        </a:p>
        <a:p>
          <a:pPr marL="57150" lvl="1" indent="-57150" algn="l" defTabSz="488950">
            <a:lnSpc>
              <a:spcPct val="90000"/>
            </a:lnSpc>
            <a:spcBef>
              <a:spcPct val="0"/>
            </a:spcBef>
            <a:spcAft>
              <a:spcPct val="15000"/>
            </a:spcAft>
            <a:buChar char="•"/>
          </a:pPr>
          <a:r>
            <a:rPr lang="en-US" altLang="ja-JP" sz="1100" b="1" kern="1200" dirty="0">
              <a:effectLst>
                <a:outerShdw blurRad="38100" dist="38100" dir="2700000" algn="tl">
                  <a:srgbClr val="000000">
                    <a:alpha val="43137"/>
                  </a:srgbClr>
                </a:outerShdw>
              </a:effectLst>
            </a:rPr>
            <a:t>Any Slight Deviation in Motor Speed or Torque Can Create Scrap Product and Expensive Production Loses or Cleanup </a:t>
          </a:r>
        </a:p>
        <a:p>
          <a:pPr marL="57150" lvl="1" indent="-57150" algn="l" defTabSz="488950">
            <a:lnSpc>
              <a:spcPct val="90000"/>
            </a:lnSpc>
            <a:spcBef>
              <a:spcPct val="0"/>
            </a:spcBef>
            <a:spcAft>
              <a:spcPct val="15000"/>
            </a:spcAft>
            <a:buChar char="•"/>
          </a:pPr>
          <a:r>
            <a:rPr lang="en-US" altLang="ja-JP" sz="1100" b="1" kern="1200" dirty="0">
              <a:effectLst>
                <a:outerShdw blurRad="38100" dist="38100" dir="2700000" algn="tl">
                  <a:srgbClr val="000000">
                    <a:alpha val="43137"/>
                  </a:srgbClr>
                </a:outerShdw>
              </a:effectLst>
            </a:rPr>
            <a:t>Loss of Security System Power Can Allow Intrusion Into High Security Areas </a:t>
          </a:r>
        </a:p>
        <a:p>
          <a:pPr marL="57150" lvl="1" indent="-57150" algn="l" defTabSz="488950">
            <a:lnSpc>
              <a:spcPct val="90000"/>
            </a:lnSpc>
            <a:spcBef>
              <a:spcPct val="0"/>
            </a:spcBef>
            <a:spcAft>
              <a:spcPct val="15000"/>
            </a:spcAft>
            <a:buChar char="•"/>
          </a:pPr>
          <a:r>
            <a:rPr lang="en-US" altLang="ja-JP" sz="1100" b="1" kern="1200" dirty="0">
              <a:effectLst>
                <a:outerShdw blurRad="38100" dist="38100" dir="2700000" algn="tl">
                  <a:srgbClr val="000000">
                    <a:alpha val="43137"/>
                  </a:srgbClr>
                </a:outerShdw>
              </a:effectLst>
            </a:rPr>
            <a:t>Loss of Power to Equipment’s Personnel Safety Features Can Create Hazzard to Workers</a:t>
          </a:r>
        </a:p>
        <a:p>
          <a:pPr marL="57150" lvl="1" indent="-57150" algn="l" defTabSz="488950">
            <a:lnSpc>
              <a:spcPct val="90000"/>
            </a:lnSpc>
            <a:spcBef>
              <a:spcPct val="0"/>
            </a:spcBef>
            <a:spcAft>
              <a:spcPct val="15000"/>
            </a:spcAft>
            <a:buChar char="•"/>
          </a:pPr>
          <a:r>
            <a:rPr lang="en-US" altLang="ja-JP" sz="1100" b="1" kern="1200" dirty="0">
              <a:effectLst>
                <a:outerShdw blurRad="38100" dist="38100" dir="2700000" algn="tl">
                  <a:srgbClr val="000000">
                    <a:alpha val="43137"/>
                  </a:srgbClr>
                </a:outerShdw>
              </a:effectLst>
            </a:rPr>
            <a:t>Perishable Products can Be Lost During AC Line Loss that Can Trip Refrigeration Compressor VFDs/Motors </a:t>
          </a:r>
        </a:p>
      </dsp:txBody>
      <dsp:txXfrm>
        <a:off x="0" y="417797"/>
        <a:ext cx="10972800" cy="1521829"/>
      </dsp:txXfrm>
    </dsp:sp>
    <dsp:sp modelId="{D2DF6A5C-A510-4FA4-83D6-B63E98D0F35A}">
      <dsp:nvSpPr>
        <dsp:cNvPr id="0" name=""/>
        <dsp:cNvSpPr/>
      </dsp:nvSpPr>
      <dsp:spPr>
        <a:xfrm>
          <a:off x="2031976" y="0"/>
          <a:ext cx="6354535" cy="82656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90322" tIns="0" rIns="290322" bIns="0" numCol="1" spcCol="1270" anchor="ctr" anchorCtr="0">
          <a:noAutofit/>
        </a:bodyPr>
        <a:lstStyle/>
        <a:p>
          <a:pPr marL="0" lvl="0" indent="0" algn="ctr" defTabSz="1066800">
            <a:lnSpc>
              <a:spcPct val="90000"/>
            </a:lnSpc>
            <a:spcBef>
              <a:spcPct val="0"/>
            </a:spcBef>
            <a:spcAft>
              <a:spcPct val="35000"/>
            </a:spcAft>
            <a:buNone/>
          </a:pPr>
          <a:r>
            <a:rPr lang="en-US" altLang="ja-JP" sz="2400" b="1" kern="1200" dirty="0">
              <a:effectLst>
                <a:outerShdw blurRad="38100" dist="38100" dir="2700000" algn="tl">
                  <a:srgbClr val="000000">
                    <a:alpha val="43137"/>
                  </a:srgbClr>
                </a:outerShdw>
              </a:effectLst>
            </a:rPr>
            <a:t>Critical Process Backup Reasons</a:t>
          </a:r>
          <a:endParaRPr lang="en-US" sz="2400" kern="1200" dirty="0">
            <a:effectLst>
              <a:outerShdw blurRad="38100" dist="38100" dir="2700000" algn="tl">
                <a:srgbClr val="000000">
                  <a:alpha val="43137"/>
                </a:srgbClr>
              </a:outerShdw>
            </a:effectLst>
          </a:endParaRPr>
        </a:p>
      </dsp:txBody>
      <dsp:txXfrm>
        <a:off x="2072325" y="40349"/>
        <a:ext cx="6273837" cy="745862"/>
      </dsp:txXfrm>
    </dsp:sp>
    <dsp:sp modelId="{07D02675-7B0B-4B39-A4B3-F4F168705769}">
      <dsp:nvSpPr>
        <dsp:cNvPr id="0" name=""/>
        <dsp:cNvSpPr/>
      </dsp:nvSpPr>
      <dsp:spPr>
        <a:xfrm>
          <a:off x="0" y="2504107"/>
          <a:ext cx="10972800" cy="31752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851611" tIns="562356" rIns="851611" bIns="78232" numCol="1" spcCol="1270" anchor="t" anchorCtr="0">
          <a:noAutofit/>
        </a:bodyPr>
        <a:lstStyle/>
        <a:p>
          <a:pPr marL="57150" lvl="1" indent="-57150" algn="l" defTabSz="488950">
            <a:lnSpc>
              <a:spcPct val="90000"/>
            </a:lnSpc>
            <a:spcBef>
              <a:spcPct val="0"/>
            </a:spcBef>
            <a:spcAft>
              <a:spcPct val="15000"/>
            </a:spcAft>
            <a:buChar char="•"/>
          </a:pPr>
          <a:r>
            <a:rPr lang="en-US" altLang="ja-JP" sz="1100" b="1" kern="1200" dirty="0">
              <a:effectLst>
                <a:outerShdw blurRad="38100" dist="38100" dir="2700000" algn="tl">
                  <a:srgbClr val="000000">
                    <a:alpha val="43137"/>
                  </a:srgbClr>
                </a:outerShdw>
              </a:effectLst>
            </a:rPr>
            <a:t>Data Centers – Environmental Systems Backup</a:t>
          </a:r>
        </a:p>
        <a:p>
          <a:pPr marL="114300" lvl="2" indent="-57150" algn="l" defTabSz="488950">
            <a:lnSpc>
              <a:spcPct val="90000"/>
            </a:lnSpc>
            <a:spcBef>
              <a:spcPct val="0"/>
            </a:spcBef>
            <a:spcAft>
              <a:spcPct val="15000"/>
            </a:spcAft>
            <a:buChar char="•"/>
          </a:pPr>
          <a:r>
            <a:rPr lang="en-US" altLang="ja-JP" sz="1100" b="0" kern="1200" dirty="0">
              <a:effectLst>
                <a:outerShdw blurRad="38100" dist="38100" dir="2700000" algn="tl">
                  <a:srgbClr val="000000">
                    <a:alpha val="43137"/>
                  </a:srgbClr>
                </a:outerShdw>
              </a:effectLst>
            </a:rPr>
            <a:t>Critical Data Can Be Lost if Environmental Systems Are Lost and Data Servers Overheat</a:t>
          </a:r>
        </a:p>
        <a:p>
          <a:pPr marL="57150" lvl="1" indent="-57150" algn="l" defTabSz="488950">
            <a:lnSpc>
              <a:spcPct val="90000"/>
            </a:lnSpc>
            <a:spcBef>
              <a:spcPct val="0"/>
            </a:spcBef>
            <a:spcAft>
              <a:spcPct val="15000"/>
            </a:spcAft>
            <a:buChar char="•"/>
          </a:pPr>
          <a:r>
            <a:rPr lang="en-US" altLang="ja-JP" sz="1100" b="1" kern="1200" dirty="0">
              <a:effectLst>
                <a:outerShdw blurRad="38100" dist="38100" dir="2700000" algn="tl">
                  <a:srgbClr val="000000">
                    <a:alpha val="43137"/>
                  </a:srgbClr>
                </a:outerShdw>
              </a:effectLst>
            </a:rPr>
            <a:t>Semiconductor – Cleanroom Air Handlers &amp; Machine Tool Chill Water</a:t>
          </a:r>
        </a:p>
        <a:p>
          <a:pPr marL="114300" lvl="2" indent="-57150" algn="l" defTabSz="488950">
            <a:lnSpc>
              <a:spcPct val="90000"/>
            </a:lnSpc>
            <a:spcBef>
              <a:spcPct val="0"/>
            </a:spcBef>
            <a:spcAft>
              <a:spcPct val="15000"/>
            </a:spcAft>
            <a:buFontTx/>
            <a:buChar char="*"/>
          </a:pPr>
          <a:r>
            <a:rPr lang="en-US" altLang="ja-JP" sz="1100" b="0" kern="1200" dirty="0">
              <a:effectLst>
                <a:outerShdw blurRad="38100" dist="38100" dir="2700000" algn="tl">
                  <a:srgbClr val="000000">
                    <a:alpha val="43137"/>
                  </a:srgbClr>
                </a:outerShdw>
              </a:effectLst>
            </a:rPr>
            <a:t>Cleans Rooms Must Remain Free of Environmental Particulates or Expensive Semiconductor Wafers are Discarded</a:t>
          </a:r>
        </a:p>
        <a:p>
          <a:pPr marL="114300" lvl="2" indent="-57150" algn="l" defTabSz="488950">
            <a:lnSpc>
              <a:spcPct val="90000"/>
            </a:lnSpc>
            <a:spcBef>
              <a:spcPct val="0"/>
            </a:spcBef>
            <a:spcAft>
              <a:spcPct val="15000"/>
            </a:spcAft>
            <a:buFontTx/>
            <a:buChar char="*"/>
          </a:pPr>
          <a:r>
            <a:rPr lang="en-US" altLang="ja-JP" sz="1100" b="0" kern="1200" dirty="0">
              <a:effectLst>
                <a:outerShdw blurRad="38100" dist="38100" dir="2700000" algn="tl">
                  <a:srgbClr val="000000">
                    <a:alpha val="43137"/>
                  </a:srgbClr>
                </a:outerShdw>
              </a:effectLst>
            </a:rPr>
            <a:t>Machine Tools for Wafer Etching Must maintain Constant Chill Water Cooling Due to High Speed Operation</a:t>
          </a:r>
        </a:p>
        <a:p>
          <a:pPr marL="57150" lvl="1" indent="-57150" algn="l" defTabSz="488950">
            <a:lnSpc>
              <a:spcPct val="90000"/>
            </a:lnSpc>
            <a:spcBef>
              <a:spcPct val="0"/>
            </a:spcBef>
            <a:spcAft>
              <a:spcPct val="15000"/>
            </a:spcAft>
            <a:buChar char="•"/>
          </a:pPr>
          <a:r>
            <a:rPr lang="en-US" altLang="ja-JP" sz="1100" b="1" kern="1200" dirty="0">
              <a:effectLst>
                <a:outerShdw blurRad="38100" dist="38100" dir="2700000" algn="tl">
                  <a:srgbClr val="000000">
                    <a:alpha val="43137"/>
                  </a:srgbClr>
                </a:outerShdw>
              </a:effectLst>
            </a:rPr>
            <a:t>Lubrication Systems</a:t>
          </a:r>
        </a:p>
        <a:p>
          <a:pPr marL="114300" lvl="2" indent="-57150" algn="l" defTabSz="488950">
            <a:lnSpc>
              <a:spcPct val="90000"/>
            </a:lnSpc>
            <a:spcBef>
              <a:spcPct val="0"/>
            </a:spcBef>
            <a:spcAft>
              <a:spcPct val="15000"/>
            </a:spcAft>
            <a:buFontTx/>
            <a:buChar char="*"/>
          </a:pPr>
          <a:r>
            <a:rPr lang="en-US" altLang="ja-JP" sz="1100" b="0" kern="1200" dirty="0">
              <a:effectLst>
                <a:outerShdw blurRad="38100" dist="38100" dir="2700000" algn="tl">
                  <a:srgbClr val="000000">
                    <a:alpha val="43137"/>
                  </a:srgbClr>
                </a:outerShdw>
              </a:effectLst>
            </a:rPr>
            <a:t>High Speed Turbines Can Burn up Without Constant Lubrication</a:t>
          </a:r>
        </a:p>
        <a:p>
          <a:pPr marL="57150" lvl="1" indent="-57150" algn="l" defTabSz="488950">
            <a:lnSpc>
              <a:spcPct val="90000"/>
            </a:lnSpc>
            <a:spcBef>
              <a:spcPct val="0"/>
            </a:spcBef>
            <a:spcAft>
              <a:spcPct val="15000"/>
            </a:spcAft>
            <a:buChar char="•"/>
          </a:pPr>
          <a:r>
            <a:rPr lang="en-US" altLang="ja-JP" sz="1100" b="1" kern="1200" dirty="0">
              <a:effectLst>
                <a:outerShdw blurRad="38100" dist="38100" dir="2700000" algn="tl">
                  <a:srgbClr val="000000">
                    <a:alpha val="43137"/>
                  </a:srgbClr>
                </a:outerShdw>
              </a:effectLst>
            </a:rPr>
            <a:t>Safety Systems</a:t>
          </a:r>
        </a:p>
        <a:p>
          <a:pPr marL="114300" lvl="2" indent="-57150" algn="l" defTabSz="488950">
            <a:lnSpc>
              <a:spcPct val="90000"/>
            </a:lnSpc>
            <a:spcBef>
              <a:spcPct val="0"/>
            </a:spcBef>
            <a:spcAft>
              <a:spcPct val="15000"/>
            </a:spcAft>
            <a:buFontTx/>
            <a:buChar char="*"/>
          </a:pPr>
          <a:r>
            <a:rPr lang="en-US" altLang="ja-JP" sz="1100" b="0" kern="1200" dirty="0">
              <a:effectLst>
                <a:outerShdw blurRad="38100" dist="38100" dir="2700000" algn="tl">
                  <a:srgbClr val="000000">
                    <a:alpha val="43137"/>
                  </a:srgbClr>
                </a:outerShdw>
              </a:effectLst>
            </a:rPr>
            <a:t>Robotics Multi Axis Systems Lose Reference Causing Damage to Mechanical Components or Surrounding Equipment</a:t>
          </a:r>
        </a:p>
        <a:p>
          <a:pPr marL="114300" lvl="2" indent="-57150" algn="l" defTabSz="488950">
            <a:lnSpc>
              <a:spcPct val="90000"/>
            </a:lnSpc>
            <a:spcBef>
              <a:spcPct val="0"/>
            </a:spcBef>
            <a:spcAft>
              <a:spcPct val="15000"/>
            </a:spcAft>
            <a:buFontTx/>
            <a:buChar char="*"/>
          </a:pPr>
          <a:r>
            <a:rPr lang="en-US" altLang="ja-JP" sz="1100" b="0" kern="1200" dirty="0">
              <a:effectLst>
                <a:outerShdw blurRad="38100" dist="38100" dir="2700000" algn="tl">
                  <a:srgbClr val="000000">
                    <a:alpha val="43137"/>
                  </a:srgbClr>
                </a:outerShdw>
              </a:effectLst>
            </a:rPr>
            <a:t>Hoists &amp; Cranes Can Drop Load</a:t>
          </a:r>
        </a:p>
        <a:p>
          <a:pPr marL="57150" lvl="1" indent="-57150" algn="l" defTabSz="488950">
            <a:lnSpc>
              <a:spcPct val="90000"/>
            </a:lnSpc>
            <a:spcBef>
              <a:spcPct val="0"/>
            </a:spcBef>
            <a:spcAft>
              <a:spcPct val="15000"/>
            </a:spcAft>
            <a:buChar char="•"/>
          </a:pPr>
          <a:r>
            <a:rPr lang="en-US" altLang="ja-JP" sz="1100" b="1" kern="1200" dirty="0">
              <a:effectLst>
                <a:outerShdw blurRad="38100" dist="38100" dir="2700000" algn="tl">
                  <a:srgbClr val="000000">
                    <a:alpha val="43137"/>
                  </a:srgbClr>
                </a:outerShdw>
              </a:effectLst>
            </a:rPr>
            <a:t>Security Gates</a:t>
          </a:r>
        </a:p>
        <a:p>
          <a:pPr marL="114300" lvl="2" indent="-57150" algn="l" defTabSz="488950">
            <a:lnSpc>
              <a:spcPct val="90000"/>
            </a:lnSpc>
            <a:spcBef>
              <a:spcPct val="0"/>
            </a:spcBef>
            <a:spcAft>
              <a:spcPct val="15000"/>
            </a:spcAft>
            <a:buFontTx/>
            <a:buChar char="*"/>
          </a:pPr>
          <a:r>
            <a:rPr lang="en-US" altLang="ja-JP" sz="1100" b="0" kern="1200" dirty="0">
              <a:effectLst>
                <a:outerShdw blurRad="38100" dist="38100" dir="2700000" algn="tl">
                  <a:srgbClr val="000000">
                    <a:alpha val="43137"/>
                  </a:srgbClr>
                </a:outerShdw>
              </a:effectLst>
            </a:rPr>
            <a:t>Power to Security Access Areas is Cut During Breach Attempts</a:t>
          </a:r>
        </a:p>
        <a:p>
          <a:pPr marL="57150" lvl="1" indent="-57150" algn="l" defTabSz="488950">
            <a:lnSpc>
              <a:spcPct val="90000"/>
            </a:lnSpc>
            <a:spcBef>
              <a:spcPct val="0"/>
            </a:spcBef>
            <a:spcAft>
              <a:spcPct val="15000"/>
            </a:spcAft>
            <a:buFontTx/>
            <a:buChar char="*"/>
          </a:pPr>
          <a:r>
            <a:rPr lang="en-US" altLang="ja-JP" sz="1100" b="1" kern="1200" dirty="0">
              <a:effectLst>
                <a:outerShdw blurRad="38100" dist="38100" dir="2700000" algn="tl">
                  <a:srgbClr val="000000">
                    <a:alpha val="43137"/>
                  </a:srgbClr>
                </a:outerShdw>
              </a:effectLst>
            </a:rPr>
            <a:t>Chemical and Toxic Exhaust Ventilation</a:t>
          </a:r>
        </a:p>
        <a:p>
          <a:pPr marL="114300" lvl="2" indent="-57150" algn="l" defTabSz="488950">
            <a:lnSpc>
              <a:spcPct val="90000"/>
            </a:lnSpc>
            <a:spcBef>
              <a:spcPct val="0"/>
            </a:spcBef>
            <a:spcAft>
              <a:spcPct val="15000"/>
            </a:spcAft>
            <a:buFontTx/>
            <a:buChar char="*"/>
          </a:pPr>
          <a:r>
            <a:rPr lang="en-US" altLang="ja-JP" sz="1100" b="0" kern="1200" dirty="0">
              <a:effectLst>
                <a:outerShdw blurRad="38100" dist="38100" dir="2700000" algn="tl">
                  <a:srgbClr val="000000">
                    <a:alpha val="43137"/>
                  </a:srgbClr>
                </a:outerShdw>
              </a:effectLst>
            </a:rPr>
            <a:t>Loss of Ventilation and Exhaust Fans can Create Personnel Hazzard from Toxic Gases  </a:t>
          </a:r>
        </a:p>
      </dsp:txBody>
      <dsp:txXfrm>
        <a:off x="0" y="2504107"/>
        <a:ext cx="10972800" cy="3175200"/>
      </dsp:txXfrm>
    </dsp:sp>
    <dsp:sp modelId="{F43F564C-7B26-47CE-9233-71E24EA7F1DE}">
      <dsp:nvSpPr>
        <dsp:cNvPr id="0" name=""/>
        <dsp:cNvSpPr/>
      </dsp:nvSpPr>
      <dsp:spPr>
        <a:xfrm>
          <a:off x="2031976" y="2143553"/>
          <a:ext cx="6330416" cy="82656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90322" tIns="0" rIns="290322" bIns="0" numCol="1" spcCol="1270" anchor="ctr" anchorCtr="0">
          <a:noAutofit/>
        </a:bodyPr>
        <a:lstStyle/>
        <a:p>
          <a:pPr marL="0" lvl="0" indent="0" algn="ctr" defTabSz="1066800">
            <a:lnSpc>
              <a:spcPct val="90000"/>
            </a:lnSpc>
            <a:spcBef>
              <a:spcPct val="0"/>
            </a:spcBef>
            <a:spcAft>
              <a:spcPct val="35000"/>
            </a:spcAft>
            <a:buNone/>
          </a:pPr>
          <a:r>
            <a:rPr lang="en-US" altLang="ja-JP" sz="2400" b="1" kern="1200" dirty="0">
              <a:effectLst>
                <a:outerShdw blurRad="38100" dist="38100" dir="2700000" algn="tl">
                  <a:srgbClr val="000000">
                    <a:alpha val="43137"/>
                  </a:srgbClr>
                </a:outerShdw>
              </a:effectLst>
            </a:rPr>
            <a:t>Critical Process Examples</a:t>
          </a:r>
        </a:p>
      </dsp:txBody>
      <dsp:txXfrm>
        <a:off x="2072325" y="2183902"/>
        <a:ext cx="6249718" cy="745862"/>
      </dsp:txXfrm>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54BE2A-BEF8-475F-89D1-38585DB7DCBF}">
      <dsp:nvSpPr>
        <dsp:cNvPr id="0" name=""/>
        <dsp:cNvSpPr/>
      </dsp:nvSpPr>
      <dsp:spPr>
        <a:xfrm>
          <a:off x="0" y="0"/>
          <a:ext cx="1619435" cy="4688925"/>
        </a:xfrm>
        <a:prstGeom prst="roundRect">
          <a:avLst>
            <a:gd name="adj" fmla="val 10000"/>
          </a:avLst>
        </a:prstGeom>
        <a:solidFill>
          <a:schemeClr val="dk2">
            <a:hueOff val="0"/>
            <a:satOff val="0"/>
            <a:lumOff val="0"/>
            <a:alphaOff val="0"/>
          </a:schemeClr>
        </a:solidFill>
        <a:ln>
          <a:noFill/>
        </a:ln>
        <a:effectLst>
          <a:outerShdw blurRad="40000" dist="23000" dir="5400000" rotWithShape="0">
            <a:srgbClr val="000000">
              <a:alpha val="35000"/>
            </a:srgbClr>
          </a:outerShdw>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284480" tIns="284480" rIns="284480" bIns="284480" numCol="1" spcCol="1270" anchor="ctr" anchorCtr="0">
          <a:noAutofit/>
        </a:bodyPr>
        <a:lstStyle/>
        <a:p>
          <a:pPr marL="0" lvl="0" indent="0" algn="ctr" defTabSz="1778000">
            <a:lnSpc>
              <a:spcPct val="90000"/>
            </a:lnSpc>
            <a:spcBef>
              <a:spcPct val="0"/>
            </a:spcBef>
            <a:spcAft>
              <a:spcPct val="35000"/>
            </a:spcAft>
            <a:buNone/>
          </a:pPr>
          <a:r>
            <a:rPr lang="en-US" sz="4000" b="1" kern="1200" dirty="0">
              <a:effectLst>
                <a:outerShdw blurRad="38100" dist="38100" dir="2700000" algn="tl">
                  <a:srgbClr val="000000">
                    <a:alpha val="43137"/>
                  </a:srgbClr>
                </a:outerShdw>
              </a:effectLst>
            </a:rPr>
            <a:t>UPS</a:t>
          </a:r>
        </a:p>
      </dsp:txBody>
      <dsp:txXfrm>
        <a:off x="0" y="1875570"/>
        <a:ext cx="1619435" cy="1875570"/>
      </dsp:txXfrm>
    </dsp:sp>
    <dsp:sp modelId="{455406B2-08A8-40D3-8406-C09099A8C6B2}">
      <dsp:nvSpPr>
        <dsp:cNvPr id="0" name=""/>
        <dsp:cNvSpPr/>
      </dsp:nvSpPr>
      <dsp:spPr>
        <a:xfrm>
          <a:off x="48583" y="281335"/>
          <a:ext cx="1522269" cy="1561412"/>
        </a:xfrm>
        <a:prstGeom prst="ellipse">
          <a:avLst/>
        </a:prstGeom>
        <a:blipFill rotWithShape="1">
          <a:blip xmlns:r="http://schemas.openxmlformats.org/officeDocument/2006/relationships" r:embed="rId1"/>
          <a:stretch>
            <a:fillRect/>
          </a:stretch>
        </a:blipFill>
        <a:ln>
          <a:noFill/>
        </a:ln>
        <a:effectLst/>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91260FD2-0866-428F-A957-D08D4A0C1715}">
      <dsp:nvSpPr>
        <dsp:cNvPr id="0" name=""/>
        <dsp:cNvSpPr/>
      </dsp:nvSpPr>
      <dsp:spPr>
        <a:xfrm>
          <a:off x="1668019" y="0"/>
          <a:ext cx="1619435" cy="4688925"/>
        </a:xfrm>
        <a:prstGeom prst="roundRect">
          <a:avLst>
            <a:gd name="adj" fmla="val 10000"/>
          </a:avLst>
        </a:prstGeom>
        <a:solidFill>
          <a:schemeClr val="dk2">
            <a:hueOff val="0"/>
            <a:satOff val="0"/>
            <a:lumOff val="0"/>
            <a:alphaOff val="0"/>
          </a:schemeClr>
        </a:solidFill>
        <a:ln>
          <a:noFill/>
        </a:ln>
        <a:effectLst>
          <a:outerShdw blurRad="40000" dist="23000" dir="5400000" rotWithShape="0">
            <a:srgbClr val="000000">
              <a:alpha val="35000"/>
            </a:srgbClr>
          </a:outerShdw>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b="1" kern="1200" dirty="0">
              <a:effectLst>
                <a:outerShdw blurRad="38100" dist="38100" dir="2700000" algn="tl">
                  <a:srgbClr val="000000">
                    <a:alpha val="43137"/>
                  </a:srgbClr>
                </a:outerShdw>
              </a:effectLst>
            </a:rPr>
            <a:t>AC Line Sag Corrector</a:t>
          </a:r>
        </a:p>
      </dsp:txBody>
      <dsp:txXfrm>
        <a:off x="1668019" y="1875570"/>
        <a:ext cx="1619435" cy="1875570"/>
      </dsp:txXfrm>
    </dsp:sp>
    <dsp:sp modelId="{31FA1F92-624E-41FE-AD7F-2354B6207AF5}">
      <dsp:nvSpPr>
        <dsp:cNvPr id="0" name=""/>
        <dsp:cNvSpPr/>
      </dsp:nvSpPr>
      <dsp:spPr>
        <a:xfrm>
          <a:off x="1716602" y="281335"/>
          <a:ext cx="1522269" cy="1561412"/>
        </a:xfrm>
        <a:prstGeom prst="ellipse">
          <a:avLst/>
        </a:prstGeom>
        <a:blipFill rotWithShape="1">
          <a:blip xmlns:r="http://schemas.openxmlformats.org/officeDocument/2006/relationships" r:embed="rId2"/>
          <a:stretch>
            <a:fillRect/>
          </a:stretch>
        </a:blipFill>
        <a:ln>
          <a:noFill/>
        </a:ln>
        <a:effectLst/>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9B2E0741-D5F5-4F54-8C3D-0DDEA034E2CB}">
      <dsp:nvSpPr>
        <dsp:cNvPr id="0" name=""/>
        <dsp:cNvSpPr/>
      </dsp:nvSpPr>
      <dsp:spPr>
        <a:xfrm>
          <a:off x="3336038" y="0"/>
          <a:ext cx="1619435" cy="4688925"/>
        </a:xfrm>
        <a:prstGeom prst="roundRect">
          <a:avLst>
            <a:gd name="adj" fmla="val 10000"/>
          </a:avLst>
        </a:prstGeom>
        <a:solidFill>
          <a:schemeClr val="dk2">
            <a:hueOff val="0"/>
            <a:satOff val="0"/>
            <a:lumOff val="0"/>
            <a:alphaOff val="0"/>
          </a:schemeClr>
        </a:solidFill>
        <a:ln>
          <a:noFill/>
        </a:ln>
        <a:effectLst>
          <a:outerShdw blurRad="40000" dist="23000" dir="5400000" rotWithShape="0">
            <a:srgbClr val="000000">
              <a:alpha val="35000"/>
            </a:srgbClr>
          </a:outerShdw>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b="1" kern="1200" dirty="0">
              <a:effectLst>
                <a:outerShdw blurRad="38100" dist="38100" dir="2700000" algn="tl">
                  <a:srgbClr val="000000">
                    <a:alpha val="43137"/>
                  </a:srgbClr>
                </a:outerShdw>
              </a:effectLst>
            </a:rPr>
            <a:t>Motor Inertia</a:t>
          </a:r>
        </a:p>
      </dsp:txBody>
      <dsp:txXfrm>
        <a:off x="3336038" y="1875570"/>
        <a:ext cx="1619435" cy="1875570"/>
      </dsp:txXfrm>
    </dsp:sp>
    <dsp:sp modelId="{21C965AA-C165-474D-8971-4EEC62B2C731}">
      <dsp:nvSpPr>
        <dsp:cNvPr id="0" name=""/>
        <dsp:cNvSpPr/>
      </dsp:nvSpPr>
      <dsp:spPr>
        <a:xfrm>
          <a:off x="3384621" y="281335"/>
          <a:ext cx="1522269" cy="1561412"/>
        </a:xfrm>
        <a:prstGeom prst="ellipse">
          <a:avLst/>
        </a:prstGeom>
        <a:blipFill rotWithShape="1">
          <a:blip xmlns:r="http://schemas.openxmlformats.org/officeDocument/2006/relationships" r:embed="rId3"/>
          <a:stretch>
            <a:fillRect/>
          </a:stretch>
        </a:blipFill>
        <a:ln>
          <a:noFill/>
        </a:ln>
        <a:effectLst/>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28C18384-3C75-4296-8CC5-A8C517E06F08}">
      <dsp:nvSpPr>
        <dsp:cNvPr id="0" name=""/>
        <dsp:cNvSpPr/>
      </dsp:nvSpPr>
      <dsp:spPr>
        <a:xfrm>
          <a:off x="5004057" y="0"/>
          <a:ext cx="1619435" cy="4688925"/>
        </a:xfrm>
        <a:prstGeom prst="roundRect">
          <a:avLst>
            <a:gd name="adj" fmla="val 10000"/>
          </a:avLst>
        </a:prstGeom>
        <a:solidFill>
          <a:schemeClr val="dk2">
            <a:hueOff val="0"/>
            <a:satOff val="0"/>
            <a:lumOff val="0"/>
            <a:alphaOff val="0"/>
          </a:schemeClr>
        </a:solidFill>
        <a:ln>
          <a:noFill/>
        </a:ln>
        <a:effectLst>
          <a:outerShdw blurRad="40000" dist="23000" dir="5400000" rotWithShape="0">
            <a:srgbClr val="000000">
              <a:alpha val="35000"/>
            </a:srgbClr>
          </a:outerShdw>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b="1" kern="1200" dirty="0">
              <a:effectLst>
                <a:outerShdw blurRad="38100" dist="38100" dir="2700000" algn="tl">
                  <a:srgbClr val="000000">
                    <a:alpha val="43137"/>
                  </a:srgbClr>
                </a:outerShdw>
              </a:effectLst>
            </a:rPr>
            <a:t>VFD Active Front End</a:t>
          </a:r>
        </a:p>
      </dsp:txBody>
      <dsp:txXfrm>
        <a:off x="5004057" y="1875570"/>
        <a:ext cx="1619435" cy="1875570"/>
      </dsp:txXfrm>
    </dsp:sp>
    <dsp:sp modelId="{A4588C3F-ADB0-4304-97EF-41EE4B00E7BF}">
      <dsp:nvSpPr>
        <dsp:cNvPr id="0" name=""/>
        <dsp:cNvSpPr/>
      </dsp:nvSpPr>
      <dsp:spPr>
        <a:xfrm>
          <a:off x="5052640" y="281335"/>
          <a:ext cx="1522269" cy="1561412"/>
        </a:xfrm>
        <a:prstGeom prst="ellipse">
          <a:avLst/>
        </a:prstGeom>
        <a:blipFill rotWithShape="1">
          <a:blip xmlns:r="http://schemas.openxmlformats.org/officeDocument/2006/relationships" r:embed="rId4" cstate="print">
            <a:extLst>
              <a:ext uri="{28A0092B-C50C-407E-A947-70E740481C1C}">
                <a14:useLocalDpi xmlns:a14="http://schemas.microsoft.com/office/drawing/2010/main" val="0"/>
              </a:ext>
            </a:extLst>
          </a:blip>
          <a:srcRect/>
          <a:stretch>
            <a:fillRect t="-45000" b="-45000"/>
          </a:stretch>
        </a:blipFill>
        <a:ln>
          <a:noFill/>
        </a:ln>
        <a:effectLst/>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4C9624DC-E75A-4435-9387-2667EEE0373E}">
      <dsp:nvSpPr>
        <dsp:cNvPr id="0" name=""/>
        <dsp:cNvSpPr/>
      </dsp:nvSpPr>
      <dsp:spPr>
        <a:xfrm>
          <a:off x="6672076" y="0"/>
          <a:ext cx="1619435" cy="4688925"/>
        </a:xfrm>
        <a:prstGeom prst="roundRect">
          <a:avLst>
            <a:gd name="adj" fmla="val 10000"/>
          </a:avLst>
        </a:prstGeom>
        <a:solidFill>
          <a:schemeClr val="dk2">
            <a:hueOff val="0"/>
            <a:satOff val="0"/>
            <a:lumOff val="0"/>
            <a:alphaOff val="0"/>
          </a:schemeClr>
        </a:solidFill>
        <a:ln>
          <a:noFill/>
        </a:ln>
        <a:effectLst>
          <a:outerShdw blurRad="40000" dist="23000" dir="5400000" rotWithShape="0">
            <a:srgbClr val="000000">
              <a:alpha val="35000"/>
            </a:srgbClr>
          </a:outerShdw>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220472" tIns="220472" rIns="220472" bIns="220472" numCol="1" spcCol="1270" anchor="ctr" anchorCtr="0">
          <a:noAutofit/>
        </a:bodyPr>
        <a:lstStyle/>
        <a:p>
          <a:pPr marL="0" lvl="0" indent="0" algn="ctr" defTabSz="1377950">
            <a:lnSpc>
              <a:spcPct val="90000"/>
            </a:lnSpc>
            <a:spcBef>
              <a:spcPct val="0"/>
            </a:spcBef>
            <a:spcAft>
              <a:spcPct val="35000"/>
            </a:spcAft>
            <a:buNone/>
          </a:pPr>
          <a:r>
            <a:rPr lang="en-US" sz="3100" b="1" kern="1200" dirty="0">
              <a:effectLst>
                <a:outerShdw blurRad="38100" dist="38100" dir="2700000" algn="tl">
                  <a:srgbClr val="000000">
                    <a:alpha val="43137"/>
                  </a:srgbClr>
                </a:outerShdw>
              </a:effectLst>
            </a:rPr>
            <a:t>DC Bus Ride Thru</a:t>
          </a:r>
        </a:p>
      </dsp:txBody>
      <dsp:txXfrm>
        <a:off x="6672076" y="1875570"/>
        <a:ext cx="1619435" cy="1875570"/>
      </dsp:txXfrm>
    </dsp:sp>
    <dsp:sp modelId="{B8CB8827-89EE-49B7-90F1-3465AD6278E4}">
      <dsp:nvSpPr>
        <dsp:cNvPr id="0" name=""/>
        <dsp:cNvSpPr/>
      </dsp:nvSpPr>
      <dsp:spPr>
        <a:xfrm>
          <a:off x="6720659" y="281335"/>
          <a:ext cx="1522269" cy="1561412"/>
        </a:xfrm>
        <a:prstGeom prst="ellipse">
          <a:avLst/>
        </a:prstGeom>
        <a:blipFill rotWithShape="1">
          <a:blip xmlns:r="http://schemas.openxmlformats.org/officeDocument/2006/relationships" r:embed="rId5"/>
          <a:stretch>
            <a:fillRect/>
          </a:stretch>
        </a:blipFill>
        <a:ln>
          <a:noFill/>
        </a:ln>
        <a:effectLst/>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7E0BC48D-A0FB-4C38-B78D-73A148913529}">
      <dsp:nvSpPr>
        <dsp:cNvPr id="0" name=""/>
        <dsp:cNvSpPr/>
      </dsp:nvSpPr>
      <dsp:spPr>
        <a:xfrm>
          <a:off x="331660" y="3751140"/>
          <a:ext cx="7628191" cy="703338"/>
        </a:xfrm>
        <a:prstGeom prst="leftRightArrow">
          <a:avLst/>
        </a:prstGeom>
        <a:solidFill>
          <a:schemeClr val="dk2">
            <a:tint val="60000"/>
            <a:hueOff val="0"/>
            <a:satOff val="0"/>
            <a:lumOff val="0"/>
            <a:alphaOff val="0"/>
          </a:schemeClr>
        </a:solidFill>
        <a:ln>
          <a:noFill/>
        </a:ln>
        <a:effectLst>
          <a:outerShdw blurRad="40000" dist="23000" dir="5400000" rotWithShape="0">
            <a:srgbClr val="000000">
              <a:alpha val="35000"/>
            </a:srgbClr>
          </a:outerShdw>
        </a:effectLst>
        <a:sp3d z="152400" extrusionH="63500" prstMaterial="matte">
          <a:bevelT w="50800" h="19050" prst="relaxedInset"/>
          <a:contourClr>
            <a:schemeClr val="bg1"/>
          </a:contourClr>
        </a:sp3d>
      </dsp:spPr>
      <dsp:style>
        <a:lnRef idx="0">
          <a:scrgbClr r="0" g="0" b="0"/>
        </a:lnRef>
        <a:fillRef idx="1">
          <a:scrgbClr r="0" g="0" b="0"/>
        </a:fillRef>
        <a:effectRef idx="2">
          <a:scrgbClr r="0" g="0" b="0"/>
        </a:effectRef>
        <a:fontRef idx="minor">
          <a:schemeClr val="lt1"/>
        </a:fontRef>
      </dsp:style>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96304F-5FF2-4DE6-B30A-AD151F240F16}">
      <dsp:nvSpPr>
        <dsp:cNvPr id="0" name=""/>
        <dsp:cNvSpPr/>
      </dsp:nvSpPr>
      <dsp:spPr>
        <a:xfrm>
          <a:off x="0" y="794395"/>
          <a:ext cx="8167956" cy="2190021"/>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33924" tIns="291592" rIns="633924" bIns="99568" numCol="1" spcCol="1270" anchor="t" anchorCtr="0">
          <a:noAutofit/>
        </a:bodyPr>
        <a:lstStyle/>
        <a:p>
          <a:pPr marL="114300" lvl="1" indent="-114300" algn="l" defTabSz="622300">
            <a:lnSpc>
              <a:spcPct val="90000"/>
            </a:lnSpc>
            <a:spcBef>
              <a:spcPct val="0"/>
            </a:spcBef>
            <a:spcAft>
              <a:spcPct val="15000"/>
            </a:spcAft>
            <a:buChar char="•"/>
          </a:pPr>
          <a:r>
            <a:rPr lang="en-US" sz="1400" b="1" kern="1200" dirty="0">
              <a:effectLst>
                <a:outerShdw blurRad="38100" dist="38100" dir="2700000" algn="tl">
                  <a:srgbClr val="000000">
                    <a:alpha val="43137"/>
                  </a:srgbClr>
                </a:outerShdw>
              </a:effectLst>
            </a:rPr>
            <a:t>AC Line Voltage</a:t>
          </a:r>
        </a:p>
        <a:p>
          <a:pPr marL="114300" lvl="1" indent="-114300" algn="l" defTabSz="622300">
            <a:lnSpc>
              <a:spcPct val="90000"/>
            </a:lnSpc>
            <a:spcBef>
              <a:spcPct val="0"/>
            </a:spcBef>
            <a:spcAft>
              <a:spcPct val="15000"/>
            </a:spcAft>
            <a:buChar char="•"/>
          </a:pPr>
          <a:r>
            <a:rPr lang="en-US" sz="1400" b="1" kern="1200" dirty="0">
              <a:effectLst>
                <a:outerShdw blurRad="38100" dist="38100" dir="2700000" algn="tl">
                  <a:srgbClr val="000000">
                    <a:alpha val="43137"/>
                  </a:srgbClr>
                </a:outerShdw>
              </a:effectLst>
            </a:rPr>
            <a:t>Drive Hp or Multiple Drive Total Hps or kW</a:t>
          </a:r>
        </a:p>
        <a:p>
          <a:pPr marL="114300" lvl="1" indent="-114300" algn="l" defTabSz="622300">
            <a:lnSpc>
              <a:spcPct val="90000"/>
            </a:lnSpc>
            <a:spcBef>
              <a:spcPct val="0"/>
            </a:spcBef>
            <a:spcAft>
              <a:spcPct val="15000"/>
            </a:spcAft>
            <a:buChar char="•"/>
          </a:pPr>
          <a:r>
            <a:rPr lang="en-US" sz="1400" b="1" kern="1200" dirty="0">
              <a:effectLst>
                <a:outerShdw blurRad="38100" dist="38100" dir="2700000" algn="tl">
                  <a:srgbClr val="000000">
                    <a:alpha val="43137"/>
                  </a:srgbClr>
                </a:outerShdw>
              </a:effectLst>
            </a:rPr>
            <a:t>Sag or 100% AC Line Loss</a:t>
          </a:r>
        </a:p>
        <a:p>
          <a:pPr marL="114300" lvl="1" indent="-114300" algn="l" defTabSz="622300">
            <a:lnSpc>
              <a:spcPct val="90000"/>
            </a:lnSpc>
            <a:spcBef>
              <a:spcPct val="0"/>
            </a:spcBef>
            <a:spcAft>
              <a:spcPct val="15000"/>
            </a:spcAft>
            <a:buChar char="•"/>
          </a:pPr>
          <a:r>
            <a:rPr lang="en-US" sz="1400" b="1" kern="1200" dirty="0">
              <a:effectLst>
                <a:outerShdw blurRad="38100" dist="38100" dir="2700000" algn="tl">
                  <a:srgbClr val="000000">
                    <a:alpha val="43137"/>
                  </a:srgbClr>
                </a:outerShdw>
              </a:effectLst>
            </a:rPr>
            <a:t>Sag – Percent &amp; Time AC Line Lost</a:t>
          </a:r>
        </a:p>
        <a:p>
          <a:pPr marL="114300" lvl="1" indent="-114300" algn="l" defTabSz="622300">
            <a:lnSpc>
              <a:spcPct val="90000"/>
            </a:lnSpc>
            <a:spcBef>
              <a:spcPct val="0"/>
            </a:spcBef>
            <a:spcAft>
              <a:spcPct val="15000"/>
            </a:spcAft>
            <a:buChar char="•"/>
          </a:pPr>
          <a:r>
            <a:rPr lang="en-US" sz="1400" b="1" kern="1200" dirty="0">
              <a:effectLst>
                <a:outerShdw blurRad="38100" dist="38100" dir="2700000" algn="tl">
                  <a:srgbClr val="000000">
                    <a:alpha val="43137"/>
                  </a:srgbClr>
                </a:outerShdw>
              </a:effectLst>
            </a:rPr>
            <a:t>50% Sag, 50% Remaining - Single Voltage Regulator Booster</a:t>
          </a:r>
        </a:p>
        <a:p>
          <a:pPr marL="114300" lvl="1" indent="-114300" algn="l" defTabSz="622300">
            <a:lnSpc>
              <a:spcPct val="90000"/>
            </a:lnSpc>
            <a:spcBef>
              <a:spcPct val="0"/>
            </a:spcBef>
            <a:spcAft>
              <a:spcPct val="15000"/>
            </a:spcAft>
            <a:buChar char="•"/>
          </a:pPr>
          <a:r>
            <a:rPr lang="en-US" sz="1400" b="1" kern="1200" dirty="0">
              <a:effectLst>
                <a:outerShdw blurRad="38100" dist="38100" dir="2700000" algn="tl">
                  <a:srgbClr val="000000">
                    <a:alpha val="43137"/>
                  </a:srgbClr>
                </a:outerShdw>
              </a:effectLst>
            </a:rPr>
            <a:t>100% 3 Phase Outage Time – Greater Than 50%, Energy Storage</a:t>
          </a:r>
        </a:p>
        <a:p>
          <a:pPr marL="114300" lvl="1" indent="-114300" algn="l" defTabSz="622300">
            <a:lnSpc>
              <a:spcPct val="90000"/>
            </a:lnSpc>
            <a:spcBef>
              <a:spcPct val="0"/>
            </a:spcBef>
            <a:spcAft>
              <a:spcPct val="15000"/>
            </a:spcAft>
            <a:buChar char="•"/>
          </a:pPr>
          <a:r>
            <a:rPr lang="en-US" sz="1400" b="1" kern="1200" dirty="0">
              <a:effectLst>
                <a:outerShdw blurRad="38100" dist="38100" dir="2700000" algn="tl">
                  <a:srgbClr val="000000">
                    <a:alpha val="43137"/>
                  </a:srgbClr>
                </a:outerShdw>
              </a:effectLst>
            </a:rPr>
            <a:t>Common Bus Drives or Stand Alone</a:t>
          </a:r>
        </a:p>
        <a:p>
          <a:pPr marL="114300" lvl="1" indent="-114300" algn="l" defTabSz="622300">
            <a:lnSpc>
              <a:spcPct val="90000"/>
            </a:lnSpc>
            <a:spcBef>
              <a:spcPct val="0"/>
            </a:spcBef>
            <a:spcAft>
              <a:spcPct val="15000"/>
            </a:spcAft>
            <a:buChar char="•"/>
          </a:pPr>
          <a:r>
            <a:rPr lang="en-US" sz="1400" b="1" kern="1200" dirty="0">
              <a:effectLst>
                <a:outerShdw blurRad="38100" dist="38100" dir="2700000" algn="tl">
                  <a:srgbClr val="000000">
                    <a:alpha val="43137"/>
                  </a:srgbClr>
                </a:outerShdw>
              </a:effectLst>
            </a:rPr>
            <a:t>Internal Braking Transistors Minimum Ohm Value</a:t>
          </a:r>
        </a:p>
      </dsp:txBody>
      <dsp:txXfrm>
        <a:off x="0" y="794395"/>
        <a:ext cx="8167956" cy="2190021"/>
      </dsp:txXfrm>
    </dsp:sp>
    <dsp:sp modelId="{A521F728-A42F-41A1-92CD-AB48231F9B0A}">
      <dsp:nvSpPr>
        <dsp:cNvPr id="0" name=""/>
        <dsp:cNvSpPr/>
      </dsp:nvSpPr>
      <dsp:spPr>
        <a:xfrm>
          <a:off x="1426059" y="87351"/>
          <a:ext cx="5338551" cy="953935"/>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16111" tIns="0" rIns="216111" bIns="0" numCol="1" spcCol="1270" anchor="ctr" anchorCtr="0">
          <a:noAutofit/>
        </a:bodyPr>
        <a:lstStyle/>
        <a:p>
          <a:pPr marL="0" lvl="0" indent="0" algn="ctr" defTabSz="889000">
            <a:lnSpc>
              <a:spcPct val="90000"/>
            </a:lnSpc>
            <a:spcBef>
              <a:spcPct val="0"/>
            </a:spcBef>
            <a:spcAft>
              <a:spcPct val="35000"/>
            </a:spcAft>
            <a:buNone/>
          </a:pPr>
          <a:r>
            <a:rPr lang="en-US" sz="2000" b="1" kern="1200" dirty="0">
              <a:effectLst>
                <a:outerShdw blurRad="38100" dist="38100" dir="2700000" algn="tl">
                  <a:srgbClr val="000000">
                    <a:alpha val="43137"/>
                  </a:srgbClr>
                </a:outerShdw>
              </a:effectLst>
            </a:rPr>
            <a:t>What Bonitron Needs To Know for a Drive Under Voltage Solution</a:t>
          </a:r>
        </a:p>
      </dsp:txBody>
      <dsp:txXfrm>
        <a:off x="1472626" y="133918"/>
        <a:ext cx="5245417" cy="860801"/>
      </dsp:txXfrm>
    </dsp:sp>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3534A1-63BD-41E6-B9A8-7B6C845FD644}">
      <dsp:nvSpPr>
        <dsp:cNvPr id="0" name=""/>
        <dsp:cNvSpPr/>
      </dsp:nvSpPr>
      <dsp:spPr>
        <a:xfrm>
          <a:off x="0" y="545791"/>
          <a:ext cx="4470399" cy="2195635"/>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346953" tIns="166624" rIns="346953" bIns="128016" numCol="1" spcCol="1270" anchor="t" anchorCtr="0">
          <a:noAutofit/>
        </a:bodyPr>
        <a:lstStyle/>
        <a:p>
          <a:pPr marL="171450" lvl="1" indent="-171450" algn="l" defTabSz="800100">
            <a:lnSpc>
              <a:spcPct val="90000"/>
            </a:lnSpc>
            <a:spcBef>
              <a:spcPct val="0"/>
            </a:spcBef>
            <a:spcAft>
              <a:spcPct val="15000"/>
            </a:spcAft>
            <a:buChar char="•"/>
          </a:pPr>
          <a:r>
            <a:rPr lang="en-US" sz="1800" b="1" kern="1200" baseline="0" dirty="0">
              <a:effectLst>
                <a:outerShdw blurRad="38100" dist="38100" dir="2700000" algn="tl">
                  <a:srgbClr val="000000">
                    <a:alpha val="43137"/>
                  </a:srgbClr>
                </a:outerShdw>
              </a:effectLst>
            </a:rPr>
            <a:t>View Ride Thru Event Statistics Or Individual Event Records</a:t>
          </a:r>
        </a:p>
        <a:p>
          <a:pPr marL="171450" lvl="1" indent="-171450" algn="l" defTabSz="800100">
            <a:lnSpc>
              <a:spcPct val="90000"/>
            </a:lnSpc>
            <a:spcBef>
              <a:spcPct val="0"/>
            </a:spcBef>
            <a:spcAft>
              <a:spcPct val="15000"/>
            </a:spcAft>
            <a:buChar char="•"/>
          </a:pPr>
          <a:r>
            <a:rPr lang="en-US" sz="1800" b="1" kern="1200" baseline="0" dirty="0">
              <a:effectLst>
                <a:outerShdw blurRad="38100" dist="38100" dir="2700000" algn="tl">
                  <a:srgbClr val="000000">
                    <a:alpha val="43137"/>
                  </a:srgbClr>
                </a:outerShdw>
              </a:effectLst>
            </a:rPr>
            <a:t>The System Ships With Records Of A Single Event  Initiated During Checkout</a:t>
          </a:r>
        </a:p>
        <a:p>
          <a:pPr marL="171450" lvl="1" indent="-171450" algn="l" defTabSz="800100">
            <a:lnSpc>
              <a:spcPct val="90000"/>
            </a:lnSpc>
            <a:spcBef>
              <a:spcPct val="0"/>
            </a:spcBef>
            <a:spcAft>
              <a:spcPct val="15000"/>
            </a:spcAft>
            <a:buChar char="•"/>
          </a:pPr>
          <a:r>
            <a:rPr lang="en-US" sz="1800" b="1" kern="1200" baseline="0" dirty="0">
              <a:effectLst>
                <a:outerShdw blurRad="38100" dist="38100" dir="2700000" algn="tl">
                  <a:srgbClr val="000000">
                    <a:alpha val="43137"/>
                  </a:srgbClr>
                </a:outerShdw>
              </a:effectLst>
            </a:rPr>
            <a:t>RT Event Parameters</a:t>
          </a:r>
        </a:p>
        <a:p>
          <a:pPr marL="171450" lvl="1" indent="-171450" algn="l" defTabSz="800100">
            <a:lnSpc>
              <a:spcPct val="90000"/>
            </a:lnSpc>
            <a:spcBef>
              <a:spcPct val="0"/>
            </a:spcBef>
            <a:spcAft>
              <a:spcPct val="15000"/>
            </a:spcAft>
            <a:buChar char="•"/>
          </a:pPr>
          <a:r>
            <a:rPr lang="en-US" sz="1800" b="1" kern="1200" baseline="0" dirty="0">
              <a:effectLst>
                <a:outerShdw blurRad="38100" dist="38100" dir="2700000" algn="tl">
                  <a:srgbClr val="000000">
                    <a:alpha val="43137"/>
                  </a:srgbClr>
                </a:outerShdw>
              </a:effectLst>
            </a:rPr>
            <a:t>100 Most Recent  Fault States</a:t>
          </a:r>
        </a:p>
      </dsp:txBody>
      <dsp:txXfrm>
        <a:off x="0" y="545791"/>
        <a:ext cx="4470399" cy="2195635"/>
      </dsp:txXfrm>
    </dsp:sp>
    <dsp:sp modelId="{4413009E-FC1F-44AA-B5D9-8CCF717EE812}">
      <dsp:nvSpPr>
        <dsp:cNvPr id="0" name=""/>
        <dsp:cNvSpPr/>
      </dsp:nvSpPr>
      <dsp:spPr>
        <a:xfrm>
          <a:off x="522173" y="156519"/>
          <a:ext cx="3129279" cy="561852"/>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8279" tIns="0" rIns="118279" bIns="0" numCol="1" spcCol="1270" anchor="ctr" anchorCtr="0">
          <a:noAutofit/>
        </a:bodyPr>
        <a:lstStyle/>
        <a:p>
          <a:pPr marL="0" lvl="0" indent="0" algn="ctr" defTabSz="1066800">
            <a:lnSpc>
              <a:spcPct val="90000"/>
            </a:lnSpc>
            <a:spcBef>
              <a:spcPct val="0"/>
            </a:spcBef>
            <a:spcAft>
              <a:spcPct val="35000"/>
            </a:spcAft>
            <a:buNone/>
          </a:pPr>
          <a:r>
            <a:rPr lang="en-US" sz="2400" b="1" kern="1200" dirty="0">
              <a:effectLst>
                <a:outerShdw blurRad="38100" dist="38100" dir="2700000" algn="tl">
                  <a:srgbClr val="000000">
                    <a:alpha val="43137"/>
                  </a:srgbClr>
                </a:outerShdw>
              </a:effectLst>
            </a:rPr>
            <a:t>Records Menu</a:t>
          </a:r>
        </a:p>
      </dsp:txBody>
      <dsp:txXfrm>
        <a:off x="549600" y="183946"/>
        <a:ext cx="3074425" cy="506998"/>
      </dsp:txXfrm>
    </dsp:sp>
    <dsp:sp modelId="{322E69CF-3BCE-4728-8447-3061BD597B42}">
      <dsp:nvSpPr>
        <dsp:cNvPr id="0" name=""/>
        <dsp:cNvSpPr/>
      </dsp:nvSpPr>
      <dsp:spPr>
        <a:xfrm>
          <a:off x="0" y="3061141"/>
          <a:ext cx="4470399" cy="113532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346953" tIns="166624" rIns="346953" bIns="128016" numCol="1" spcCol="1270" anchor="t" anchorCtr="0">
          <a:noAutofit/>
        </a:bodyPr>
        <a:lstStyle/>
        <a:p>
          <a:pPr marL="171450" lvl="1" indent="-171450" algn="l" defTabSz="800100">
            <a:lnSpc>
              <a:spcPct val="90000"/>
            </a:lnSpc>
            <a:spcBef>
              <a:spcPct val="0"/>
            </a:spcBef>
            <a:spcAft>
              <a:spcPct val="15000"/>
            </a:spcAft>
            <a:buChar char="•"/>
          </a:pPr>
          <a:r>
            <a:rPr lang="en-US" sz="1800" b="1" kern="1200" baseline="0" dirty="0">
              <a:effectLst>
                <a:outerShdw blurRad="38100" dist="38100" dir="2700000" algn="tl">
                  <a:srgbClr val="000000">
                    <a:alpha val="43137"/>
                  </a:srgbClr>
                </a:outerShdw>
              </a:effectLst>
            </a:rPr>
            <a:t>TEST Initiate</a:t>
          </a:r>
        </a:p>
        <a:p>
          <a:pPr marL="171450" lvl="1" indent="-171450" algn="l" defTabSz="800100">
            <a:lnSpc>
              <a:spcPct val="90000"/>
            </a:lnSpc>
            <a:spcBef>
              <a:spcPct val="0"/>
            </a:spcBef>
            <a:spcAft>
              <a:spcPct val="15000"/>
            </a:spcAft>
            <a:buChar char="•"/>
          </a:pPr>
          <a:r>
            <a:rPr lang="en-US" sz="1800" b="1" kern="1200" baseline="0" dirty="0">
              <a:effectLst>
                <a:outerShdw blurRad="38100" dist="38100" dir="2700000" algn="tl">
                  <a:srgbClr val="000000">
                    <a:alpha val="43137"/>
                  </a:srgbClr>
                </a:outerShdw>
              </a:effectLst>
            </a:rPr>
            <a:t>Threshold Check</a:t>
          </a:r>
        </a:p>
        <a:p>
          <a:pPr marL="171450" lvl="1" indent="-171450" algn="l" defTabSz="800100">
            <a:lnSpc>
              <a:spcPct val="90000"/>
            </a:lnSpc>
            <a:spcBef>
              <a:spcPct val="0"/>
            </a:spcBef>
            <a:spcAft>
              <a:spcPct val="15000"/>
            </a:spcAft>
            <a:buChar char="•"/>
          </a:pPr>
          <a:r>
            <a:rPr lang="en-US" sz="1800" b="1" kern="1200" baseline="0" dirty="0">
              <a:effectLst>
                <a:outerShdw blurRad="38100" dist="38100" dir="2700000" algn="tl">
                  <a:srgbClr val="000000">
                    <a:alpha val="43137"/>
                  </a:srgbClr>
                </a:outerShdw>
              </a:effectLst>
            </a:rPr>
            <a:t>DC Bus Voltage Fault Logic</a:t>
          </a:r>
        </a:p>
      </dsp:txBody>
      <dsp:txXfrm>
        <a:off x="0" y="3061141"/>
        <a:ext cx="4470399" cy="1135320"/>
      </dsp:txXfrm>
    </dsp:sp>
    <dsp:sp modelId="{7FE6E65B-39D5-4ED6-9478-3794145077E5}">
      <dsp:nvSpPr>
        <dsp:cNvPr id="0" name=""/>
        <dsp:cNvSpPr/>
      </dsp:nvSpPr>
      <dsp:spPr>
        <a:xfrm>
          <a:off x="517198" y="2806728"/>
          <a:ext cx="3129279" cy="408537"/>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8279" tIns="0" rIns="118279" bIns="0" numCol="1" spcCol="1270" anchor="ctr" anchorCtr="0">
          <a:noAutofit/>
        </a:bodyPr>
        <a:lstStyle/>
        <a:p>
          <a:pPr marL="0" lvl="0" indent="0" algn="ctr" defTabSz="1066800">
            <a:lnSpc>
              <a:spcPct val="90000"/>
            </a:lnSpc>
            <a:spcBef>
              <a:spcPct val="0"/>
            </a:spcBef>
            <a:spcAft>
              <a:spcPct val="35000"/>
            </a:spcAft>
            <a:buNone/>
          </a:pPr>
          <a:r>
            <a:rPr lang="en-US" sz="2400" b="1" kern="1200" baseline="0" dirty="0">
              <a:effectLst>
                <a:outerShdw blurRad="38100" dist="38100" dir="2700000" algn="tl">
                  <a:srgbClr val="000000">
                    <a:alpha val="43137"/>
                  </a:srgbClr>
                </a:outerShdw>
              </a:effectLst>
            </a:rPr>
            <a:t>Actions Menu</a:t>
          </a:r>
        </a:p>
      </dsp:txBody>
      <dsp:txXfrm>
        <a:off x="537141" y="2826671"/>
        <a:ext cx="3089393" cy="368651"/>
      </dsp:txXfrm>
    </dsp:sp>
    <dsp:sp modelId="{D455F184-08B5-4916-8AED-423D04A19442}">
      <dsp:nvSpPr>
        <dsp:cNvPr id="0" name=""/>
        <dsp:cNvSpPr/>
      </dsp:nvSpPr>
      <dsp:spPr>
        <a:xfrm>
          <a:off x="0" y="4555417"/>
          <a:ext cx="4470399" cy="909074"/>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346953" tIns="166624" rIns="346953" bIns="128016" numCol="1" spcCol="1270" anchor="t" anchorCtr="0">
          <a:noAutofit/>
        </a:bodyPr>
        <a:lstStyle/>
        <a:p>
          <a:pPr marL="171450" lvl="1" indent="-171450" algn="l" defTabSz="800100">
            <a:lnSpc>
              <a:spcPct val="90000"/>
            </a:lnSpc>
            <a:spcBef>
              <a:spcPct val="0"/>
            </a:spcBef>
            <a:spcAft>
              <a:spcPct val="15000"/>
            </a:spcAft>
            <a:buChar char="•"/>
          </a:pPr>
          <a:r>
            <a:rPr lang="en-US" sz="1800" b="1" kern="1200" dirty="0">
              <a:effectLst>
                <a:outerShdw blurRad="38100" dist="38100" dir="2700000" algn="tl">
                  <a:srgbClr val="000000">
                    <a:alpha val="43137"/>
                  </a:srgbClr>
                </a:outerShdw>
              </a:effectLst>
            </a:rPr>
            <a:t>Set Time</a:t>
          </a:r>
        </a:p>
        <a:p>
          <a:pPr marL="171450" lvl="1" indent="-171450" algn="l" defTabSz="800100">
            <a:lnSpc>
              <a:spcPct val="90000"/>
            </a:lnSpc>
            <a:spcBef>
              <a:spcPct val="0"/>
            </a:spcBef>
            <a:spcAft>
              <a:spcPct val="15000"/>
            </a:spcAft>
            <a:buChar char="•"/>
          </a:pPr>
          <a:r>
            <a:rPr lang="en-US" sz="1800" b="1" kern="1200" dirty="0">
              <a:effectLst>
                <a:outerShdw blurRad="38100" dist="38100" dir="2700000" algn="tl">
                  <a:srgbClr val="000000">
                    <a:alpha val="43137"/>
                  </a:srgbClr>
                </a:outerShdw>
              </a:effectLst>
            </a:rPr>
            <a:t>Set Status Timer</a:t>
          </a:r>
        </a:p>
      </dsp:txBody>
      <dsp:txXfrm>
        <a:off x="0" y="4555417"/>
        <a:ext cx="4470399" cy="909074"/>
      </dsp:txXfrm>
    </dsp:sp>
    <dsp:sp modelId="{B69D9693-44E4-45DE-AC3B-164E094D5685}">
      <dsp:nvSpPr>
        <dsp:cNvPr id="0" name=""/>
        <dsp:cNvSpPr/>
      </dsp:nvSpPr>
      <dsp:spPr>
        <a:xfrm>
          <a:off x="505870" y="4266017"/>
          <a:ext cx="3129279" cy="423463"/>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8279" tIns="0" rIns="118279" bIns="0" numCol="1" spcCol="1270" anchor="ctr" anchorCtr="0">
          <a:noAutofit/>
        </a:bodyPr>
        <a:lstStyle/>
        <a:p>
          <a:pPr marL="0" lvl="0" indent="0" algn="ctr" defTabSz="1066800">
            <a:lnSpc>
              <a:spcPct val="90000"/>
            </a:lnSpc>
            <a:spcBef>
              <a:spcPct val="0"/>
            </a:spcBef>
            <a:spcAft>
              <a:spcPct val="35000"/>
            </a:spcAft>
            <a:buNone/>
          </a:pPr>
          <a:r>
            <a:rPr lang="en-US" sz="2400" b="1" kern="1200" baseline="0" dirty="0">
              <a:effectLst>
                <a:outerShdw blurRad="38100" dist="38100" dir="2700000" algn="tl">
                  <a:srgbClr val="000000">
                    <a:alpha val="43137"/>
                  </a:srgbClr>
                </a:outerShdw>
              </a:effectLst>
            </a:rPr>
            <a:t>Configurations Menu</a:t>
          </a:r>
        </a:p>
      </dsp:txBody>
      <dsp:txXfrm>
        <a:off x="526542" y="4286689"/>
        <a:ext cx="3087935" cy="38211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0D7ACD-01CC-4D0B-8904-83ABF12F75AD}">
      <dsp:nvSpPr>
        <dsp:cNvPr id="0" name=""/>
        <dsp:cNvSpPr/>
      </dsp:nvSpPr>
      <dsp:spPr>
        <a:xfrm rot="10800000">
          <a:off x="1828788" y="70343"/>
          <a:ext cx="9486873" cy="1455087"/>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a:scene3d>
          <a:camera prst="orthographicFront"/>
          <a:lightRig rig="threePt" dir="t"/>
        </a:scene3d>
        <a:sp3d>
          <a:bevelT prst="slope"/>
        </a:sp3d>
      </dsp:spPr>
      <dsp:style>
        <a:lnRef idx="2">
          <a:scrgbClr r="0" g="0" b="0"/>
        </a:lnRef>
        <a:fillRef idx="1">
          <a:scrgbClr r="0" g="0" b="0"/>
        </a:fillRef>
        <a:effectRef idx="0">
          <a:scrgbClr r="0" g="0" b="0"/>
        </a:effectRef>
        <a:fontRef idx="minor">
          <a:schemeClr val="lt1"/>
        </a:fontRef>
      </dsp:style>
      <dsp:txBody>
        <a:bodyPr spcFirstLastPara="0" vert="horz" wrap="square" lIns="482290" tIns="60960" rIns="113792" bIns="60960" numCol="1" spcCol="1270" anchor="t" anchorCtr="0">
          <a:noAutofit/>
        </a:bodyPr>
        <a:lstStyle/>
        <a:p>
          <a:pPr marL="0" lvl="0" indent="0" algn="l" defTabSz="711200" rtl="0">
            <a:lnSpc>
              <a:spcPct val="90000"/>
            </a:lnSpc>
            <a:spcBef>
              <a:spcPct val="0"/>
            </a:spcBef>
            <a:spcAft>
              <a:spcPct val="35000"/>
            </a:spcAft>
            <a:buNone/>
          </a:pPr>
          <a:r>
            <a:rPr lang="en-US" sz="1600" b="1" kern="1200" dirty="0"/>
            <a:t>Overhauling: 50-100%</a:t>
          </a:r>
          <a:endParaRPr lang="en-US" sz="1600" kern="1200" dirty="0"/>
        </a:p>
        <a:p>
          <a:pPr marL="114300" lvl="1" indent="-114300" algn="l" defTabSz="533400" rtl="0">
            <a:lnSpc>
              <a:spcPct val="90000"/>
            </a:lnSpc>
            <a:spcBef>
              <a:spcPct val="0"/>
            </a:spcBef>
            <a:spcAft>
              <a:spcPct val="15000"/>
            </a:spcAft>
            <a:buChar char="•"/>
          </a:pPr>
          <a:r>
            <a:rPr lang="en-US" sz="1200" b="1" kern="1200" dirty="0"/>
            <a:t>During An Overhauling Load Cycle The Braking Resistor Keeps The Motor From Increasing Speed Beyond The Synchronous Speed Set By The Drive. The Required Braking Torque Remains Constant,</a:t>
          </a:r>
          <a:endParaRPr lang="en-US" sz="1200" kern="1200" dirty="0"/>
        </a:p>
        <a:p>
          <a:pPr marL="114300" lvl="1" indent="-114300" algn="l" defTabSz="622300" rtl="0">
            <a:lnSpc>
              <a:spcPct val="90000"/>
            </a:lnSpc>
            <a:spcBef>
              <a:spcPct val="0"/>
            </a:spcBef>
            <a:spcAft>
              <a:spcPct val="15000"/>
            </a:spcAft>
            <a:buChar char="•"/>
          </a:pPr>
          <a:r>
            <a:rPr lang="en-US" sz="1400" b="1" kern="1200" dirty="0"/>
            <a:t>Therefore, Approximately Twice The Power Of A Deceleration Braking Cycle Is Required Of The Braking Resistor.</a:t>
          </a:r>
          <a:endParaRPr lang="en-US" sz="1400" kern="1200" dirty="0"/>
        </a:p>
        <a:p>
          <a:pPr marL="114300" lvl="1" indent="-114300" algn="l" defTabSz="622300" rtl="0">
            <a:lnSpc>
              <a:spcPct val="90000"/>
            </a:lnSpc>
            <a:spcBef>
              <a:spcPct val="0"/>
            </a:spcBef>
            <a:spcAft>
              <a:spcPct val="15000"/>
            </a:spcAft>
            <a:buChar char="•"/>
          </a:pPr>
          <a:r>
            <a:rPr lang="en-US" sz="1400" b="1" kern="1200" dirty="0"/>
            <a:t>Examples: Rail Car Dumpers, Down Hill Conveyors, Hoists, Winches, Cranes.</a:t>
          </a:r>
          <a:endParaRPr lang="en-US" sz="1400" kern="1200" dirty="0"/>
        </a:p>
      </dsp:txBody>
      <dsp:txXfrm rot="10800000">
        <a:off x="2192560" y="70343"/>
        <a:ext cx="9123101" cy="1455087"/>
      </dsp:txXfrm>
    </dsp:sp>
    <dsp:sp modelId="{6DDEF7ED-A9CD-43AC-B3BA-9E10CF8EFFE9}">
      <dsp:nvSpPr>
        <dsp:cNvPr id="0" name=""/>
        <dsp:cNvSpPr/>
      </dsp:nvSpPr>
      <dsp:spPr>
        <a:xfrm>
          <a:off x="1370867" y="181348"/>
          <a:ext cx="1093697" cy="1093697"/>
        </a:xfrm>
        <a:prstGeom prst="ellipse">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24202E5-04C3-4C11-A5AB-AE8F739A00CB}">
      <dsp:nvSpPr>
        <dsp:cNvPr id="0" name=""/>
        <dsp:cNvSpPr/>
      </dsp:nvSpPr>
      <dsp:spPr>
        <a:xfrm rot="10800000">
          <a:off x="1752766" y="1721265"/>
          <a:ext cx="9562933" cy="1730918"/>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a:scene3d>
          <a:camera prst="orthographicFront"/>
          <a:lightRig rig="threePt" dir="t"/>
        </a:scene3d>
        <a:sp3d>
          <a:bevelT prst="slope"/>
        </a:sp3d>
      </dsp:spPr>
      <dsp:style>
        <a:lnRef idx="2">
          <a:scrgbClr r="0" g="0" b="0"/>
        </a:lnRef>
        <a:fillRef idx="1">
          <a:scrgbClr r="0" g="0" b="0"/>
        </a:fillRef>
        <a:effectRef idx="0">
          <a:scrgbClr r="0" g="0" b="0"/>
        </a:effectRef>
        <a:fontRef idx="minor">
          <a:schemeClr val="lt1"/>
        </a:fontRef>
      </dsp:style>
      <dsp:txBody>
        <a:bodyPr spcFirstLastPara="0" vert="horz" wrap="square" lIns="482290" tIns="60960" rIns="113792" bIns="60960" numCol="1" spcCol="1270" anchor="t" anchorCtr="0">
          <a:noAutofit/>
        </a:bodyPr>
        <a:lstStyle/>
        <a:p>
          <a:pPr marL="0" lvl="0" indent="0" algn="l" defTabSz="711200" rtl="0">
            <a:lnSpc>
              <a:spcPct val="90000"/>
            </a:lnSpc>
            <a:spcBef>
              <a:spcPct val="0"/>
            </a:spcBef>
            <a:spcAft>
              <a:spcPct val="35000"/>
            </a:spcAft>
            <a:buNone/>
          </a:pPr>
          <a:r>
            <a:rPr lang="en-US" sz="1600" b="1" kern="1200" dirty="0"/>
            <a:t>Deceleration: 10-30% (Dependent Upon Decel Time to Process Time)</a:t>
          </a:r>
          <a:endParaRPr lang="en-US" sz="1600" kern="1200" dirty="0"/>
        </a:p>
        <a:p>
          <a:pPr marL="114300" lvl="1" indent="-114300" algn="l" defTabSz="533400" rtl="0">
            <a:lnSpc>
              <a:spcPct val="90000"/>
            </a:lnSpc>
            <a:spcBef>
              <a:spcPct val="0"/>
            </a:spcBef>
            <a:spcAft>
              <a:spcPct val="15000"/>
            </a:spcAft>
            <a:buChar char="•"/>
          </a:pPr>
          <a:r>
            <a:rPr lang="en-US" sz="1200" b="1" kern="1200" dirty="0"/>
            <a:t>During Deceleration The Braking Solution Is Used To Stop Or Reduce The Speed Of The Motor Through Reduction Of Over Current Of The DC Bus Of The Drive. </a:t>
          </a:r>
          <a:endParaRPr lang="en-US" sz="1200" kern="1200" dirty="0"/>
        </a:p>
        <a:p>
          <a:pPr marL="114300" lvl="1" indent="-114300" algn="l" defTabSz="533400" rtl="0">
            <a:lnSpc>
              <a:spcPct val="90000"/>
            </a:lnSpc>
            <a:spcBef>
              <a:spcPct val="0"/>
            </a:spcBef>
            <a:spcAft>
              <a:spcPct val="15000"/>
            </a:spcAft>
            <a:buChar char="•"/>
          </a:pPr>
          <a:r>
            <a:rPr lang="en-US" sz="1200" b="1" kern="1200" dirty="0"/>
            <a:t>The Required Braking Torque Reduces With Speed </a:t>
          </a:r>
          <a:endParaRPr lang="en-US" sz="1200" kern="1200" dirty="0"/>
        </a:p>
        <a:p>
          <a:pPr marL="114300" lvl="1" indent="-114300" algn="l" defTabSz="533400" rtl="0">
            <a:lnSpc>
              <a:spcPct val="90000"/>
            </a:lnSpc>
            <a:spcBef>
              <a:spcPct val="0"/>
            </a:spcBef>
            <a:spcAft>
              <a:spcPct val="15000"/>
            </a:spcAft>
            <a:buChar char="•"/>
          </a:pPr>
          <a:r>
            <a:rPr lang="en-US" sz="1200" b="1" kern="1200" dirty="0"/>
            <a:t>Approximately One-half The Power Of An Overhauling Load Cycle Is Required Of The Braking Resistor. Most Drives Require Braking Resistors Only For Stopping And E-stop. </a:t>
          </a:r>
          <a:endParaRPr lang="en-US" sz="1200" kern="1200" dirty="0"/>
        </a:p>
        <a:p>
          <a:pPr marL="114300" lvl="1" indent="-114300" algn="l" defTabSz="533400" rtl="0">
            <a:lnSpc>
              <a:spcPct val="90000"/>
            </a:lnSpc>
            <a:spcBef>
              <a:spcPct val="0"/>
            </a:spcBef>
            <a:spcAft>
              <a:spcPct val="15000"/>
            </a:spcAft>
            <a:buChar char="•"/>
          </a:pPr>
          <a:r>
            <a:rPr lang="en-US" sz="1200" b="1" kern="1200" dirty="0"/>
            <a:t>Examples: Anything That Stops Or Has Rapid Motion Changes, Servo Drive Systems, Pick And Place.  </a:t>
          </a:r>
          <a:endParaRPr lang="en-US" sz="1200" kern="1200" dirty="0"/>
        </a:p>
      </dsp:txBody>
      <dsp:txXfrm rot="10800000">
        <a:off x="2185495" y="1721265"/>
        <a:ext cx="9130204" cy="1730918"/>
      </dsp:txXfrm>
    </dsp:sp>
    <dsp:sp modelId="{C1741509-588F-448F-B8D2-028511130E5F}">
      <dsp:nvSpPr>
        <dsp:cNvPr id="0" name=""/>
        <dsp:cNvSpPr/>
      </dsp:nvSpPr>
      <dsp:spPr>
        <a:xfrm>
          <a:off x="1370867" y="2100828"/>
          <a:ext cx="1093697" cy="1093697"/>
        </a:xfrm>
        <a:prstGeom prst="ellipse">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C5D14B5-AB0B-45AF-A566-1A8EDDFBEB5E}">
      <dsp:nvSpPr>
        <dsp:cNvPr id="0" name=""/>
        <dsp:cNvSpPr/>
      </dsp:nvSpPr>
      <dsp:spPr>
        <a:xfrm rot="10800000">
          <a:off x="1846719" y="3714559"/>
          <a:ext cx="9470047" cy="1093697"/>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a:scene3d>
          <a:camera prst="orthographicFront"/>
          <a:lightRig rig="threePt" dir="t"/>
        </a:scene3d>
        <a:sp3d>
          <a:bevelT prst="slope"/>
        </a:sp3d>
      </dsp:spPr>
      <dsp:style>
        <a:lnRef idx="2">
          <a:scrgbClr r="0" g="0" b="0"/>
        </a:lnRef>
        <a:fillRef idx="1">
          <a:scrgbClr r="0" g="0" b="0"/>
        </a:fillRef>
        <a:effectRef idx="0">
          <a:scrgbClr r="0" g="0" b="0"/>
        </a:effectRef>
        <a:fontRef idx="minor">
          <a:schemeClr val="lt1"/>
        </a:fontRef>
      </dsp:style>
      <dsp:txBody>
        <a:bodyPr spcFirstLastPara="0" vert="horz" wrap="square" lIns="482290" tIns="64770" rIns="120904" bIns="64770" numCol="1" spcCol="1270" anchor="t" anchorCtr="0">
          <a:noAutofit/>
        </a:bodyPr>
        <a:lstStyle/>
        <a:p>
          <a:pPr marL="0" lvl="0" indent="0" algn="l" defTabSz="755650" rtl="0">
            <a:lnSpc>
              <a:spcPct val="90000"/>
            </a:lnSpc>
            <a:spcBef>
              <a:spcPct val="0"/>
            </a:spcBef>
            <a:spcAft>
              <a:spcPct val="35000"/>
            </a:spcAft>
            <a:buNone/>
          </a:pPr>
          <a:r>
            <a:rPr lang="en-US" sz="1700" b="1" kern="1200" dirty="0"/>
            <a:t>Eccentric:</a:t>
          </a:r>
          <a:endParaRPr lang="en-US" sz="1700" kern="1200" dirty="0"/>
        </a:p>
        <a:p>
          <a:pPr marL="114300" lvl="1" indent="-114300" algn="l" defTabSz="577850" rtl="0">
            <a:lnSpc>
              <a:spcPct val="90000"/>
            </a:lnSpc>
            <a:spcBef>
              <a:spcPct val="0"/>
            </a:spcBef>
            <a:spcAft>
              <a:spcPct val="15000"/>
            </a:spcAft>
            <a:buChar char="•"/>
          </a:pPr>
          <a:r>
            <a:rPr lang="en-US" sz="1300" b="1" kern="1200" dirty="0"/>
            <a:t>For Some Applications Regenerative Energy Solutions Are Required Because Of Torque Or Load Fluctuations While The Speed Remains Constant. </a:t>
          </a:r>
          <a:endParaRPr lang="en-US" sz="1300" kern="1200" dirty="0"/>
        </a:p>
        <a:p>
          <a:pPr marL="114300" lvl="1" indent="-114300" algn="l" defTabSz="577850" rtl="0">
            <a:lnSpc>
              <a:spcPct val="90000"/>
            </a:lnSpc>
            <a:spcBef>
              <a:spcPct val="0"/>
            </a:spcBef>
            <a:spcAft>
              <a:spcPct val="15000"/>
            </a:spcAft>
            <a:buChar char="•"/>
          </a:pPr>
          <a:r>
            <a:rPr lang="en-US" sz="1300" b="1" kern="1200" dirty="0"/>
            <a:t>Examples Of This Are Tumblers, Punch Presses And Pump Jacks, Centrifuges.</a:t>
          </a:r>
          <a:endParaRPr lang="en-US" sz="1300" kern="1200" dirty="0"/>
        </a:p>
      </dsp:txBody>
      <dsp:txXfrm rot="10800000">
        <a:off x="2120143" y="3714559"/>
        <a:ext cx="9196623" cy="1093697"/>
      </dsp:txXfrm>
    </dsp:sp>
    <dsp:sp modelId="{99945E63-0A93-444B-B52C-CD4FF89B1146}">
      <dsp:nvSpPr>
        <dsp:cNvPr id="0" name=""/>
        <dsp:cNvSpPr/>
      </dsp:nvSpPr>
      <dsp:spPr>
        <a:xfrm>
          <a:off x="1370867" y="3839612"/>
          <a:ext cx="1093697" cy="1093697"/>
        </a:xfrm>
        <a:prstGeom prst="ellipse">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C69E86-D1CE-406C-A186-3914668EE04F}">
      <dsp:nvSpPr>
        <dsp:cNvPr id="0" name=""/>
        <dsp:cNvSpPr/>
      </dsp:nvSpPr>
      <dsp:spPr>
        <a:xfrm>
          <a:off x="0" y="552527"/>
          <a:ext cx="5275425" cy="1796225"/>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09432" tIns="124968" rIns="409432" bIns="99568" numCol="1" spcCol="1270" anchor="t" anchorCtr="0">
          <a:noAutofit/>
        </a:bodyPr>
        <a:lstStyle/>
        <a:p>
          <a:pPr marL="114300" lvl="1" indent="-114300" algn="l" defTabSz="622300">
            <a:lnSpc>
              <a:spcPct val="90000"/>
            </a:lnSpc>
            <a:spcBef>
              <a:spcPct val="0"/>
            </a:spcBef>
            <a:spcAft>
              <a:spcPct val="15000"/>
            </a:spcAft>
            <a:buFont typeface="Arial" panose="020B0604020202020204" pitchFamily="34" charset="0"/>
            <a:buNone/>
          </a:pPr>
          <a:r>
            <a:rPr lang="en-US" sz="1400" b="1" kern="1200" dirty="0">
              <a:effectLst>
                <a:outerShdw blurRad="38100" dist="38100" dir="2700000" algn="tl">
                  <a:srgbClr val="000000">
                    <a:alpha val="43137"/>
                  </a:srgbClr>
                </a:outerShdw>
              </a:effectLst>
              <a:latin typeface="+mj-lt"/>
            </a:rPr>
            <a:t>Ultracapacitor Energy Storage</a:t>
          </a:r>
        </a:p>
        <a:p>
          <a:pPr marL="114300" lvl="1" indent="-114300" algn="l" defTabSz="622300">
            <a:lnSpc>
              <a:spcPct val="90000"/>
            </a:lnSpc>
            <a:spcBef>
              <a:spcPct val="0"/>
            </a:spcBef>
            <a:spcAft>
              <a:spcPct val="15000"/>
            </a:spcAft>
            <a:buFont typeface="Arial" panose="020B0604020202020204" pitchFamily="34" charset="0"/>
            <a:buChar char="•"/>
          </a:pPr>
          <a:r>
            <a:rPr lang="en-US" sz="1400" b="1" kern="1200" dirty="0">
              <a:effectLst>
                <a:outerShdw blurRad="38100" dist="38100" dir="2700000" algn="tl">
                  <a:srgbClr val="000000">
                    <a:alpha val="43137"/>
                  </a:srgbClr>
                </a:outerShdw>
              </a:effectLst>
              <a:latin typeface="+mj-lt"/>
            </a:rPr>
            <a:t>0.5 – 10 Seconds 100% 3-phase outages, </a:t>
          </a:r>
        </a:p>
        <a:p>
          <a:pPr marL="114300" lvl="1" indent="-114300" algn="l" defTabSz="622300">
            <a:lnSpc>
              <a:spcPct val="90000"/>
            </a:lnSpc>
            <a:spcBef>
              <a:spcPct val="0"/>
            </a:spcBef>
            <a:spcAft>
              <a:spcPct val="15000"/>
            </a:spcAft>
            <a:buFont typeface="Arial" panose="020B0604020202020204" pitchFamily="34" charset="0"/>
            <a:buChar char="•"/>
          </a:pPr>
          <a:r>
            <a:rPr lang="en-US" sz="1400" b="1" kern="1200" dirty="0">
              <a:effectLst>
                <a:outerShdw blurRad="38100" dist="38100" dir="2700000" algn="tl">
                  <a:srgbClr val="000000">
                    <a:alpha val="43137"/>
                  </a:srgbClr>
                </a:outerShdw>
              </a:effectLst>
              <a:latin typeface="+mj-lt"/>
            </a:rPr>
            <a:t>10kW - 250kW</a:t>
          </a:r>
        </a:p>
        <a:p>
          <a:pPr marL="114300" lvl="1" indent="-114300" algn="l" defTabSz="622300">
            <a:lnSpc>
              <a:spcPct val="90000"/>
            </a:lnSpc>
            <a:spcBef>
              <a:spcPct val="0"/>
            </a:spcBef>
            <a:spcAft>
              <a:spcPct val="15000"/>
            </a:spcAft>
            <a:buFont typeface="Arial" panose="020B0604020202020204" pitchFamily="34" charset="0"/>
            <a:buChar char="•"/>
          </a:pPr>
          <a:endParaRPr lang="en-US" sz="1400" b="1" kern="1200" dirty="0">
            <a:solidFill>
              <a:schemeClr val="tx1"/>
            </a:solidFill>
            <a:effectLst>
              <a:outerShdw blurRad="38100" dist="38100" dir="2700000" algn="tl">
                <a:srgbClr val="000000">
                  <a:alpha val="43137"/>
                </a:srgbClr>
              </a:outerShdw>
            </a:effectLst>
            <a:latin typeface="+mj-lt"/>
          </a:endParaRPr>
        </a:p>
        <a:p>
          <a:pPr marL="114300" lvl="1" indent="-114300" algn="l" defTabSz="622300">
            <a:lnSpc>
              <a:spcPct val="90000"/>
            </a:lnSpc>
            <a:spcBef>
              <a:spcPct val="0"/>
            </a:spcBef>
            <a:spcAft>
              <a:spcPct val="15000"/>
            </a:spcAft>
            <a:buFont typeface="Arial" panose="020B0604020202020204" pitchFamily="34" charset="0"/>
            <a:buNone/>
          </a:pPr>
          <a:r>
            <a:rPr lang="en-US" sz="1400" b="1" kern="1200" dirty="0">
              <a:solidFill>
                <a:schemeClr val="tx1"/>
              </a:solidFill>
              <a:effectLst>
                <a:outerShdw blurRad="38100" dist="38100" dir="2700000" algn="tl">
                  <a:srgbClr val="000000">
                    <a:alpha val="43137"/>
                  </a:srgbClr>
                </a:outerShdw>
              </a:effectLst>
              <a:latin typeface="+mj-lt"/>
            </a:rPr>
            <a:t>Electrolytic Capacitor Energy Storage</a:t>
          </a:r>
        </a:p>
        <a:p>
          <a:pPr marL="114300" lvl="1" indent="-114300" algn="l" defTabSz="622300">
            <a:lnSpc>
              <a:spcPct val="90000"/>
            </a:lnSpc>
            <a:spcBef>
              <a:spcPct val="0"/>
            </a:spcBef>
            <a:spcAft>
              <a:spcPct val="15000"/>
            </a:spcAft>
            <a:buFont typeface="Arial" panose="020B0604020202020204" pitchFamily="34" charset="0"/>
            <a:buChar char="•"/>
          </a:pPr>
          <a:r>
            <a:rPr lang="en-US" sz="1400" b="1" kern="1200" dirty="0">
              <a:solidFill>
                <a:schemeClr val="tx1"/>
              </a:solidFill>
              <a:effectLst>
                <a:outerShdw blurRad="38100" dist="38100" dir="2700000" algn="tl">
                  <a:srgbClr val="000000">
                    <a:alpha val="43137"/>
                  </a:srgbClr>
                </a:outerShdw>
              </a:effectLst>
              <a:latin typeface="+mj-lt"/>
            </a:rPr>
            <a:t>Less Than 15kW</a:t>
          </a:r>
        </a:p>
        <a:p>
          <a:pPr marL="114300" lvl="1" indent="-114300" algn="l" defTabSz="622300">
            <a:lnSpc>
              <a:spcPct val="90000"/>
            </a:lnSpc>
            <a:spcBef>
              <a:spcPct val="0"/>
            </a:spcBef>
            <a:spcAft>
              <a:spcPct val="15000"/>
            </a:spcAft>
            <a:buFont typeface="Arial" panose="020B0604020202020204" pitchFamily="34" charset="0"/>
            <a:buChar char="•"/>
          </a:pPr>
          <a:r>
            <a:rPr lang="en-US" sz="1400" b="1" kern="1200" dirty="0">
              <a:solidFill>
                <a:schemeClr val="tx1"/>
              </a:solidFill>
              <a:effectLst>
                <a:outerShdw blurRad="38100" dist="38100" dir="2700000" algn="tl">
                  <a:srgbClr val="000000">
                    <a:alpha val="43137"/>
                  </a:srgbClr>
                </a:outerShdw>
              </a:effectLst>
              <a:latin typeface="+mj-lt"/>
            </a:rPr>
            <a:t>Less Than 0.5 Sec</a:t>
          </a:r>
        </a:p>
      </dsp:txBody>
      <dsp:txXfrm>
        <a:off x="0" y="552527"/>
        <a:ext cx="5275425" cy="1796225"/>
      </dsp:txXfrm>
    </dsp:sp>
    <dsp:sp modelId="{D1B27D67-6C76-4795-B08A-C5A842B11236}">
      <dsp:nvSpPr>
        <dsp:cNvPr id="0" name=""/>
        <dsp:cNvSpPr/>
      </dsp:nvSpPr>
      <dsp:spPr>
        <a:xfrm>
          <a:off x="855352" y="177967"/>
          <a:ext cx="3193900" cy="455543"/>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39579" tIns="0" rIns="139579" bIns="0" numCol="1" spcCol="1270" anchor="ctr" anchorCtr="0">
          <a:noAutofit/>
        </a:bodyPr>
        <a:lstStyle/>
        <a:p>
          <a:pPr marL="0" lvl="0" indent="0" algn="ctr" defTabSz="1066800">
            <a:lnSpc>
              <a:spcPct val="90000"/>
            </a:lnSpc>
            <a:spcBef>
              <a:spcPct val="0"/>
            </a:spcBef>
            <a:spcAft>
              <a:spcPct val="35000"/>
            </a:spcAft>
            <a:buNone/>
          </a:pPr>
          <a:r>
            <a:rPr lang="en-US" sz="2400" b="1" kern="1200" dirty="0">
              <a:effectLst>
                <a:outerShdw blurRad="38100" dist="38100" dir="2700000" algn="tl">
                  <a:srgbClr val="000000">
                    <a:alpha val="43137"/>
                  </a:srgbClr>
                </a:outerShdw>
              </a:effectLst>
            </a:rPr>
            <a:t>Short Term Outage</a:t>
          </a:r>
        </a:p>
      </dsp:txBody>
      <dsp:txXfrm>
        <a:off x="877590" y="200205"/>
        <a:ext cx="3149424" cy="411067"/>
      </dsp:txXfrm>
    </dsp:sp>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DD3F49-00EE-428F-B000-18345BAED835}">
      <dsp:nvSpPr>
        <dsp:cNvPr id="0" name=""/>
        <dsp:cNvSpPr/>
      </dsp:nvSpPr>
      <dsp:spPr>
        <a:xfrm>
          <a:off x="558" y="0"/>
          <a:ext cx="2941547" cy="2452197"/>
        </a:xfrm>
        <a:prstGeom prst="roundRect">
          <a:avLst>
            <a:gd name="adj" fmla="val 10000"/>
          </a:avLst>
        </a:prstGeom>
        <a:solidFill>
          <a:schemeClr val="accent1">
            <a:tint val="4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b="1" kern="1200" dirty="0">
              <a:effectLst>
                <a:outerShdw blurRad="38100" dist="38100" dir="2700000" algn="tl">
                  <a:srgbClr val="000000">
                    <a:alpha val="43137"/>
                  </a:srgbClr>
                </a:outerShdw>
              </a:effectLst>
            </a:rPr>
            <a:t>Up to ½ Second Full Outage</a:t>
          </a:r>
        </a:p>
      </dsp:txBody>
      <dsp:txXfrm>
        <a:off x="558" y="0"/>
        <a:ext cx="2941547" cy="735659"/>
      </dsp:txXfrm>
    </dsp:sp>
    <dsp:sp modelId="{C352B041-A51A-49A1-8423-842DE565666B}">
      <dsp:nvSpPr>
        <dsp:cNvPr id="0" name=""/>
        <dsp:cNvSpPr/>
      </dsp:nvSpPr>
      <dsp:spPr>
        <a:xfrm>
          <a:off x="294712" y="736377"/>
          <a:ext cx="2353238" cy="739370"/>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l" defTabSz="622300">
            <a:lnSpc>
              <a:spcPct val="90000"/>
            </a:lnSpc>
            <a:spcBef>
              <a:spcPct val="0"/>
            </a:spcBef>
            <a:spcAft>
              <a:spcPct val="35000"/>
            </a:spcAft>
            <a:buNone/>
          </a:pPr>
          <a:r>
            <a:rPr lang="en-US" sz="1400" b="1" kern="1200" dirty="0">
              <a:effectLst>
                <a:outerShdw blurRad="38100" dist="38100" dir="2700000" algn="tl">
                  <a:srgbClr val="000000">
                    <a:alpha val="43137"/>
                  </a:srgbClr>
                </a:outerShdw>
              </a:effectLst>
            </a:rPr>
            <a:t>½ Second Outages</a:t>
          </a:r>
        </a:p>
        <a:p>
          <a:pPr marL="0" lvl="0" indent="0" algn="l" defTabSz="622300">
            <a:lnSpc>
              <a:spcPct val="90000"/>
            </a:lnSpc>
            <a:spcBef>
              <a:spcPct val="0"/>
            </a:spcBef>
            <a:spcAft>
              <a:spcPct val="35000"/>
            </a:spcAft>
            <a:buNone/>
          </a:pPr>
          <a:r>
            <a:rPr lang="en-US" sz="1400" b="1" kern="1200" dirty="0">
              <a:effectLst>
                <a:outerShdw blurRad="38100" dist="38100" dir="2700000" algn="tl">
                  <a:srgbClr val="000000">
                    <a:alpha val="43137"/>
                  </a:srgbClr>
                </a:outerShdw>
              </a:effectLst>
            </a:rPr>
            <a:t>Used With M3534EC</a:t>
          </a:r>
        </a:p>
      </dsp:txBody>
      <dsp:txXfrm>
        <a:off x="316367" y="758032"/>
        <a:ext cx="2309928" cy="696060"/>
      </dsp:txXfrm>
    </dsp:sp>
    <dsp:sp modelId="{897C1AB3-44D3-4FD9-9625-E78F1551F9D4}">
      <dsp:nvSpPr>
        <dsp:cNvPr id="0" name=""/>
        <dsp:cNvSpPr/>
      </dsp:nvSpPr>
      <dsp:spPr>
        <a:xfrm>
          <a:off x="294712" y="1589497"/>
          <a:ext cx="2353238" cy="739370"/>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7940" tIns="20955" rIns="27940" bIns="20955" numCol="1" spcCol="1270" anchor="ctr" anchorCtr="0">
          <a:noAutofit/>
        </a:bodyPr>
        <a:lstStyle/>
        <a:p>
          <a:pPr marL="0" lvl="0" indent="0" algn="l" defTabSz="488950">
            <a:lnSpc>
              <a:spcPct val="90000"/>
            </a:lnSpc>
            <a:spcBef>
              <a:spcPct val="0"/>
            </a:spcBef>
            <a:spcAft>
              <a:spcPts val="0"/>
            </a:spcAft>
            <a:buNone/>
          </a:pPr>
          <a:r>
            <a:rPr lang="en-US" sz="1100" b="1" kern="1200" dirty="0">
              <a:effectLst>
                <a:outerShdw blurRad="38100" dist="38100" dir="2700000" algn="tl">
                  <a:srgbClr val="000000">
                    <a:alpha val="43137"/>
                  </a:srgbClr>
                </a:outerShdw>
              </a:effectLst>
            </a:rPr>
            <a:t>Low Hp Drives</a:t>
          </a:r>
        </a:p>
        <a:p>
          <a:pPr marL="0" lvl="0" indent="0" algn="l" defTabSz="488950">
            <a:lnSpc>
              <a:spcPct val="90000"/>
            </a:lnSpc>
            <a:spcBef>
              <a:spcPct val="0"/>
            </a:spcBef>
            <a:spcAft>
              <a:spcPts val="0"/>
            </a:spcAft>
            <a:buNone/>
          </a:pPr>
          <a:r>
            <a:rPr lang="en-US" sz="1100" b="1" kern="1200" dirty="0">
              <a:effectLst>
                <a:outerShdw blurRad="38100" dist="38100" dir="2700000" algn="tl">
                  <a:srgbClr val="000000">
                    <a:alpha val="43137"/>
                  </a:srgbClr>
                </a:outerShdw>
              </a:effectLst>
            </a:rPr>
            <a:t>Less Than 15kW</a:t>
          </a:r>
        </a:p>
      </dsp:txBody>
      <dsp:txXfrm>
        <a:off x="316367" y="1611152"/>
        <a:ext cx="2309928" cy="696060"/>
      </dsp:txXfrm>
    </dsp:sp>
    <dsp:sp modelId="{A02A921D-A5A8-471B-92E1-8CB00C415A74}">
      <dsp:nvSpPr>
        <dsp:cNvPr id="0" name=""/>
        <dsp:cNvSpPr/>
      </dsp:nvSpPr>
      <dsp:spPr>
        <a:xfrm>
          <a:off x="3162722" y="0"/>
          <a:ext cx="3178077" cy="2452197"/>
        </a:xfrm>
        <a:prstGeom prst="roundRect">
          <a:avLst>
            <a:gd name="adj" fmla="val 10000"/>
          </a:avLst>
        </a:prstGeom>
        <a:solidFill>
          <a:schemeClr val="accent1">
            <a:tint val="4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b="1" kern="1200" dirty="0">
              <a:effectLst>
                <a:outerShdw blurRad="38100" dist="38100" dir="2700000" algn="tl">
                  <a:srgbClr val="000000">
                    <a:alpha val="43137"/>
                  </a:srgbClr>
                </a:outerShdw>
              </a:effectLst>
            </a:rPr>
            <a:t>Up to 15 Seconds Full Outage</a:t>
          </a:r>
        </a:p>
      </dsp:txBody>
      <dsp:txXfrm>
        <a:off x="3162722" y="0"/>
        <a:ext cx="3178077" cy="735659"/>
      </dsp:txXfrm>
    </dsp:sp>
    <dsp:sp modelId="{6BE8D20F-3F45-4FB7-8327-533A9C9383D6}">
      <dsp:nvSpPr>
        <dsp:cNvPr id="0" name=""/>
        <dsp:cNvSpPr/>
      </dsp:nvSpPr>
      <dsp:spPr>
        <a:xfrm>
          <a:off x="3575141" y="735758"/>
          <a:ext cx="2353238" cy="750672"/>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5400" tIns="19050" rIns="25400" bIns="19050" numCol="1" spcCol="1270" anchor="ctr" anchorCtr="0">
          <a:noAutofit/>
        </a:bodyPr>
        <a:lstStyle/>
        <a:p>
          <a:pPr marL="0" lvl="0" indent="0" algn="l" defTabSz="444500">
            <a:lnSpc>
              <a:spcPct val="90000"/>
            </a:lnSpc>
            <a:spcBef>
              <a:spcPct val="0"/>
            </a:spcBef>
            <a:spcAft>
              <a:spcPts val="0"/>
            </a:spcAft>
            <a:buNone/>
          </a:pPr>
          <a:r>
            <a:rPr lang="en-US" sz="1000" b="1" kern="1200" dirty="0">
              <a:effectLst>
                <a:outerShdw blurRad="38100" dist="38100" dir="2700000" algn="tl">
                  <a:srgbClr val="000000">
                    <a:alpha val="43137"/>
                  </a:srgbClr>
                </a:outerShdw>
              </a:effectLst>
            </a:rPr>
            <a:t>Cost Effective for Short Outages</a:t>
          </a:r>
        </a:p>
        <a:p>
          <a:pPr marL="0" lvl="0" indent="0" algn="l" defTabSz="444500">
            <a:lnSpc>
              <a:spcPct val="90000"/>
            </a:lnSpc>
            <a:spcBef>
              <a:spcPct val="0"/>
            </a:spcBef>
            <a:spcAft>
              <a:spcPts val="0"/>
            </a:spcAft>
            <a:buNone/>
          </a:pPr>
          <a:r>
            <a:rPr lang="en-US" sz="1000" b="1" kern="1200" dirty="0">
              <a:effectLst>
                <a:outerShdw blurRad="38100" dist="38100" dir="2700000" algn="tl">
                  <a:srgbClr val="000000">
                    <a:alpha val="43137"/>
                  </a:srgbClr>
                </a:outerShdw>
              </a:effectLst>
            </a:rPr>
            <a:t>Can Be Used With </a:t>
          </a:r>
        </a:p>
        <a:p>
          <a:pPr marL="0" lvl="0" indent="0" algn="l" defTabSz="444500">
            <a:lnSpc>
              <a:spcPct val="90000"/>
            </a:lnSpc>
            <a:spcBef>
              <a:spcPct val="0"/>
            </a:spcBef>
            <a:spcAft>
              <a:spcPts val="0"/>
            </a:spcAft>
            <a:buNone/>
          </a:pPr>
          <a:r>
            <a:rPr lang="en-US" sz="1000" b="1" kern="1200" dirty="0">
              <a:effectLst>
                <a:outerShdw blurRad="38100" dist="38100" dir="2700000" algn="tl">
                  <a:srgbClr val="000000">
                    <a:alpha val="43137"/>
                  </a:srgbClr>
                </a:outerShdw>
              </a:effectLst>
            </a:rPr>
            <a:t>M3460R (Up To 3 Sec)</a:t>
          </a:r>
        </a:p>
        <a:p>
          <a:pPr marL="0" lvl="0" indent="0" algn="l" defTabSz="444500">
            <a:lnSpc>
              <a:spcPct val="90000"/>
            </a:lnSpc>
            <a:spcBef>
              <a:spcPct val="0"/>
            </a:spcBef>
            <a:spcAft>
              <a:spcPts val="0"/>
            </a:spcAft>
            <a:buNone/>
          </a:pPr>
          <a:r>
            <a:rPr lang="en-US" sz="1000" b="1" kern="1200" dirty="0">
              <a:effectLst>
                <a:outerShdw blurRad="38100" dist="38100" dir="2700000" algn="tl">
                  <a:srgbClr val="000000">
                    <a:alpha val="43137"/>
                  </a:srgbClr>
                </a:outerShdw>
              </a:effectLst>
            </a:rPr>
            <a:t>M3460B (3-10 Sec)</a:t>
          </a:r>
        </a:p>
      </dsp:txBody>
      <dsp:txXfrm>
        <a:off x="3597127" y="757744"/>
        <a:ext cx="2309266" cy="706700"/>
      </dsp:txXfrm>
    </dsp:sp>
    <dsp:sp modelId="{228ECEDE-F9FF-4373-ABFD-F705A2403E34}">
      <dsp:nvSpPr>
        <dsp:cNvPr id="0" name=""/>
        <dsp:cNvSpPr/>
      </dsp:nvSpPr>
      <dsp:spPr>
        <a:xfrm>
          <a:off x="3575141" y="1580902"/>
          <a:ext cx="2353238" cy="748584"/>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0320" tIns="15240" rIns="20320" bIns="15240" numCol="1" spcCol="1270" anchor="ctr" anchorCtr="0">
          <a:noAutofit/>
        </a:bodyPr>
        <a:lstStyle/>
        <a:p>
          <a:pPr marL="0" lvl="0" indent="0" algn="l" defTabSz="355600">
            <a:lnSpc>
              <a:spcPct val="90000"/>
            </a:lnSpc>
            <a:spcBef>
              <a:spcPct val="0"/>
            </a:spcBef>
            <a:spcAft>
              <a:spcPts val="0"/>
            </a:spcAft>
            <a:buFont typeface="Wingdings" panose="05000000000000000000" pitchFamily="2" charset="2"/>
            <a:buNone/>
          </a:pPr>
          <a:r>
            <a:rPr lang="en-US" sz="800" b="1" kern="1200" dirty="0">
              <a:effectLst>
                <a:outerShdw blurRad="38100" dist="38100" dir="2700000" algn="tl">
                  <a:srgbClr val="000000">
                    <a:alpha val="43137"/>
                  </a:srgbClr>
                </a:outerShdw>
              </a:effectLst>
            </a:rPr>
            <a:t>Low to High Hp Drives</a:t>
          </a:r>
        </a:p>
        <a:p>
          <a:pPr marL="0" lvl="0" indent="0" algn="l" defTabSz="355600">
            <a:lnSpc>
              <a:spcPct val="90000"/>
            </a:lnSpc>
            <a:spcBef>
              <a:spcPct val="0"/>
            </a:spcBef>
            <a:spcAft>
              <a:spcPts val="0"/>
            </a:spcAft>
            <a:buFont typeface="Wingdings" panose="05000000000000000000" pitchFamily="2" charset="2"/>
            <a:buNone/>
          </a:pPr>
          <a:r>
            <a:rPr lang="en-US" sz="800" b="1" kern="1200" dirty="0">
              <a:effectLst>
                <a:outerShdw blurRad="38100" dist="38100" dir="2700000" algn="tl">
                  <a:srgbClr val="000000">
                    <a:alpha val="43137"/>
                  </a:srgbClr>
                </a:outerShdw>
              </a:effectLst>
            </a:rPr>
            <a:t>10-1000+ kW</a:t>
          </a:r>
        </a:p>
        <a:p>
          <a:pPr marL="0" lvl="0" indent="0" algn="l" defTabSz="355600">
            <a:lnSpc>
              <a:spcPct val="90000"/>
            </a:lnSpc>
            <a:spcBef>
              <a:spcPct val="0"/>
            </a:spcBef>
            <a:spcAft>
              <a:spcPts val="0"/>
            </a:spcAft>
            <a:buFont typeface="Wingdings" panose="05000000000000000000" pitchFamily="2" charset="2"/>
            <a:buNone/>
          </a:pPr>
          <a:r>
            <a:rPr lang="en-US" sz="800" b="1" kern="1200" dirty="0">
              <a:effectLst>
                <a:outerShdw blurRad="38100" dist="38100" dir="2700000" algn="tl">
                  <a:srgbClr val="000000">
                    <a:alpha val="43137"/>
                  </a:srgbClr>
                </a:outerShdw>
              </a:effectLst>
            </a:rPr>
            <a:t>Selection – Cost &amp; Space Available</a:t>
          </a:r>
        </a:p>
        <a:p>
          <a:pPr marL="0" lvl="0" indent="0" algn="l" defTabSz="355600">
            <a:lnSpc>
              <a:spcPct val="90000"/>
            </a:lnSpc>
            <a:spcBef>
              <a:spcPct val="0"/>
            </a:spcBef>
            <a:spcAft>
              <a:spcPts val="0"/>
            </a:spcAft>
            <a:buFont typeface="Wingdings" panose="05000000000000000000" pitchFamily="2" charset="2"/>
            <a:buNone/>
          </a:pPr>
          <a:r>
            <a:rPr lang="en-US" sz="800" b="1" kern="1200" dirty="0">
              <a:effectLst>
                <a:outerShdw blurRad="38100" dist="38100" dir="2700000" algn="tl">
                  <a:srgbClr val="000000">
                    <a:alpha val="43137"/>
                  </a:srgbClr>
                </a:outerShdw>
              </a:effectLst>
            </a:rPr>
            <a:t>kW x Outage Time = kJoules</a:t>
          </a:r>
        </a:p>
        <a:p>
          <a:pPr marL="0" lvl="0" indent="0" algn="l" defTabSz="355600">
            <a:lnSpc>
              <a:spcPct val="90000"/>
            </a:lnSpc>
            <a:spcBef>
              <a:spcPct val="0"/>
            </a:spcBef>
            <a:spcAft>
              <a:spcPts val="0"/>
            </a:spcAft>
            <a:buNone/>
          </a:pPr>
          <a:r>
            <a:rPr lang="en-US" sz="800" b="1" kern="1200" dirty="0">
              <a:effectLst>
                <a:outerShdw blurRad="38100" dist="38100" dir="2700000" algn="tl">
                  <a:srgbClr val="000000">
                    <a:alpha val="43137"/>
                  </a:srgbClr>
                </a:outerShdw>
              </a:effectLst>
            </a:rPr>
            <a:t>Capacitance = 2(kJ) / V Squared</a:t>
          </a:r>
        </a:p>
      </dsp:txBody>
      <dsp:txXfrm>
        <a:off x="3597066" y="1602827"/>
        <a:ext cx="2309388" cy="704734"/>
      </dsp:txXfrm>
    </dsp:sp>
  </dsp:spTree>
</dsp:drawing>
</file>

<file path=ppt/diagrams/drawing3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C69E86-D1CE-406C-A186-3914668EE04F}">
      <dsp:nvSpPr>
        <dsp:cNvPr id="0" name=""/>
        <dsp:cNvSpPr/>
      </dsp:nvSpPr>
      <dsp:spPr>
        <a:xfrm>
          <a:off x="0" y="601245"/>
          <a:ext cx="4933360" cy="1878098"/>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82884" tIns="104140" rIns="382884" bIns="128016" numCol="1" spcCol="1270" anchor="t" anchorCtr="0">
          <a:noAutofit/>
        </a:bodyPr>
        <a:lstStyle/>
        <a:p>
          <a:pPr marL="171450" lvl="1" indent="-171450" algn="l" defTabSz="800100">
            <a:lnSpc>
              <a:spcPct val="90000"/>
            </a:lnSpc>
            <a:spcBef>
              <a:spcPct val="0"/>
            </a:spcBef>
            <a:spcAft>
              <a:spcPct val="15000"/>
            </a:spcAft>
            <a:buChar char="•"/>
          </a:pPr>
          <a:r>
            <a:rPr lang="en-US" sz="1800" b="1" kern="1200" dirty="0">
              <a:effectLst>
                <a:outerShdw blurRad="38100" dist="38100" dir="2700000" algn="tl">
                  <a:srgbClr val="000000">
                    <a:alpha val="43137"/>
                  </a:srgbClr>
                </a:outerShdw>
              </a:effectLst>
            </a:rPr>
            <a:t>15 Seconds - Minutes</a:t>
          </a:r>
          <a:br>
            <a:rPr lang="en-US" sz="1800" b="1" kern="1200" dirty="0">
              <a:effectLst>
                <a:outerShdw blurRad="38100" dist="38100" dir="2700000" algn="tl">
                  <a:srgbClr val="000000">
                    <a:alpha val="43137"/>
                  </a:srgbClr>
                </a:outerShdw>
              </a:effectLst>
            </a:rPr>
          </a:br>
          <a:r>
            <a:rPr lang="en-US" sz="1800" b="1" kern="1200" dirty="0">
              <a:effectLst>
                <a:outerShdw blurRad="38100" dist="38100" dir="2700000" algn="tl">
                  <a:srgbClr val="000000">
                    <a:alpha val="43137"/>
                  </a:srgbClr>
                </a:outerShdw>
              </a:effectLst>
            </a:rPr>
            <a:t>100% 3-Phase Outages</a:t>
          </a:r>
        </a:p>
        <a:p>
          <a:pPr marL="171450" lvl="1" indent="-171450" algn="l" defTabSz="800100">
            <a:lnSpc>
              <a:spcPct val="90000"/>
            </a:lnSpc>
            <a:spcBef>
              <a:spcPct val="0"/>
            </a:spcBef>
            <a:spcAft>
              <a:spcPct val="15000"/>
            </a:spcAft>
            <a:buChar char="•"/>
          </a:pPr>
          <a:r>
            <a:rPr lang="en-US" sz="1800" b="1" kern="1200" dirty="0">
              <a:effectLst>
                <a:outerShdw blurRad="38100" dist="38100" dir="2700000" algn="tl">
                  <a:srgbClr val="000000">
                    <a:alpha val="43137"/>
                  </a:srgbClr>
                </a:outerShdw>
              </a:effectLst>
            </a:rPr>
            <a:t>Battery Energy Storage</a:t>
          </a:r>
        </a:p>
        <a:p>
          <a:pPr marL="171450" lvl="1" indent="-171450" algn="l" defTabSz="800100">
            <a:lnSpc>
              <a:spcPct val="90000"/>
            </a:lnSpc>
            <a:spcBef>
              <a:spcPct val="0"/>
            </a:spcBef>
            <a:spcAft>
              <a:spcPct val="15000"/>
            </a:spcAft>
            <a:buFontTx/>
            <a:buNone/>
          </a:pPr>
          <a:r>
            <a:rPr lang="en-US" sz="1800" b="1" kern="1200" dirty="0">
              <a:effectLst>
                <a:outerShdw blurRad="38100" dist="38100" dir="2700000" algn="tl">
                  <a:srgbClr val="000000">
                    <a:alpha val="43137"/>
                  </a:srgbClr>
                </a:outerShdw>
              </a:effectLst>
            </a:rPr>
            <a:t>    VRLA Standard, Other Battery Types Available</a:t>
          </a:r>
        </a:p>
        <a:p>
          <a:pPr marL="171450" lvl="1" indent="-171450" algn="l" defTabSz="800100">
            <a:lnSpc>
              <a:spcPct val="90000"/>
            </a:lnSpc>
            <a:spcBef>
              <a:spcPct val="0"/>
            </a:spcBef>
            <a:spcAft>
              <a:spcPct val="15000"/>
            </a:spcAft>
            <a:buFont typeface="Arial" panose="020B0604020202020204" pitchFamily="34" charset="0"/>
            <a:buChar char="•"/>
          </a:pPr>
          <a:r>
            <a:rPr lang="en-US" sz="1800" b="1" kern="1200" dirty="0">
              <a:effectLst>
                <a:outerShdw blurRad="38100" dist="38100" dir="2700000" algn="tl">
                  <a:srgbClr val="000000">
                    <a:alpha val="43137"/>
                  </a:srgbClr>
                </a:outerShdw>
              </a:effectLst>
            </a:rPr>
            <a:t>Does Not Require Discharger </a:t>
          </a:r>
        </a:p>
      </dsp:txBody>
      <dsp:txXfrm>
        <a:off x="0" y="601245"/>
        <a:ext cx="4933360" cy="1878098"/>
      </dsp:txXfrm>
    </dsp:sp>
    <dsp:sp modelId="{D1B27D67-6C76-4795-B08A-C5A842B11236}">
      <dsp:nvSpPr>
        <dsp:cNvPr id="0" name=""/>
        <dsp:cNvSpPr/>
      </dsp:nvSpPr>
      <dsp:spPr>
        <a:xfrm>
          <a:off x="854038" y="272567"/>
          <a:ext cx="2924609" cy="391874"/>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30528" tIns="0" rIns="130528" bIns="0" numCol="1" spcCol="1270" anchor="ctr" anchorCtr="0">
          <a:noAutofit/>
        </a:bodyPr>
        <a:lstStyle/>
        <a:p>
          <a:pPr marL="0" lvl="0" indent="0" algn="ctr" defTabSz="889000">
            <a:lnSpc>
              <a:spcPct val="90000"/>
            </a:lnSpc>
            <a:spcBef>
              <a:spcPct val="0"/>
            </a:spcBef>
            <a:spcAft>
              <a:spcPct val="35000"/>
            </a:spcAft>
            <a:buNone/>
          </a:pPr>
          <a:r>
            <a:rPr lang="en-US" sz="2000" b="1" kern="1200" dirty="0">
              <a:effectLst>
                <a:outerShdw blurRad="38100" dist="38100" dir="2700000" algn="tl">
                  <a:srgbClr val="000000">
                    <a:alpha val="43137"/>
                  </a:srgbClr>
                </a:outerShdw>
              </a:effectLst>
            </a:rPr>
            <a:t>Long Term Outage</a:t>
          </a:r>
        </a:p>
      </dsp:txBody>
      <dsp:txXfrm>
        <a:off x="873168" y="291697"/>
        <a:ext cx="2886349" cy="353614"/>
      </dsp:txXfrm>
    </dsp:sp>
  </dsp:spTree>
</dsp:drawing>
</file>

<file path=ppt/diagrams/drawing3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DE8684-ADF2-447A-8B71-FE78913AAD89}">
      <dsp:nvSpPr>
        <dsp:cNvPr id="0" name=""/>
        <dsp:cNvSpPr/>
      </dsp:nvSpPr>
      <dsp:spPr>
        <a:xfrm>
          <a:off x="0" y="187302"/>
          <a:ext cx="3153879" cy="6426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44776" tIns="249936" rIns="244776" bIns="78232" numCol="1" spcCol="1270" anchor="t" anchorCtr="0">
          <a:noAutofit/>
        </a:bodyPr>
        <a:lstStyle/>
        <a:p>
          <a:pPr marL="57150" lvl="1" indent="-57150" algn="l" defTabSz="488950">
            <a:lnSpc>
              <a:spcPct val="90000"/>
            </a:lnSpc>
            <a:spcBef>
              <a:spcPct val="0"/>
            </a:spcBef>
            <a:spcAft>
              <a:spcPct val="15000"/>
            </a:spcAft>
            <a:buChar char="•"/>
          </a:pPr>
          <a:r>
            <a:rPr lang="en-US" sz="1100" b="1" kern="1200" dirty="0">
              <a:effectLst>
                <a:outerShdw blurRad="38100" dist="38100" dir="2700000" algn="tl">
                  <a:srgbClr val="000000">
                    <a:alpha val="43137"/>
                  </a:srgbClr>
                </a:outerShdw>
              </a:effectLst>
            </a:rPr>
            <a:t>Chill Water Must Be Maintained to HVAC Systems 100%</a:t>
          </a:r>
        </a:p>
      </dsp:txBody>
      <dsp:txXfrm>
        <a:off x="0" y="187302"/>
        <a:ext cx="3153879" cy="642600"/>
      </dsp:txXfrm>
    </dsp:sp>
    <dsp:sp modelId="{D579E836-24D9-4991-AFFB-4EC70816C4C6}">
      <dsp:nvSpPr>
        <dsp:cNvPr id="0" name=""/>
        <dsp:cNvSpPr/>
      </dsp:nvSpPr>
      <dsp:spPr>
        <a:xfrm>
          <a:off x="383230" y="0"/>
          <a:ext cx="2207715" cy="35424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3446" tIns="0" rIns="83446" bIns="0" numCol="1" spcCol="1270" anchor="ctr" anchorCtr="0">
          <a:noAutofit/>
        </a:bodyPr>
        <a:lstStyle/>
        <a:p>
          <a:pPr marL="0" lvl="0" indent="0" algn="ctr" defTabSz="488950">
            <a:lnSpc>
              <a:spcPct val="90000"/>
            </a:lnSpc>
            <a:spcBef>
              <a:spcPct val="0"/>
            </a:spcBef>
            <a:spcAft>
              <a:spcPct val="35000"/>
            </a:spcAft>
            <a:buNone/>
          </a:pPr>
          <a:r>
            <a:rPr lang="en-US" sz="1100" b="1" kern="1200" dirty="0">
              <a:effectLst>
                <a:outerShdw blurRad="38100" dist="38100" dir="2700000" algn="tl">
                  <a:srgbClr val="000000">
                    <a:alpha val="43137"/>
                  </a:srgbClr>
                </a:outerShdw>
              </a:effectLst>
            </a:rPr>
            <a:t>Chiller</a:t>
          </a:r>
        </a:p>
      </dsp:txBody>
      <dsp:txXfrm>
        <a:off x="400523" y="17293"/>
        <a:ext cx="2173129" cy="319654"/>
      </dsp:txXfrm>
    </dsp:sp>
    <dsp:sp modelId="{1F11C61E-5DB4-4C14-9E70-CC7DC71DC743}">
      <dsp:nvSpPr>
        <dsp:cNvPr id="0" name=""/>
        <dsp:cNvSpPr/>
      </dsp:nvSpPr>
      <dsp:spPr>
        <a:xfrm>
          <a:off x="0" y="1071822"/>
          <a:ext cx="3153879" cy="7560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44776" tIns="249936" rIns="244776" bIns="71120" numCol="1" spcCol="1270" anchor="t" anchorCtr="0">
          <a:noAutofit/>
        </a:bodyPr>
        <a:lstStyle/>
        <a:p>
          <a:pPr marL="57150" lvl="1" indent="-57150" algn="l" defTabSz="444500">
            <a:lnSpc>
              <a:spcPct val="90000"/>
            </a:lnSpc>
            <a:spcBef>
              <a:spcPct val="0"/>
            </a:spcBef>
            <a:spcAft>
              <a:spcPct val="15000"/>
            </a:spcAft>
            <a:buChar char="•"/>
          </a:pPr>
          <a:r>
            <a:rPr lang="en-US" sz="1000" b="1" kern="1200" dirty="0">
              <a:effectLst>
                <a:outerShdw blurRad="38100" dist="38100" dir="2700000" algn="tl">
                  <a:srgbClr val="000000">
                    <a:alpha val="43137"/>
                  </a:srgbClr>
                </a:outerShdw>
              </a:effectLst>
            </a:rPr>
            <a:t>Particulate Contamination Can Compromise And Damage Filtration Systems &amp; Sensitive Digital Circuitry</a:t>
          </a:r>
        </a:p>
      </dsp:txBody>
      <dsp:txXfrm>
        <a:off x="0" y="1071822"/>
        <a:ext cx="3153879" cy="756000"/>
      </dsp:txXfrm>
    </dsp:sp>
    <dsp:sp modelId="{77F619B0-DE90-41BF-9682-A1CD68558ADD}">
      <dsp:nvSpPr>
        <dsp:cNvPr id="0" name=""/>
        <dsp:cNvSpPr/>
      </dsp:nvSpPr>
      <dsp:spPr>
        <a:xfrm>
          <a:off x="383230" y="906902"/>
          <a:ext cx="2207715" cy="35424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3446" tIns="0" rIns="83446" bIns="0" numCol="1" spcCol="1270" anchor="ctr" anchorCtr="0">
          <a:noAutofit/>
        </a:bodyPr>
        <a:lstStyle/>
        <a:p>
          <a:pPr marL="0" lvl="0" indent="0" algn="ctr" defTabSz="488950">
            <a:lnSpc>
              <a:spcPct val="90000"/>
            </a:lnSpc>
            <a:spcBef>
              <a:spcPct val="0"/>
            </a:spcBef>
            <a:spcAft>
              <a:spcPct val="35000"/>
            </a:spcAft>
            <a:buNone/>
          </a:pPr>
          <a:r>
            <a:rPr lang="en-US" sz="1100" b="1" kern="1200" dirty="0">
              <a:effectLst>
                <a:outerShdw blurRad="38100" dist="38100" dir="2700000" algn="tl">
                  <a:srgbClr val="000000">
                    <a:alpha val="43137"/>
                  </a:srgbClr>
                </a:outerShdw>
              </a:effectLst>
            </a:rPr>
            <a:t>Air Handling Fans</a:t>
          </a:r>
        </a:p>
      </dsp:txBody>
      <dsp:txXfrm>
        <a:off x="400523" y="924195"/>
        <a:ext cx="2173129" cy="319654"/>
      </dsp:txXfrm>
    </dsp:sp>
    <dsp:sp modelId="{B7296FE5-1AF5-4A7A-8674-1C2EA47CA026}">
      <dsp:nvSpPr>
        <dsp:cNvPr id="0" name=""/>
        <dsp:cNvSpPr/>
      </dsp:nvSpPr>
      <dsp:spPr>
        <a:xfrm>
          <a:off x="0" y="2069742"/>
          <a:ext cx="3153879" cy="5670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44776" tIns="249936" rIns="244776" bIns="64008" numCol="1" spcCol="1270" anchor="t" anchorCtr="0">
          <a:noAutofit/>
        </a:bodyPr>
        <a:lstStyle/>
        <a:p>
          <a:pPr marL="57150" lvl="1" indent="-57150" algn="l" defTabSz="400050">
            <a:lnSpc>
              <a:spcPct val="90000"/>
            </a:lnSpc>
            <a:spcBef>
              <a:spcPct val="0"/>
            </a:spcBef>
            <a:spcAft>
              <a:spcPct val="15000"/>
            </a:spcAft>
            <a:buChar char="•"/>
          </a:pPr>
          <a:r>
            <a:rPr lang="en-US" sz="900" b="1" kern="1200" dirty="0">
              <a:effectLst>
                <a:outerShdw blurRad="38100" dist="38100" dir="2700000" algn="tl">
                  <a:srgbClr val="000000">
                    <a:alpha val="43137"/>
                  </a:srgbClr>
                </a:outerShdw>
              </a:effectLst>
            </a:rPr>
            <a:t>Chill Water System Sensors Can Shut Down a Systems Even Though The Associated VSD Does Not Trip</a:t>
          </a:r>
        </a:p>
      </dsp:txBody>
      <dsp:txXfrm>
        <a:off x="0" y="2069742"/>
        <a:ext cx="3153879" cy="567000"/>
      </dsp:txXfrm>
    </dsp:sp>
    <dsp:sp modelId="{71A755C7-857E-42BD-A9BF-C7B3E03AA1E4}">
      <dsp:nvSpPr>
        <dsp:cNvPr id="0" name=""/>
        <dsp:cNvSpPr/>
      </dsp:nvSpPr>
      <dsp:spPr>
        <a:xfrm>
          <a:off x="383230" y="1928839"/>
          <a:ext cx="2207715" cy="35424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3446" tIns="0" rIns="83446" bIns="0" numCol="1" spcCol="1270" anchor="ctr" anchorCtr="0">
          <a:noAutofit/>
        </a:bodyPr>
        <a:lstStyle/>
        <a:p>
          <a:pPr marL="0" lvl="0" indent="0" algn="ctr" defTabSz="488950">
            <a:lnSpc>
              <a:spcPct val="90000"/>
            </a:lnSpc>
            <a:spcBef>
              <a:spcPct val="0"/>
            </a:spcBef>
            <a:spcAft>
              <a:spcPct val="35000"/>
            </a:spcAft>
            <a:buNone/>
          </a:pPr>
          <a:r>
            <a:rPr lang="en-US" sz="1100" b="1" kern="1200" dirty="0">
              <a:effectLst>
                <a:outerShdw blurRad="38100" dist="38100" dir="2700000" algn="tl">
                  <a:srgbClr val="000000">
                    <a:alpha val="43137"/>
                  </a:srgbClr>
                </a:outerShdw>
              </a:effectLst>
            </a:rPr>
            <a:t>Chilled Water Loop</a:t>
          </a:r>
        </a:p>
      </dsp:txBody>
      <dsp:txXfrm>
        <a:off x="400523" y="1946132"/>
        <a:ext cx="2173129" cy="319654"/>
      </dsp:txXfrm>
    </dsp:sp>
    <dsp:sp modelId="{A87863D8-4029-464A-B284-1AE5BE45CCBB}">
      <dsp:nvSpPr>
        <dsp:cNvPr id="0" name=""/>
        <dsp:cNvSpPr/>
      </dsp:nvSpPr>
      <dsp:spPr>
        <a:xfrm>
          <a:off x="0" y="2878662"/>
          <a:ext cx="3153879" cy="46305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44776" tIns="249936" rIns="244776" bIns="71120" numCol="1" spcCol="1270" anchor="t" anchorCtr="0">
          <a:noAutofit/>
        </a:bodyPr>
        <a:lstStyle/>
        <a:p>
          <a:pPr marL="57150" lvl="1" indent="-57150" algn="l" defTabSz="444500">
            <a:lnSpc>
              <a:spcPct val="90000"/>
            </a:lnSpc>
            <a:spcBef>
              <a:spcPct val="0"/>
            </a:spcBef>
            <a:spcAft>
              <a:spcPct val="15000"/>
            </a:spcAft>
            <a:buChar char="•"/>
          </a:pPr>
          <a:r>
            <a:rPr lang="en-US" sz="1000" b="1" kern="1200" dirty="0">
              <a:effectLst>
                <a:outerShdw blurRad="38100" dist="38100" dir="2700000" algn="tl">
                  <a:srgbClr val="000000">
                    <a:alpha val="43137"/>
                  </a:srgbClr>
                </a:outerShdw>
              </a:effectLst>
            </a:rPr>
            <a:t>Usually Outdoors – Nema 3R</a:t>
          </a:r>
        </a:p>
      </dsp:txBody>
      <dsp:txXfrm>
        <a:off x="0" y="2878662"/>
        <a:ext cx="3153879" cy="463050"/>
      </dsp:txXfrm>
    </dsp:sp>
    <dsp:sp modelId="{9B2FFD56-F9B2-494E-A2A6-027F53331AFB}">
      <dsp:nvSpPr>
        <dsp:cNvPr id="0" name=""/>
        <dsp:cNvSpPr/>
      </dsp:nvSpPr>
      <dsp:spPr>
        <a:xfrm>
          <a:off x="355502" y="2713923"/>
          <a:ext cx="2207715" cy="35424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3446" tIns="0" rIns="83446" bIns="0" numCol="1" spcCol="1270" anchor="ctr" anchorCtr="0">
          <a:noAutofit/>
        </a:bodyPr>
        <a:lstStyle/>
        <a:p>
          <a:pPr marL="0" lvl="0" indent="0" algn="ctr" defTabSz="488950">
            <a:lnSpc>
              <a:spcPct val="90000"/>
            </a:lnSpc>
            <a:spcBef>
              <a:spcPct val="0"/>
            </a:spcBef>
            <a:spcAft>
              <a:spcPct val="35000"/>
            </a:spcAft>
            <a:buNone/>
          </a:pPr>
          <a:r>
            <a:rPr lang="en-US" sz="1100" b="1" kern="1200" dirty="0">
              <a:effectLst>
                <a:outerShdw blurRad="38100" dist="38100" dir="2700000" algn="tl">
                  <a:srgbClr val="000000">
                    <a:alpha val="43137"/>
                  </a:srgbClr>
                </a:outerShdw>
              </a:effectLst>
            </a:rPr>
            <a:t>Cooling Tower</a:t>
          </a:r>
        </a:p>
      </dsp:txBody>
      <dsp:txXfrm>
        <a:off x="372795" y="2731216"/>
        <a:ext cx="2173129" cy="319654"/>
      </dsp:txXfrm>
    </dsp:sp>
  </dsp:spTree>
</dsp:drawing>
</file>

<file path=ppt/diagrams/drawing3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DE8684-ADF2-447A-8B71-FE78913AAD89}">
      <dsp:nvSpPr>
        <dsp:cNvPr id="0" name=""/>
        <dsp:cNvSpPr/>
      </dsp:nvSpPr>
      <dsp:spPr>
        <a:xfrm>
          <a:off x="0" y="1223383"/>
          <a:ext cx="2189608" cy="853547"/>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69938" tIns="145796" rIns="169938" bIns="56896" numCol="1" spcCol="1270" anchor="t" anchorCtr="0">
          <a:noAutofit/>
        </a:bodyPr>
        <a:lstStyle/>
        <a:p>
          <a:pPr marL="57150" lvl="1" indent="-57150" algn="l" defTabSz="355600">
            <a:lnSpc>
              <a:spcPct val="90000"/>
            </a:lnSpc>
            <a:spcBef>
              <a:spcPct val="0"/>
            </a:spcBef>
            <a:spcAft>
              <a:spcPct val="15000"/>
            </a:spcAft>
            <a:buChar char="•"/>
          </a:pPr>
          <a:r>
            <a:rPr lang="en-US" sz="800" b="1" kern="1200" dirty="0">
              <a:effectLst>
                <a:outerShdw blurRad="38100" dist="38100" dir="2700000" algn="tl">
                  <a:srgbClr val="000000">
                    <a:alpha val="43137"/>
                  </a:srgbClr>
                </a:outerShdw>
              </a:effectLst>
            </a:rPr>
            <a:t>N+ Levels</a:t>
          </a:r>
        </a:p>
        <a:p>
          <a:pPr marL="57150" lvl="1" indent="-57150" algn="l" defTabSz="355600">
            <a:lnSpc>
              <a:spcPct val="90000"/>
            </a:lnSpc>
            <a:spcBef>
              <a:spcPct val="0"/>
            </a:spcBef>
            <a:spcAft>
              <a:spcPct val="15000"/>
            </a:spcAft>
            <a:buChar char="•"/>
          </a:pPr>
          <a:r>
            <a:rPr lang="en-US" sz="800" b="1" kern="1200" dirty="0">
              <a:effectLst>
                <a:outerShdw blurRad="38100" dist="38100" dir="2700000" algn="tl">
                  <a:srgbClr val="000000">
                    <a:alpha val="43137"/>
                  </a:srgbClr>
                </a:outerShdw>
              </a:effectLst>
            </a:rPr>
            <a:t>N+1</a:t>
          </a:r>
        </a:p>
        <a:p>
          <a:pPr marL="57150" lvl="1" indent="-57150" algn="l" defTabSz="355600">
            <a:lnSpc>
              <a:spcPct val="90000"/>
            </a:lnSpc>
            <a:spcBef>
              <a:spcPct val="0"/>
            </a:spcBef>
            <a:spcAft>
              <a:spcPct val="15000"/>
            </a:spcAft>
            <a:buChar char="•"/>
          </a:pPr>
          <a:r>
            <a:rPr lang="en-US" sz="800" b="1" kern="1200" dirty="0">
              <a:effectLst>
                <a:outerShdw blurRad="38100" dist="38100" dir="2700000" algn="tl">
                  <a:srgbClr val="000000">
                    <a:alpha val="43137"/>
                  </a:srgbClr>
                </a:outerShdw>
              </a:effectLst>
            </a:rPr>
            <a:t>N+2</a:t>
          </a:r>
        </a:p>
        <a:p>
          <a:pPr marL="57150" lvl="1" indent="-57150" algn="l" defTabSz="355600">
            <a:lnSpc>
              <a:spcPct val="90000"/>
            </a:lnSpc>
            <a:spcBef>
              <a:spcPct val="0"/>
            </a:spcBef>
            <a:spcAft>
              <a:spcPct val="15000"/>
            </a:spcAft>
            <a:buChar char="•"/>
          </a:pPr>
          <a:r>
            <a:rPr lang="en-US" sz="800" b="1" kern="1200" dirty="0">
              <a:effectLst>
                <a:outerShdw blurRad="38100" dist="38100" dir="2700000" algn="tl">
                  <a:srgbClr val="000000">
                    <a:alpha val="43137"/>
                  </a:srgbClr>
                </a:outerShdw>
              </a:effectLst>
            </a:rPr>
            <a:t>N+3</a:t>
          </a:r>
        </a:p>
        <a:p>
          <a:pPr marL="57150" lvl="1" indent="-57150" algn="l" defTabSz="355600">
            <a:lnSpc>
              <a:spcPct val="90000"/>
            </a:lnSpc>
            <a:spcBef>
              <a:spcPct val="0"/>
            </a:spcBef>
            <a:spcAft>
              <a:spcPct val="15000"/>
            </a:spcAft>
            <a:buChar char="•"/>
          </a:pPr>
          <a:r>
            <a:rPr lang="en-US" sz="800" b="1" kern="1200" dirty="0">
              <a:effectLst>
                <a:outerShdw blurRad="38100" dist="38100" dir="2700000" algn="tl">
                  <a:srgbClr val="000000">
                    <a:alpha val="43137"/>
                  </a:srgbClr>
                </a:outerShdw>
              </a:effectLst>
            </a:rPr>
            <a:t>N+4</a:t>
          </a:r>
        </a:p>
      </dsp:txBody>
      <dsp:txXfrm>
        <a:off x="0" y="1223383"/>
        <a:ext cx="2189608" cy="853547"/>
      </dsp:txXfrm>
    </dsp:sp>
    <dsp:sp modelId="{D579E836-24D9-4991-AFFB-4EC70816C4C6}">
      <dsp:nvSpPr>
        <dsp:cNvPr id="0" name=""/>
        <dsp:cNvSpPr/>
      </dsp:nvSpPr>
      <dsp:spPr>
        <a:xfrm>
          <a:off x="95761" y="1016129"/>
          <a:ext cx="2024945" cy="240108"/>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7933" tIns="0" rIns="57933" bIns="0" numCol="1" spcCol="1270" anchor="ctr" anchorCtr="0">
          <a:noAutofit/>
        </a:bodyPr>
        <a:lstStyle/>
        <a:p>
          <a:pPr marL="0" lvl="0" indent="0" algn="ctr" defTabSz="400050">
            <a:lnSpc>
              <a:spcPct val="90000"/>
            </a:lnSpc>
            <a:spcBef>
              <a:spcPct val="0"/>
            </a:spcBef>
            <a:spcAft>
              <a:spcPct val="35000"/>
            </a:spcAft>
            <a:buNone/>
          </a:pPr>
          <a:r>
            <a:rPr lang="en-US" sz="900" b="1" kern="1200" dirty="0">
              <a:effectLst>
                <a:outerShdw blurRad="38100" dist="38100" dir="2700000" algn="tl">
                  <a:srgbClr val="000000">
                    <a:alpha val="43137"/>
                  </a:srgbClr>
                </a:outerShdw>
              </a:effectLst>
            </a:rPr>
            <a:t>Data Center Redundancy</a:t>
          </a:r>
        </a:p>
      </dsp:txBody>
      <dsp:txXfrm>
        <a:off x="107482" y="1027850"/>
        <a:ext cx="2001503" cy="216666"/>
      </dsp:txXfrm>
    </dsp:sp>
  </dsp:spTree>
</dsp:drawing>
</file>

<file path=ppt/diagrams/drawing3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4B05B4-3931-47E1-BA8A-62A8689283B6}">
      <dsp:nvSpPr>
        <dsp:cNvPr id="0" name=""/>
        <dsp:cNvSpPr/>
      </dsp:nvSpPr>
      <dsp:spPr>
        <a:xfrm>
          <a:off x="13892" y="1124726"/>
          <a:ext cx="4775186" cy="2279916"/>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17920" tIns="312420" rIns="417920" bIns="99568" numCol="1" spcCol="1270" anchor="t" anchorCtr="0">
          <a:noAutofit/>
        </a:bodyPr>
        <a:lstStyle/>
        <a:p>
          <a:pPr marL="114300" lvl="1" indent="-114300" algn="l" defTabSz="622300">
            <a:lnSpc>
              <a:spcPct val="90000"/>
            </a:lnSpc>
            <a:spcBef>
              <a:spcPct val="0"/>
            </a:spcBef>
            <a:spcAft>
              <a:spcPct val="15000"/>
            </a:spcAft>
            <a:buChar char="•"/>
          </a:pPr>
          <a:r>
            <a:rPr lang="en-US" sz="1400" b="1" kern="1200" dirty="0">
              <a:effectLst>
                <a:outerShdw blurRad="38100" dist="38100" dir="2700000" algn="tl">
                  <a:srgbClr val="000000">
                    <a:alpha val="43137"/>
                  </a:srgbClr>
                </a:outerShdw>
              </a:effectLst>
            </a:rPr>
            <a:t>Constant Airflow Required For Maintaining Uncontaminated Wafer Etching</a:t>
          </a:r>
        </a:p>
        <a:p>
          <a:pPr marL="114300" lvl="1" indent="-114300" algn="l" defTabSz="622300">
            <a:lnSpc>
              <a:spcPct val="90000"/>
            </a:lnSpc>
            <a:spcBef>
              <a:spcPct val="0"/>
            </a:spcBef>
            <a:spcAft>
              <a:spcPct val="15000"/>
            </a:spcAft>
            <a:buChar char="•"/>
          </a:pPr>
          <a:r>
            <a:rPr lang="en-US" sz="1400" b="1" kern="1200" dirty="0">
              <a:effectLst>
                <a:outerShdw blurRad="38100" dist="38100" dir="2700000" algn="tl">
                  <a:srgbClr val="000000">
                    <a:alpha val="43137"/>
                  </a:srgbClr>
                </a:outerShdw>
              </a:effectLst>
            </a:rPr>
            <a:t>Process Chill Water Chillers Require Constant Stable Power To Avoid Lengthy Shutdown/Restart Time</a:t>
          </a:r>
        </a:p>
        <a:p>
          <a:pPr marL="114300" lvl="1" indent="-114300" algn="l" defTabSz="622300">
            <a:lnSpc>
              <a:spcPct val="90000"/>
            </a:lnSpc>
            <a:spcBef>
              <a:spcPct val="0"/>
            </a:spcBef>
            <a:spcAft>
              <a:spcPct val="15000"/>
            </a:spcAft>
            <a:buChar char="•"/>
          </a:pPr>
          <a:r>
            <a:rPr lang="en-US" sz="1400" b="1" kern="1200" dirty="0">
              <a:effectLst>
                <a:outerShdw blurRad="38100" dist="38100" dir="2700000" algn="tl">
                  <a:srgbClr val="000000">
                    <a:alpha val="43137"/>
                  </a:srgbClr>
                </a:outerShdw>
              </a:effectLst>
            </a:rPr>
            <a:t>Ride Thru Serves As Bridge Between Power Sag or Outage Until Generators Start or Utility Power Is Restored</a:t>
          </a:r>
        </a:p>
        <a:p>
          <a:pPr marL="114300" lvl="1" indent="-114300" algn="l" defTabSz="622300">
            <a:lnSpc>
              <a:spcPct val="90000"/>
            </a:lnSpc>
            <a:spcBef>
              <a:spcPct val="0"/>
            </a:spcBef>
            <a:spcAft>
              <a:spcPct val="15000"/>
            </a:spcAft>
            <a:buChar char="•"/>
          </a:pPr>
          <a:r>
            <a:rPr lang="en-US" sz="1400" b="1" kern="1200" dirty="0">
              <a:effectLst>
                <a:outerShdw blurRad="38100" dist="38100" dir="2700000" algn="tl">
                  <a:srgbClr val="000000">
                    <a:alpha val="43137"/>
                  </a:srgbClr>
                </a:outerShdw>
              </a:effectLst>
            </a:rPr>
            <a:t>Critical Processes Cannot Tolerate a Loss of Motor Speed or Torque in Environmental Systems. </a:t>
          </a:r>
        </a:p>
      </dsp:txBody>
      <dsp:txXfrm>
        <a:off x="13892" y="1124726"/>
        <a:ext cx="4775186" cy="2279916"/>
      </dsp:txXfrm>
    </dsp:sp>
    <dsp:sp modelId="{EAEDEEC9-DA68-4EC8-B468-AFF3104C9C61}">
      <dsp:nvSpPr>
        <dsp:cNvPr id="0" name=""/>
        <dsp:cNvSpPr/>
      </dsp:nvSpPr>
      <dsp:spPr>
        <a:xfrm>
          <a:off x="527707" y="931556"/>
          <a:ext cx="3769360" cy="462495"/>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42473" tIns="0" rIns="142473" bIns="0" numCol="1" spcCol="1270" anchor="ctr" anchorCtr="0">
          <a:noAutofit/>
        </a:bodyPr>
        <a:lstStyle/>
        <a:p>
          <a:pPr marL="0" lvl="0" indent="0" algn="ctr" defTabSz="622300">
            <a:lnSpc>
              <a:spcPct val="90000"/>
            </a:lnSpc>
            <a:spcBef>
              <a:spcPct val="0"/>
            </a:spcBef>
            <a:spcAft>
              <a:spcPct val="35000"/>
            </a:spcAft>
            <a:buNone/>
          </a:pPr>
          <a:r>
            <a:rPr lang="en-US" sz="1400" b="1" kern="1200" dirty="0">
              <a:effectLst>
                <a:outerShdw blurRad="38100" dist="38100" dir="2700000" algn="tl">
                  <a:srgbClr val="000000">
                    <a:alpha val="43137"/>
                  </a:srgbClr>
                </a:outerShdw>
              </a:effectLst>
            </a:rPr>
            <a:t>Wafer Etching Clean Rooms</a:t>
          </a:r>
        </a:p>
      </dsp:txBody>
      <dsp:txXfrm>
        <a:off x="550284" y="954133"/>
        <a:ext cx="3724206" cy="417341"/>
      </dsp:txXfrm>
    </dsp:sp>
  </dsp:spTree>
</dsp:drawing>
</file>

<file path=ppt/diagrams/drawing3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DE8684-ADF2-447A-8B71-FE78913AAD89}">
      <dsp:nvSpPr>
        <dsp:cNvPr id="0" name=""/>
        <dsp:cNvSpPr/>
      </dsp:nvSpPr>
      <dsp:spPr>
        <a:xfrm>
          <a:off x="0" y="388441"/>
          <a:ext cx="3138125" cy="65835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243553" tIns="395732" rIns="243553" bIns="85344" numCol="1" spcCol="1270" anchor="t" anchorCtr="0">
          <a:noAutofit/>
        </a:bodyPr>
        <a:lstStyle/>
        <a:p>
          <a:pPr marL="114300" lvl="1" indent="-114300" algn="l" defTabSz="533400">
            <a:lnSpc>
              <a:spcPct val="90000"/>
            </a:lnSpc>
            <a:spcBef>
              <a:spcPct val="0"/>
            </a:spcBef>
            <a:spcAft>
              <a:spcPct val="15000"/>
            </a:spcAft>
            <a:buChar char="•"/>
          </a:pPr>
          <a:r>
            <a:rPr lang="en-US" sz="1200" b="1" kern="1200" dirty="0">
              <a:effectLst>
                <a:outerShdw blurRad="38100" dist="38100" dir="2700000" algn="tl">
                  <a:srgbClr val="000000">
                    <a:alpha val="43137"/>
                  </a:srgbClr>
                </a:outerShdw>
              </a:effectLst>
            </a:rPr>
            <a:t>VFD Chill Water Pumps</a:t>
          </a:r>
        </a:p>
      </dsp:txBody>
      <dsp:txXfrm>
        <a:off x="0" y="388441"/>
        <a:ext cx="3138125" cy="658350"/>
      </dsp:txXfrm>
    </dsp:sp>
    <dsp:sp modelId="{D579E836-24D9-4991-AFFB-4EC70816C4C6}">
      <dsp:nvSpPr>
        <dsp:cNvPr id="0" name=""/>
        <dsp:cNvSpPr/>
      </dsp:nvSpPr>
      <dsp:spPr>
        <a:xfrm>
          <a:off x="452709" y="86766"/>
          <a:ext cx="2196687" cy="56088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3030" tIns="0" rIns="83030" bIns="0" numCol="1" spcCol="1270" anchor="ctr" anchorCtr="0">
          <a:noAutofit/>
        </a:bodyPr>
        <a:lstStyle/>
        <a:p>
          <a:pPr marL="0" lvl="0" indent="0" algn="ctr" defTabSz="844550">
            <a:lnSpc>
              <a:spcPct val="90000"/>
            </a:lnSpc>
            <a:spcBef>
              <a:spcPct val="0"/>
            </a:spcBef>
            <a:spcAft>
              <a:spcPct val="35000"/>
            </a:spcAft>
            <a:buNone/>
          </a:pPr>
          <a:r>
            <a:rPr lang="en-US" sz="1900" b="1" kern="1200" dirty="0">
              <a:effectLst>
                <a:outerShdw blurRad="38100" dist="38100" dir="2700000" algn="tl">
                  <a:srgbClr val="000000">
                    <a:alpha val="43137"/>
                  </a:srgbClr>
                </a:outerShdw>
              </a:effectLst>
            </a:rPr>
            <a:t>Chiller</a:t>
          </a:r>
        </a:p>
      </dsp:txBody>
      <dsp:txXfrm>
        <a:off x="480089" y="114146"/>
        <a:ext cx="2141927" cy="506120"/>
      </dsp:txXfrm>
    </dsp:sp>
    <dsp:sp modelId="{1F11C61E-5DB4-4C14-9E70-CC7DC71DC743}">
      <dsp:nvSpPr>
        <dsp:cNvPr id="0" name=""/>
        <dsp:cNvSpPr/>
      </dsp:nvSpPr>
      <dsp:spPr>
        <a:xfrm>
          <a:off x="0" y="1429831"/>
          <a:ext cx="3138125" cy="1107225"/>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243553" tIns="395732" rIns="243553" bIns="135128" numCol="1" spcCol="1270" anchor="t" anchorCtr="0">
          <a:noAutofit/>
        </a:bodyPr>
        <a:lstStyle/>
        <a:p>
          <a:pPr marL="171450" lvl="1" indent="-171450" algn="l" defTabSz="844550">
            <a:lnSpc>
              <a:spcPct val="90000"/>
            </a:lnSpc>
            <a:spcBef>
              <a:spcPct val="0"/>
            </a:spcBef>
            <a:spcAft>
              <a:spcPct val="15000"/>
            </a:spcAft>
            <a:buChar char="•"/>
          </a:pPr>
          <a:r>
            <a:rPr lang="en-US" sz="1900" b="1" kern="1200" dirty="0">
              <a:effectLst>
                <a:outerShdw blurRad="38100" dist="38100" dir="2700000" algn="tl">
                  <a:srgbClr val="000000">
                    <a:alpha val="43137"/>
                  </a:srgbClr>
                </a:outerShdw>
              </a:effectLst>
            </a:rPr>
            <a:t>Constant Airflow</a:t>
          </a:r>
        </a:p>
        <a:p>
          <a:pPr marL="171450" lvl="1" indent="-171450" algn="l" defTabSz="844550">
            <a:lnSpc>
              <a:spcPct val="90000"/>
            </a:lnSpc>
            <a:spcBef>
              <a:spcPct val="0"/>
            </a:spcBef>
            <a:spcAft>
              <a:spcPct val="15000"/>
            </a:spcAft>
            <a:buChar char="•"/>
          </a:pPr>
          <a:r>
            <a:rPr lang="en-US" sz="1900" b="1" kern="1200" dirty="0">
              <a:effectLst>
                <a:outerShdw blurRad="38100" dist="38100" dir="2700000" algn="tl">
                  <a:srgbClr val="000000">
                    <a:alpha val="43137"/>
                  </a:srgbClr>
                </a:outerShdw>
              </a:effectLst>
            </a:rPr>
            <a:t>Contamination Levels</a:t>
          </a:r>
        </a:p>
      </dsp:txBody>
      <dsp:txXfrm>
        <a:off x="0" y="1429831"/>
        <a:ext cx="3138125" cy="1107225"/>
      </dsp:txXfrm>
    </dsp:sp>
    <dsp:sp modelId="{77F619B0-DE90-41BF-9682-A1CD68558ADD}">
      <dsp:nvSpPr>
        <dsp:cNvPr id="0" name=""/>
        <dsp:cNvSpPr/>
      </dsp:nvSpPr>
      <dsp:spPr>
        <a:xfrm>
          <a:off x="452709" y="1120960"/>
          <a:ext cx="2196687" cy="56088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3030" tIns="0" rIns="83030" bIns="0" numCol="1" spcCol="1270" anchor="ctr" anchorCtr="0">
          <a:noAutofit/>
        </a:bodyPr>
        <a:lstStyle/>
        <a:p>
          <a:pPr marL="0" lvl="0" indent="0" algn="ctr" defTabSz="844550">
            <a:lnSpc>
              <a:spcPct val="90000"/>
            </a:lnSpc>
            <a:spcBef>
              <a:spcPct val="0"/>
            </a:spcBef>
            <a:spcAft>
              <a:spcPct val="35000"/>
            </a:spcAft>
            <a:buNone/>
          </a:pPr>
          <a:r>
            <a:rPr lang="en-US" sz="1900" b="1" kern="1200" dirty="0">
              <a:effectLst>
                <a:outerShdw blurRad="38100" dist="38100" dir="2700000" algn="tl">
                  <a:srgbClr val="000000">
                    <a:alpha val="43137"/>
                  </a:srgbClr>
                </a:outerShdw>
              </a:effectLst>
            </a:rPr>
            <a:t>Air Handling Fans</a:t>
          </a:r>
        </a:p>
      </dsp:txBody>
      <dsp:txXfrm>
        <a:off x="480089" y="1148340"/>
        <a:ext cx="2141927" cy="506120"/>
      </dsp:txXfrm>
    </dsp:sp>
    <dsp:sp modelId="{B7296FE5-1AF5-4A7A-8674-1C2EA47CA026}">
      <dsp:nvSpPr>
        <dsp:cNvPr id="0" name=""/>
        <dsp:cNvSpPr/>
      </dsp:nvSpPr>
      <dsp:spPr>
        <a:xfrm>
          <a:off x="0" y="2920096"/>
          <a:ext cx="3138125" cy="11970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243553" tIns="395732" rIns="243553" bIns="85344" numCol="1" spcCol="1270" anchor="t" anchorCtr="0">
          <a:noAutofit/>
        </a:bodyPr>
        <a:lstStyle/>
        <a:p>
          <a:pPr marL="114300" lvl="1" indent="-114300" algn="l" defTabSz="533400">
            <a:lnSpc>
              <a:spcPct val="90000"/>
            </a:lnSpc>
            <a:spcBef>
              <a:spcPct val="0"/>
            </a:spcBef>
            <a:spcAft>
              <a:spcPct val="15000"/>
            </a:spcAft>
            <a:buChar char="•"/>
          </a:pPr>
          <a:r>
            <a:rPr lang="en-US" sz="1200" b="1" kern="1200" dirty="0">
              <a:effectLst>
                <a:outerShdw blurRad="38100" dist="38100" dir="2700000" algn="tl">
                  <a:srgbClr val="000000">
                    <a:alpha val="43137"/>
                  </a:srgbClr>
                </a:outerShdw>
              </a:effectLst>
            </a:rPr>
            <a:t>Decrease in Chill Water Flow Can Trip Associated Equipment </a:t>
          </a:r>
        </a:p>
        <a:p>
          <a:pPr marL="114300" lvl="1" indent="-114300" algn="l" defTabSz="533400">
            <a:lnSpc>
              <a:spcPct val="90000"/>
            </a:lnSpc>
            <a:spcBef>
              <a:spcPct val="0"/>
            </a:spcBef>
            <a:spcAft>
              <a:spcPct val="15000"/>
            </a:spcAft>
            <a:buChar char="•"/>
          </a:pPr>
          <a:r>
            <a:rPr lang="en-US" sz="1200" b="1" kern="1200" dirty="0">
              <a:effectLst>
                <a:outerShdw blurRad="38100" dist="38100" dir="2700000" algn="tl">
                  <a:srgbClr val="000000">
                    <a:alpha val="43137"/>
                  </a:srgbClr>
                </a:outerShdw>
              </a:effectLst>
            </a:rPr>
            <a:t>Machine Tool may not Trip But Could Overheat</a:t>
          </a:r>
        </a:p>
      </dsp:txBody>
      <dsp:txXfrm>
        <a:off x="0" y="2920096"/>
        <a:ext cx="3138125" cy="1197000"/>
      </dsp:txXfrm>
    </dsp:sp>
    <dsp:sp modelId="{71A755C7-857E-42BD-A9BF-C7B3E03AA1E4}">
      <dsp:nvSpPr>
        <dsp:cNvPr id="0" name=""/>
        <dsp:cNvSpPr/>
      </dsp:nvSpPr>
      <dsp:spPr>
        <a:xfrm>
          <a:off x="452709" y="2600114"/>
          <a:ext cx="2196687" cy="56088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3030" tIns="0" rIns="83030" bIns="0" numCol="1" spcCol="1270" anchor="ctr" anchorCtr="0">
          <a:noAutofit/>
        </a:bodyPr>
        <a:lstStyle/>
        <a:p>
          <a:pPr marL="0" lvl="0" indent="0" algn="ctr" defTabSz="844550">
            <a:lnSpc>
              <a:spcPct val="90000"/>
            </a:lnSpc>
            <a:spcBef>
              <a:spcPct val="0"/>
            </a:spcBef>
            <a:spcAft>
              <a:spcPct val="35000"/>
            </a:spcAft>
            <a:buNone/>
          </a:pPr>
          <a:r>
            <a:rPr lang="en-US" sz="1900" b="1" kern="1200" dirty="0">
              <a:effectLst>
                <a:outerShdw blurRad="38100" dist="38100" dir="2700000" algn="tl">
                  <a:srgbClr val="000000">
                    <a:alpha val="43137"/>
                  </a:srgbClr>
                </a:outerShdw>
              </a:effectLst>
            </a:rPr>
            <a:t>Chilled Water Loop</a:t>
          </a:r>
        </a:p>
      </dsp:txBody>
      <dsp:txXfrm>
        <a:off x="480089" y="2627494"/>
        <a:ext cx="2141927" cy="506120"/>
      </dsp:txXfrm>
    </dsp:sp>
    <dsp:sp modelId="{A87863D8-4029-464A-B284-1AE5BE45CCBB}">
      <dsp:nvSpPr>
        <dsp:cNvPr id="0" name=""/>
        <dsp:cNvSpPr/>
      </dsp:nvSpPr>
      <dsp:spPr>
        <a:xfrm>
          <a:off x="0" y="4500136"/>
          <a:ext cx="3138125" cy="852862"/>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243553" tIns="395732" rIns="243553" bIns="85344" numCol="1" spcCol="1270" anchor="t" anchorCtr="0">
          <a:noAutofit/>
        </a:bodyPr>
        <a:lstStyle/>
        <a:p>
          <a:pPr marL="114300" lvl="1" indent="-114300" algn="l" defTabSz="533400">
            <a:lnSpc>
              <a:spcPct val="90000"/>
            </a:lnSpc>
            <a:spcBef>
              <a:spcPct val="0"/>
            </a:spcBef>
            <a:spcAft>
              <a:spcPct val="15000"/>
            </a:spcAft>
            <a:buChar char="•"/>
          </a:pPr>
          <a:r>
            <a:rPr lang="en-US" sz="1200" b="1" kern="1200" dirty="0">
              <a:effectLst>
                <a:outerShdw blurRad="38100" dist="38100" dir="2700000" algn="tl">
                  <a:srgbClr val="000000">
                    <a:alpha val="43137"/>
                  </a:srgbClr>
                </a:outerShdw>
              </a:effectLst>
            </a:rPr>
            <a:t>Outdoor Nema 3R</a:t>
          </a:r>
        </a:p>
        <a:p>
          <a:pPr marL="114300" lvl="1" indent="-114300" algn="l" defTabSz="533400">
            <a:lnSpc>
              <a:spcPct val="90000"/>
            </a:lnSpc>
            <a:spcBef>
              <a:spcPct val="0"/>
            </a:spcBef>
            <a:spcAft>
              <a:spcPct val="15000"/>
            </a:spcAft>
            <a:buChar char="•"/>
          </a:pPr>
          <a:r>
            <a:rPr lang="en-US" sz="1200" b="1" kern="1200" dirty="0">
              <a:effectLst>
                <a:outerShdw blurRad="38100" dist="38100" dir="2700000" algn="tl">
                  <a:srgbClr val="000000">
                    <a:alpha val="43137"/>
                  </a:srgbClr>
                </a:outerShdw>
              </a:effectLst>
            </a:rPr>
            <a:t>Multiple Drives – One UPD</a:t>
          </a:r>
        </a:p>
      </dsp:txBody>
      <dsp:txXfrm>
        <a:off x="0" y="4500136"/>
        <a:ext cx="3138125" cy="852862"/>
      </dsp:txXfrm>
    </dsp:sp>
    <dsp:sp modelId="{9B2FFD56-F9B2-494E-A2A6-027F53331AFB}">
      <dsp:nvSpPr>
        <dsp:cNvPr id="0" name=""/>
        <dsp:cNvSpPr/>
      </dsp:nvSpPr>
      <dsp:spPr>
        <a:xfrm>
          <a:off x="452709" y="4204945"/>
          <a:ext cx="2292001" cy="56088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3030" tIns="0" rIns="83030" bIns="0" numCol="1" spcCol="1270" anchor="ctr" anchorCtr="0">
          <a:noAutofit/>
        </a:bodyPr>
        <a:lstStyle/>
        <a:p>
          <a:pPr marL="0" lvl="0" indent="0" algn="ctr" defTabSz="844550">
            <a:lnSpc>
              <a:spcPct val="90000"/>
            </a:lnSpc>
            <a:spcBef>
              <a:spcPct val="0"/>
            </a:spcBef>
            <a:spcAft>
              <a:spcPct val="35000"/>
            </a:spcAft>
            <a:buNone/>
          </a:pPr>
          <a:r>
            <a:rPr lang="en-US" sz="1900" b="1" kern="1200" dirty="0">
              <a:effectLst>
                <a:outerShdw blurRad="38100" dist="38100" dir="2700000" algn="tl">
                  <a:srgbClr val="000000">
                    <a:alpha val="43137"/>
                  </a:srgbClr>
                </a:outerShdw>
              </a:effectLst>
            </a:rPr>
            <a:t>Cooling Tower</a:t>
          </a:r>
        </a:p>
      </dsp:txBody>
      <dsp:txXfrm>
        <a:off x="480089" y="4232325"/>
        <a:ext cx="2237241" cy="506120"/>
      </dsp:txXfrm>
    </dsp:sp>
  </dsp:spTree>
</dsp:drawing>
</file>

<file path=ppt/diagrams/drawing3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DE8684-ADF2-447A-8B71-FE78913AAD89}">
      <dsp:nvSpPr>
        <dsp:cNvPr id="0" name=""/>
        <dsp:cNvSpPr/>
      </dsp:nvSpPr>
      <dsp:spPr>
        <a:xfrm>
          <a:off x="0" y="735727"/>
          <a:ext cx="2561133" cy="1095693"/>
        </a:xfrm>
        <a:prstGeom prst="rect">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98772" tIns="229108" rIns="198772" bIns="71120" numCol="1" spcCol="1270" anchor="t" anchorCtr="0">
          <a:noAutofit/>
        </a:bodyPr>
        <a:lstStyle/>
        <a:p>
          <a:pPr marL="57150" lvl="1" indent="-57150" algn="l" defTabSz="444500">
            <a:lnSpc>
              <a:spcPct val="90000"/>
            </a:lnSpc>
            <a:spcBef>
              <a:spcPct val="0"/>
            </a:spcBef>
            <a:spcAft>
              <a:spcPct val="15000"/>
            </a:spcAft>
            <a:buChar char="•"/>
          </a:pPr>
          <a:r>
            <a:rPr lang="en-US" sz="1000" b="1" kern="1200" dirty="0">
              <a:effectLst>
                <a:outerShdw blurRad="38100" dist="38100" dir="2700000" algn="tl">
                  <a:srgbClr val="000000">
                    <a:alpha val="43137"/>
                  </a:srgbClr>
                </a:outerShdw>
              </a:effectLst>
            </a:rPr>
            <a:t>Light Curtains</a:t>
          </a:r>
        </a:p>
        <a:p>
          <a:pPr marL="57150" lvl="1" indent="-57150" algn="l" defTabSz="444500">
            <a:lnSpc>
              <a:spcPct val="90000"/>
            </a:lnSpc>
            <a:spcBef>
              <a:spcPct val="0"/>
            </a:spcBef>
            <a:spcAft>
              <a:spcPct val="15000"/>
            </a:spcAft>
            <a:buChar char="•"/>
          </a:pPr>
          <a:r>
            <a:rPr lang="en-US" sz="1000" b="1" kern="1200" dirty="0">
              <a:effectLst>
                <a:outerShdw blurRad="38100" dist="38100" dir="2700000" algn="tl">
                  <a:srgbClr val="000000">
                    <a:alpha val="43137"/>
                  </a:srgbClr>
                </a:outerShdw>
              </a:effectLst>
            </a:rPr>
            <a:t>Safety Sensors</a:t>
          </a:r>
        </a:p>
        <a:p>
          <a:pPr marL="57150" lvl="1" indent="-57150" algn="l" defTabSz="444500">
            <a:lnSpc>
              <a:spcPct val="90000"/>
            </a:lnSpc>
            <a:spcBef>
              <a:spcPct val="0"/>
            </a:spcBef>
            <a:spcAft>
              <a:spcPct val="15000"/>
            </a:spcAft>
            <a:buChar char="•"/>
          </a:pPr>
          <a:r>
            <a:rPr lang="en-US" sz="1000" b="1" kern="1200" dirty="0">
              <a:effectLst>
                <a:outerShdw blurRad="38100" dist="38100" dir="2700000" algn="tl">
                  <a:srgbClr val="000000">
                    <a:alpha val="43137"/>
                  </a:srgbClr>
                </a:outerShdw>
              </a:effectLst>
            </a:rPr>
            <a:t>Drive Control Power</a:t>
          </a:r>
        </a:p>
        <a:p>
          <a:pPr marL="57150" lvl="1" indent="-57150" algn="l" defTabSz="444500">
            <a:lnSpc>
              <a:spcPct val="90000"/>
            </a:lnSpc>
            <a:spcBef>
              <a:spcPct val="0"/>
            </a:spcBef>
            <a:spcAft>
              <a:spcPct val="15000"/>
            </a:spcAft>
            <a:buChar char="•"/>
          </a:pPr>
          <a:r>
            <a:rPr lang="en-US" sz="1000" b="1" kern="1200" dirty="0">
              <a:effectLst>
                <a:outerShdw blurRad="38100" dist="38100" dir="2700000" algn="tl">
                  <a:srgbClr val="000000">
                    <a:alpha val="43137"/>
                  </a:srgbClr>
                </a:outerShdw>
              </a:effectLst>
            </a:rPr>
            <a:t>PLC Networks</a:t>
          </a:r>
        </a:p>
        <a:p>
          <a:pPr marL="57150" lvl="1" indent="-57150" algn="l" defTabSz="444500">
            <a:lnSpc>
              <a:spcPct val="90000"/>
            </a:lnSpc>
            <a:spcBef>
              <a:spcPct val="0"/>
            </a:spcBef>
            <a:spcAft>
              <a:spcPct val="15000"/>
            </a:spcAft>
            <a:buChar char="•"/>
          </a:pPr>
          <a:r>
            <a:rPr lang="en-US" sz="1000" b="1" kern="1200" dirty="0">
              <a:effectLst>
                <a:outerShdw blurRad="38100" dist="38100" dir="2700000" algn="tl">
                  <a:srgbClr val="000000">
                    <a:alpha val="43137"/>
                  </a:srgbClr>
                </a:outerShdw>
              </a:effectLst>
            </a:rPr>
            <a:t>Remote Monitoring Stations</a:t>
          </a:r>
        </a:p>
      </dsp:txBody>
      <dsp:txXfrm>
        <a:off x="0" y="735727"/>
        <a:ext cx="2561133" cy="1095693"/>
      </dsp:txXfrm>
    </dsp:sp>
    <dsp:sp modelId="{D579E836-24D9-4991-AFFB-4EC70816C4C6}">
      <dsp:nvSpPr>
        <dsp:cNvPr id="0" name=""/>
        <dsp:cNvSpPr/>
      </dsp:nvSpPr>
      <dsp:spPr>
        <a:xfrm>
          <a:off x="302672" y="552372"/>
          <a:ext cx="1792793" cy="333552"/>
        </a:xfrm>
        <a:prstGeom prst="roundRect">
          <a:avLst/>
        </a:prstGeom>
        <a:solidFill>
          <a:srgbClr val="C000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7763" tIns="0" rIns="67763" bIns="0" numCol="1" spcCol="1270" anchor="ctr" anchorCtr="0">
          <a:noAutofit/>
        </a:bodyPr>
        <a:lstStyle/>
        <a:p>
          <a:pPr marL="0" lvl="0" indent="0" algn="ctr" defTabSz="444500">
            <a:lnSpc>
              <a:spcPct val="90000"/>
            </a:lnSpc>
            <a:spcBef>
              <a:spcPct val="0"/>
            </a:spcBef>
            <a:spcAft>
              <a:spcPct val="35000"/>
            </a:spcAft>
            <a:buNone/>
          </a:pPr>
          <a:r>
            <a:rPr lang="en-US" sz="1000" b="1" kern="1200" dirty="0">
              <a:effectLst>
                <a:outerShdw blurRad="38100" dist="38100" dir="2700000" algn="tl">
                  <a:srgbClr val="000000">
                    <a:alpha val="43137"/>
                  </a:srgbClr>
                </a:outerShdw>
              </a:effectLst>
            </a:rPr>
            <a:t>Additional Process Equipment</a:t>
          </a:r>
        </a:p>
      </dsp:txBody>
      <dsp:txXfrm>
        <a:off x="318955" y="568655"/>
        <a:ext cx="1760227" cy="300986"/>
      </dsp:txXfrm>
    </dsp:sp>
  </dsp:spTree>
</dsp:drawing>
</file>

<file path=ppt/diagrams/drawing3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CC082B-7CA9-4918-B6FB-BEF43EE02765}">
      <dsp:nvSpPr>
        <dsp:cNvPr id="0" name=""/>
        <dsp:cNvSpPr/>
      </dsp:nvSpPr>
      <dsp:spPr>
        <a:xfrm>
          <a:off x="0" y="1005082"/>
          <a:ext cx="4518215" cy="2113583"/>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350664" tIns="166624" rIns="350664" bIns="113792" numCol="1" spcCol="1270" anchor="t" anchorCtr="0">
          <a:noAutofit/>
        </a:bodyPr>
        <a:lstStyle/>
        <a:p>
          <a:pPr marL="171450" lvl="1" indent="-171450" algn="l" defTabSz="711200">
            <a:lnSpc>
              <a:spcPct val="90000"/>
            </a:lnSpc>
            <a:spcBef>
              <a:spcPct val="0"/>
            </a:spcBef>
            <a:spcAft>
              <a:spcPct val="15000"/>
            </a:spcAft>
            <a:buChar char="•"/>
          </a:pPr>
          <a:r>
            <a:rPr lang="en-US" sz="1600" b="1" kern="1200" dirty="0">
              <a:effectLst>
                <a:outerShdw blurRad="38100" dist="38100" dir="2700000" algn="tl">
                  <a:srgbClr val="000000">
                    <a:alpha val="43137"/>
                  </a:srgbClr>
                </a:outerShdw>
              </a:effectLst>
            </a:rPr>
            <a:t>Clean Room Air Handling And Environmental Systems</a:t>
          </a:r>
        </a:p>
        <a:p>
          <a:pPr marL="171450" lvl="1" indent="-171450" algn="l" defTabSz="711200">
            <a:lnSpc>
              <a:spcPct val="90000"/>
            </a:lnSpc>
            <a:spcBef>
              <a:spcPct val="0"/>
            </a:spcBef>
            <a:spcAft>
              <a:spcPct val="15000"/>
            </a:spcAft>
            <a:buChar char="•"/>
          </a:pPr>
          <a:r>
            <a:rPr lang="en-US" sz="1600" b="1" kern="1200" dirty="0">
              <a:effectLst>
                <a:outerShdw blurRad="38100" dist="38100" dir="2700000" algn="tl">
                  <a:srgbClr val="000000">
                    <a:alpha val="43137"/>
                  </a:srgbClr>
                </a:outerShdw>
              </a:effectLst>
            </a:rPr>
            <a:t>Cooling Water Systems For Machine Tools (Wafer Etching)</a:t>
          </a:r>
        </a:p>
        <a:p>
          <a:pPr marL="171450" lvl="1" indent="-171450" algn="l" defTabSz="711200">
            <a:lnSpc>
              <a:spcPct val="90000"/>
            </a:lnSpc>
            <a:spcBef>
              <a:spcPct val="0"/>
            </a:spcBef>
            <a:spcAft>
              <a:spcPct val="15000"/>
            </a:spcAft>
            <a:buChar char="•"/>
          </a:pPr>
          <a:r>
            <a:rPr lang="en-US" sz="1600" b="1" kern="1200" dirty="0">
              <a:effectLst>
                <a:outerShdw blurRad="38100" dist="38100" dir="2700000" algn="tl">
                  <a:srgbClr val="000000">
                    <a:alpha val="43137"/>
                  </a:srgbClr>
                </a:outerShdw>
              </a:effectLst>
            </a:rPr>
            <a:t>Must Maintain Constant Air And Water Flow Rates To Maintain Product Quality</a:t>
          </a:r>
        </a:p>
        <a:p>
          <a:pPr marL="171450" lvl="1" indent="-171450" algn="l" defTabSz="711200">
            <a:lnSpc>
              <a:spcPct val="90000"/>
            </a:lnSpc>
            <a:spcBef>
              <a:spcPct val="0"/>
            </a:spcBef>
            <a:spcAft>
              <a:spcPct val="15000"/>
            </a:spcAft>
            <a:buChar char="•"/>
          </a:pPr>
          <a:r>
            <a:rPr lang="en-US" sz="1600" b="1" kern="1200" dirty="0">
              <a:effectLst>
                <a:outerShdw blurRad="38100" dist="38100" dir="2700000" algn="tl">
                  <a:srgbClr val="000000">
                    <a:alpha val="43137"/>
                  </a:srgbClr>
                </a:outerShdw>
              </a:effectLst>
            </a:rPr>
            <a:t>Industry Requirement: Semi-F47</a:t>
          </a:r>
        </a:p>
      </dsp:txBody>
      <dsp:txXfrm>
        <a:off x="0" y="1005082"/>
        <a:ext cx="4518215" cy="2113583"/>
      </dsp:txXfrm>
    </dsp:sp>
    <dsp:sp modelId="{597C515B-9415-45AB-A0CC-D793A5E32549}">
      <dsp:nvSpPr>
        <dsp:cNvPr id="0" name=""/>
        <dsp:cNvSpPr/>
      </dsp:nvSpPr>
      <dsp:spPr>
        <a:xfrm>
          <a:off x="675048" y="752009"/>
          <a:ext cx="3162750" cy="393933"/>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9544" tIns="0" rIns="119544" bIns="0" numCol="1" spcCol="1270" anchor="ctr" anchorCtr="0">
          <a:noAutofit/>
        </a:bodyPr>
        <a:lstStyle/>
        <a:p>
          <a:pPr marL="0" lvl="0" indent="0" algn="ctr" defTabSz="711200">
            <a:lnSpc>
              <a:spcPct val="90000"/>
            </a:lnSpc>
            <a:spcBef>
              <a:spcPct val="0"/>
            </a:spcBef>
            <a:spcAft>
              <a:spcPct val="35000"/>
            </a:spcAft>
            <a:buNone/>
          </a:pPr>
          <a:r>
            <a:rPr lang="en-US" sz="1600" b="1" kern="1200" dirty="0">
              <a:effectLst>
                <a:outerShdw blurRad="38100" dist="38100" dir="2700000" algn="tl">
                  <a:srgbClr val="000000">
                    <a:alpha val="43137"/>
                  </a:srgbClr>
                </a:outerShdw>
              </a:effectLst>
            </a:rPr>
            <a:t>Clean Rooms</a:t>
          </a:r>
        </a:p>
      </dsp:txBody>
      <dsp:txXfrm>
        <a:off x="694278" y="771239"/>
        <a:ext cx="3124290" cy="355473"/>
      </dsp:txXfrm>
    </dsp:sp>
    <dsp:sp modelId="{4D00C26E-EABE-4AD1-AADD-93246B61D454}">
      <dsp:nvSpPr>
        <dsp:cNvPr id="0" name=""/>
        <dsp:cNvSpPr/>
      </dsp:nvSpPr>
      <dsp:spPr>
        <a:xfrm>
          <a:off x="0" y="3452369"/>
          <a:ext cx="4518215" cy="92593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350664" tIns="166624" rIns="350664" bIns="99568" numCol="1" spcCol="1270" anchor="t" anchorCtr="0">
          <a:noAutofit/>
        </a:bodyPr>
        <a:lstStyle/>
        <a:p>
          <a:pPr marL="114300" lvl="1" indent="-114300" algn="l" defTabSz="622300">
            <a:lnSpc>
              <a:spcPct val="90000"/>
            </a:lnSpc>
            <a:spcBef>
              <a:spcPct val="0"/>
            </a:spcBef>
            <a:spcAft>
              <a:spcPct val="15000"/>
            </a:spcAft>
            <a:buChar char="•"/>
          </a:pPr>
          <a:r>
            <a:rPr lang="en-US" sz="1400" b="1" kern="1200" dirty="0">
              <a:effectLst>
                <a:outerShdw blurRad="38100" dist="38100" dir="2700000" algn="tl">
                  <a:srgbClr val="000000">
                    <a:alpha val="43137"/>
                  </a:srgbClr>
                </a:outerShdw>
              </a:effectLst>
            </a:rPr>
            <a:t>UPD Modules</a:t>
          </a:r>
        </a:p>
        <a:p>
          <a:pPr marL="114300" lvl="1" indent="-114300" algn="l" defTabSz="622300">
            <a:lnSpc>
              <a:spcPct val="90000"/>
            </a:lnSpc>
            <a:spcBef>
              <a:spcPct val="0"/>
            </a:spcBef>
            <a:spcAft>
              <a:spcPct val="15000"/>
            </a:spcAft>
            <a:buChar char="•"/>
          </a:pPr>
          <a:r>
            <a:rPr lang="en-US" sz="1400" b="1" kern="1200" dirty="0">
              <a:effectLst>
                <a:outerShdw blurRad="38100" dist="38100" dir="2700000" algn="tl">
                  <a:srgbClr val="000000">
                    <a:alpha val="43137"/>
                  </a:srgbClr>
                </a:outerShdw>
              </a:effectLst>
            </a:rPr>
            <a:t>90 Seconds</a:t>
          </a:r>
        </a:p>
        <a:p>
          <a:pPr marL="114300" lvl="1" indent="-114300" algn="l" defTabSz="622300">
            <a:lnSpc>
              <a:spcPct val="90000"/>
            </a:lnSpc>
            <a:spcBef>
              <a:spcPct val="0"/>
            </a:spcBef>
            <a:spcAft>
              <a:spcPct val="15000"/>
            </a:spcAft>
            <a:buChar char="•"/>
          </a:pPr>
          <a:r>
            <a:rPr lang="en-US" sz="1400" b="1" kern="1200" dirty="0">
              <a:effectLst>
                <a:outerShdw blurRad="38100" dist="38100" dir="2700000" algn="tl">
                  <a:srgbClr val="000000">
                    <a:alpha val="43137"/>
                  </a:srgbClr>
                </a:outerShdw>
              </a:effectLst>
            </a:rPr>
            <a:t>2 Second 50% Sags</a:t>
          </a:r>
        </a:p>
      </dsp:txBody>
      <dsp:txXfrm>
        <a:off x="0" y="3452369"/>
        <a:ext cx="4518215" cy="925930"/>
      </dsp:txXfrm>
    </dsp:sp>
    <dsp:sp modelId="{750C6EA0-EE8E-4455-9765-014A5A73A33B}">
      <dsp:nvSpPr>
        <dsp:cNvPr id="0" name=""/>
        <dsp:cNvSpPr/>
      </dsp:nvSpPr>
      <dsp:spPr>
        <a:xfrm>
          <a:off x="668817" y="3188862"/>
          <a:ext cx="3162750" cy="428753"/>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9544" tIns="0" rIns="119544" bIns="0" numCol="1" spcCol="1270" anchor="ctr" anchorCtr="0">
          <a:noAutofit/>
        </a:bodyPr>
        <a:lstStyle/>
        <a:p>
          <a:pPr marL="0" lvl="0" indent="0" algn="ctr" defTabSz="711200">
            <a:lnSpc>
              <a:spcPct val="90000"/>
            </a:lnSpc>
            <a:spcBef>
              <a:spcPct val="0"/>
            </a:spcBef>
            <a:spcAft>
              <a:spcPct val="35000"/>
            </a:spcAft>
            <a:buNone/>
          </a:pPr>
          <a:r>
            <a:rPr lang="en-US" sz="1600" b="1" kern="1200" dirty="0">
              <a:effectLst>
                <a:outerShdw blurRad="38100" dist="38100" dir="2700000" algn="tl">
                  <a:srgbClr val="000000">
                    <a:alpha val="43137"/>
                  </a:srgbClr>
                </a:outerShdw>
              </a:effectLst>
            </a:rPr>
            <a:t>Solution</a:t>
          </a:r>
        </a:p>
      </dsp:txBody>
      <dsp:txXfrm>
        <a:off x="689747" y="3209792"/>
        <a:ext cx="3120890" cy="386893"/>
      </dsp:txXfrm>
    </dsp:sp>
  </dsp:spTree>
</dsp:drawing>
</file>

<file path=ppt/diagrams/drawing3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6489DB-BB36-4868-9B40-76C90C56EBC2}">
      <dsp:nvSpPr>
        <dsp:cNvPr id="0" name=""/>
        <dsp:cNvSpPr/>
      </dsp:nvSpPr>
      <dsp:spPr>
        <a:xfrm>
          <a:off x="0" y="458262"/>
          <a:ext cx="2540000" cy="28350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97132" tIns="312420" rIns="197132" bIns="106680" numCol="1" spcCol="1270" anchor="t" anchorCtr="0">
          <a:noAutofit/>
        </a:bodyPr>
        <a:lstStyle/>
        <a:p>
          <a:pPr marL="114300" lvl="1" indent="-114300" algn="l" defTabSz="666750">
            <a:lnSpc>
              <a:spcPct val="90000"/>
            </a:lnSpc>
            <a:spcBef>
              <a:spcPct val="0"/>
            </a:spcBef>
            <a:spcAft>
              <a:spcPct val="15000"/>
            </a:spcAft>
            <a:buChar char="•"/>
          </a:pPr>
          <a:r>
            <a:rPr lang="en-US" sz="1500" b="1" kern="1200" dirty="0">
              <a:effectLst>
                <a:outerShdw blurRad="38100" dist="38100" dir="2700000" algn="tl">
                  <a:srgbClr val="000000">
                    <a:alpha val="43137"/>
                  </a:srgbClr>
                </a:outerShdw>
              </a:effectLst>
            </a:rPr>
            <a:t>Process Cooling Water</a:t>
          </a:r>
        </a:p>
        <a:p>
          <a:pPr marL="114300" lvl="1" indent="-114300" algn="l" defTabSz="666750">
            <a:lnSpc>
              <a:spcPct val="90000"/>
            </a:lnSpc>
            <a:spcBef>
              <a:spcPct val="0"/>
            </a:spcBef>
            <a:spcAft>
              <a:spcPct val="15000"/>
            </a:spcAft>
            <a:buChar char="•"/>
          </a:pPr>
          <a:r>
            <a:rPr lang="en-US" sz="1500" b="1" kern="1200" dirty="0">
              <a:effectLst>
                <a:outerShdw blurRad="38100" dist="38100" dir="2700000" algn="tl">
                  <a:srgbClr val="000000">
                    <a:alpha val="43137"/>
                  </a:srgbClr>
                </a:outerShdw>
              </a:effectLst>
            </a:rPr>
            <a:t>Clean room air handling and environmental systems</a:t>
          </a:r>
        </a:p>
        <a:p>
          <a:pPr marL="114300" lvl="1" indent="-114300" algn="l" defTabSz="666750">
            <a:lnSpc>
              <a:spcPct val="90000"/>
            </a:lnSpc>
            <a:spcBef>
              <a:spcPct val="0"/>
            </a:spcBef>
            <a:spcAft>
              <a:spcPct val="15000"/>
            </a:spcAft>
            <a:buChar char="•"/>
          </a:pPr>
          <a:r>
            <a:rPr lang="en-US" sz="1500" b="1" kern="1200" dirty="0">
              <a:effectLst>
                <a:outerShdw blurRad="38100" dist="38100" dir="2700000" algn="tl">
                  <a:srgbClr val="000000">
                    <a:alpha val="43137"/>
                  </a:srgbClr>
                </a:outerShdw>
              </a:effectLst>
            </a:rPr>
            <a:t>Cooling water systems for machine tools (wafer etching)</a:t>
          </a:r>
        </a:p>
        <a:p>
          <a:pPr marL="114300" lvl="1" indent="-114300" algn="l" defTabSz="666750">
            <a:lnSpc>
              <a:spcPct val="90000"/>
            </a:lnSpc>
            <a:spcBef>
              <a:spcPct val="0"/>
            </a:spcBef>
            <a:spcAft>
              <a:spcPct val="15000"/>
            </a:spcAft>
            <a:buChar char="•"/>
          </a:pPr>
          <a:r>
            <a:rPr lang="en-US" sz="1500" b="1" kern="1200" dirty="0">
              <a:effectLst>
                <a:outerShdw blurRad="38100" dist="38100" dir="2700000" algn="tl">
                  <a:srgbClr val="000000">
                    <a:alpha val="43137"/>
                  </a:srgbClr>
                </a:outerShdw>
              </a:effectLst>
            </a:rPr>
            <a:t>Must maintain constant air and water flow rates to maintain product quality</a:t>
          </a:r>
        </a:p>
      </dsp:txBody>
      <dsp:txXfrm>
        <a:off x="0" y="458262"/>
        <a:ext cx="2540000" cy="2835000"/>
      </dsp:txXfrm>
    </dsp:sp>
    <dsp:sp modelId="{7D5D477C-853A-4BCD-9C19-626CE9288528}">
      <dsp:nvSpPr>
        <dsp:cNvPr id="0" name=""/>
        <dsp:cNvSpPr/>
      </dsp:nvSpPr>
      <dsp:spPr>
        <a:xfrm>
          <a:off x="311340" y="177013"/>
          <a:ext cx="1778000" cy="44280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7204" tIns="0" rIns="67204" bIns="0" numCol="1" spcCol="1270" anchor="ctr" anchorCtr="0">
          <a:noAutofit/>
        </a:bodyPr>
        <a:lstStyle/>
        <a:p>
          <a:pPr marL="0" lvl="0" indent="0" algn="ctr" defTabSz="800100">
            <a:lnSpc>
              <a:spcPct val="90000"/>
            </a:lnSpc>
            <a:spcBef>
              <a:spcPct val="0"/>
            </a:spcBef>
            <a:spcAft>
              <a:spcPct val="35000"/>
            </a:spcAft>
            <a:buNone/>
          </a:pPr>
          <a:r>
            <a:rPr lang="en-US" sz="1800" b="1" kern="1200" dirty="0">
              <a:effectLst>
                <a:outerShdw blurRad="38100" dist="38100" dir="2700000" algn="tl">
                  <a:srgbClr val="000000">
                    <a:alpha val="43137"/>
                  </a:srgbClr>
                </a:outerShdw>
              </a:effectLst>
            </a:rPr>
            <a:t>Application</a:t>
          </a:r>
        </a:p>
      </dsp:txBody>
      <dsp:txXfrm>
        <a:off x="332956" y="198629"/>
        <a:ext cx="1734768" cy="399568"/>
      </dsp:txXfrm>
    </dsp:sp>
    <dsp:sp modelId="{64161097-495E-4D47-A51D-4D247F6801F1}">
      <dsp:nvSpPr>
        <dsp:cNvPr id="0" name=""/>
        <dsp:cNvSpPr/>
      </dsp:nvSpPr>
      <dsp:spPr>
        <a:xfrm>
          <a:off x="0" y="3595662"/>
          <a:ext cx="2540000" cy="637875"/>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97132" tIns="312420" rIns="197132" bIns="106680" numCol="1" spcCol="1270" anchor="t" anchorCtr="0">
          <a:noAutofit/>
        </a:bodyPr>
        <a:lstStyle/>
        <a:p>
          <a:pPr marL="114300" lvl="1" indent="-114300" algn="ctr" defTabSz="666750">
            <a:lnSpc>
              <a:spcPct val="90000"/>
            </a:lnSpc>
            <a:spcBef>
              <a:spcPct val="0"/>
            </a:spcBef>
            <a:spcAft>
              <a:spcPct val="15000"/>
            </a:spcAft>
            <a:buChar char="•"/>
          </a:pPr>
          <a:r>
            <a:rPr lang="en-US" sz="1500" b="1" kern="1200" dirty="0">
              <a:effectLst>
                <a:outerShdw blurRad="38100" dist="38100" dir="2700000" algn="tl">
                  <a:srgbClr val="000000">
                    <a:alpha val="43137"/>
                  </a:srgbClr>
                </a:outerShdw>
              </a:effectLst>
            </a:rPr>
            <a:t>1 Second Power Vaccine</a:t>
          </a:r>
        </a:p>
      </dsp:txBody>
      <dsp:txXfrm>
        <a:off x="0" y="3595662"/>
        <a:ext cx="2540000" cy="637875"/>
      </dsp:txXfrm>
    </dsp:sp>
    <dsp:sp modelId="{8849D75B-A658-4989-A1A0-DE3F5D7DCF90}">
      <dsp:nvSpPr>
        <dsp:cNvPr id="0" name=""/>
        <dsp:cNvSpPr/>
      </dsp:nvSpPr>
      <dsp:spPr>
        <a:xfrm>
          <a:off x="279407" y="3343514"/>
          <a:ext cx="1778000" cy="44280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7204" tIns="0" rIns="67204" bIns="0" numCol="1" spcCol="1270" anchor="ctr" anchorCtr="0">
          <a:noAutofit/>
        </a:bodyPr>
        <a:lstStyle/>
        <a:p>
          <a:pPr marL="0" lvl="0" indent="0" algn="ctr" defTabSz="666750">
            <a:lnSpc>
              <a:spcPct val="90000"/>
            </a:lnSpc>
            <a:spcBef>
              <a:spcPct val="0"/>
            </a:spcBef>
            <a:spcAft>
              <a:spcPct val="35000"/>
            </a:spcAft>
            <a:buNone/>
          </a:pPr>
          <a:r>
            <a:rPr lang="en-US" sz="1500" b="1" kern="1200" dirty="0">
              <a:effectLst>
                <a:outerShdw blurRad="38100" dist="38100" dir="2700000" algn="tl">
                  <a:srgbClr val="000000">
                    <a:alpha val="43137"/>
                  </a:srgbClr>
                </a:outerShdw>
              </a:effectLst>
            </a:rPr>
            <a:t>Solution</a:t>
          </a:r>
        </a:p>
      </dsp:txBody>
      <dsp:txXfrm>
        <a:off x="301023" y="3365130"/>
        <a:ext cx="1734768" cy="39956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590D52-DA52-43FC-8775-1812B7FBC8A1}">
      <dsp:nvSpPr>
        <dsp:cNvPr id="0" name=""/>
        <dsp:cNvSpPr/>
      </dsp:nvSpPr>
      <dsp:spPr>
        <a:xfrm>
          <a:off x="0" y="515403"/>
          <a:ext cx="7792936" cy="46683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604818" tIns="395732" rIns="604818" bIns="135128" numCol="1" spcCol="1270" anchor="t" anchorCtr="0">
          <a:noAutofit/>
        </a:bodyPr>
        <a:lstStyle/>
        <a:p>
          <a:pPr marL="171450" lvl="1" indent="-171450" algn="l" defTabSz="844550">
            <a:lnSpc>
              <a:spcPct val="90000"/>
            </a:lnSpc>
            <a:spcBef>
              <a:spcPct val="0"/>
            </a:spcBef>
            <a:spcAft>
              <a:spcPct val="15000"/>
            </a:spcAft>
            <a:buChar char="•"/>
          </a:pPr>
          <a:r>
            <a:rPr lang="en-US" sz="1900" b="1" kern="1200" dirty="0">
              <a:effectLst>
                <a:outerShdw blurRad="38100" dist="38100" dir="2700000" algn="tl">
                  <a:srgbClr val="000000">
                    <a:alpha val="43137"/>
                  </a:srgbClr>
                </a:outerShdw>
              </a:effectLst>
            </a:rPr>
            <a:t>Most Drives Have Internal Braking Transistors</a:t>
          </a:r>
        </a:p>
        <a:p>
          <a:pPr marL="171450" lvl="1" indent="-171450" algn="l" defTabSz="844550">
            <a:lnSpc>
              <a:spcPct val="90000"/>
            </a:lnSpc>
            <a:spcBef>
              <a:spcPct val="0"/>
            </a:spcBef>
            <a:spcAft>
              <a:spcPct val="15000"/>
            </a:spcAft>
            <a:buChar char="•"/>
          </a:pPr>
          <a:r>
            <a:rPr lang="en-US" sz="1900" b="1" kern="1200" dirty="0">
              <a:effectLst>
                <a:outerShdw blurRad="38100" dist="38100" dir="2700000" algn="tl">
                  <a:srgbClr val="000000">
                    <a:alpha val="43137"/>
                  </a:srgbClr>
                </a:outerShdw>
              </a:effectLst>
            </a:rPr>
            <a:t>Some Are Not Rated For Heavy or Higher Braking Duties</a:t>
          </a:r>
        </a:p>
        <a:p>
          <a:pPr marL="171450" lvl="1" indent="-171450" algn="l" defTabSz="844550">
            <a:lnSpc>
              <a:spcPct val="90000"/>
            </a:lnSpc>
            <a:spcBef>
              <a:spcPct val="0"/>
            </a:spcBef>
            <a:spcAft>
              <a:spcPct val="15000"/>
            </a:spcAft>
            <a:buChar char="•"/>
          </a:pPr>
          <a:r>
            <a:rPr lang="en-US" sz="1900" b="1" kern="1200" dirty="0">
              <a:effectLst>
                <a:outerShdw blurRad="38100" dist="38100" dir="2700000" algn="tl">
                  <a:srgbClr val="000000">
                    <a:alpha val="43137"/>
                  </a:srgbClr>
                </a:outerShdw>
              </a:effectLst>
            </a:rPr>
            <a:t>External Transistor or Line Regeneration Unit Is Required</a:t>
          </a:r>
        </a:p>
        <a:p>
          <a:pPr marL="171450" lvl="1" indent="-171450" algn="l" defTabSz="844550">
            <a:lnSpc>
              <a:spcPct val="90000"/>
            </a:lnSpc>
            <a:spcBef>
              <a:spcPct val="0"/>
            </a:spcBef>
            <a:spcAft>
              <a:spcPct val="15000"/>
            </a:spcAft>
            <a:buChar char="•"/>
          </a:pPr>
          <a:r>
            <a:rPr lang="en-US" sz="1900" b="1" kern="1200" dirty="0">
              <a:effectLst>
                <a:outerShdw blurRad="38100" dist="38100" dir="2700000" algn="tl">
                  <a:srgbClr val="000000">
                    <a:alpha val="43137"/>
                  </a:srgbClr>
                </a:outerShdw>
              </a:effectLst>
            </a:rPr>
            <a:t>When Using The Internal Braking Transistor Use Different Connections Than DC+ and DC-</a:t>
          </a:r>
        </a:p>
        <a:p>
          <a:pPr marL="171450" lvl="1" indent="-171450" algn="l" defTabSz="844550">
            <a:lnSpc>
              <a:spcPct val="90000"/>
            </a:lnSpc>
            <a:spcBef>
              <a:spcPct val="0"/>
            </a:spcBef>
            <a:spcAft>
              <a:spcPct val="15000"/>
            </a:spcAft>
            <a:buChar char="•"/>
          </a:pPr>
          <a:r>
            <a:rPr lang="en-US" sz="1900" b="1" kern="1200" dirty="0">
              <a:effectLst>
                <a:outerShdw blurRad="38100" dist="38100" dir="2700000" algn="tl">
                  <a:srgbClr val="000000">
                    <a:alpha val="43137"/>
                  </a:srgbClr>
                </a:outerShdw>
              </a:effectLst>
            </a:rPr>
            <a:t>With Drives Internal Braking Transistor, Use External Resistor Only, Connect To Br+ And Br-, Res+ or Res- etc.</a:t>
          </a:r>
        </a:p>
        <a:p>
          <a:pPr marL="171450" lvl="1" indent="-171450" algn="l" defTabSz="844550">
            <a:lnSpc>
              <a:spcPct val="90000"/>
            </a:lnSpc>
            <a:spcBef>
              <a:spcPct val="0"/>
            </a:spcBef>
            <a:spcAft>
              <a:spcPct val="15000"/>
            </a:spcAft>
            <a:buChar char="•"/>
          </a:pPr>
          <a:r>
            <a:rPr lang="en-US" sz="1900" b="1" kern="1200" dirty="0">
              <a:solidFill>
                <a:srgbClr val="FF0000"/>
              </a:solidFill>
              <a:effectLst>
                <a:outerShdw blurRad="38100" dist="38100" dir="2700000" algn="tl">
                  <a:srgbClr val="000000">
                    <a:alpha val="43137"/>
                  </a:srgbClr>
                </a:outerShdw>
              </a:effectLst>
            </a:rPr>
            <a:t>The Resistor Selected For Use With Internal Braking Transistor Must Have A Greater or Equal Ohm Value Than The Minimum Ohm Value Of The VFD Internal Braking Transistor. </a:t>
          </a:r>
        </a:p>
        <a:p>
          <a:pPr marL="171450" lvl="1" indent="-171450" algn="l" defTabSz="844550">
            <a:lnSpc>
              <a:spcPct val="90000"/>
            </a:lnSpc>
            <a:spcBef>
              <a:spcPct val="0"/>
            </a:spcBef>
            <a:spcAft>
              <a:spcPct val="15000"/>
            </a:spcAft>
            <a:buChar char="•"/>
          </a:pPr>
          <a:r>
            <a:rPr lang="en-US" sz="1900" b="1" kern="1200" dirty="0">
              <a:solidFill>
                <a:srgbClr val="FF0000"/>
              </a:solidFill>
              <a:effectLst>
                <a:outerShdw blurRad="38100" dist="38100" dir="2700000" algn="tl">
                  <a:srgbClr val="000000">
                    <a:alpha val="43137"/>
                  </a:srgbClr>
                </a:outerShdw>
              </a:effectLst>
            </a:rPr>
            <a:t>Different Drive Manufacturers Can Have Different Braking Resistor Connection Labels!</a:t>
          </a:r>
        </a:p>
        <a:p>
          <a:pPr marL="171450" lvl="1" indent="-171450" algn="l" defTabSz="844550">
            <a:lnSpc>
              <a:spcPct val="90000"/>
            </a:lnSpc>
            <a:spcBef>
              <a:spcPct val="0"/>
            </a:spcBef>
            <a:spcAft>
              <a:spcPct val="15000"/>
            </a:spcAft>
            <a:buChar char="•"/>
          </a:pPr>
          <a:r>
            <a:rPr lang="en-US" sz="1900" b="1" kern="1200" dirty="0">
              <a:effectLst>
                <a:outerShdw blurRad="38100" dist="38100" dir="2700000" algn="tl">
                  <a:srgbClr val="000000">
                    <a:alpha val="43137"/>
                  </a:srgbClr>
                </a:outerShdw>
              </a:effectLst>
            </a:rPr>
            <a:t>Line Regen Connects Only To DC + And DC- Bus Connections and Drive AC Line Input</a:t>
          </a:r>
        </a:p>
      </dsp:txBody>
      <dsp:txXfrm>
        <a:off x="0" y="515403"/>
        <a:ext cx="7792936" cy="4668300"/>
      </dsp:txXfrm>
    </dsp:sp>
    <dsp:sp modelId="{B213AD6D-5F58-48F6-8B94-73CE5C85D104}">
      <dsp:nvSpPr>
        <dsp:cNvPr id="0" name=""/>
        <dsp:cNvSpPr/>
      </dsp:nvSpPr>
      <dsp:spPr>
        <a:xfrm>
          <a:off x="999241" y="255205"/>
          <a:ext cx="5455055" cy="56088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06188" tIns="0" rIns="206188" bIns="0" numCol="1" spcCol="1270" anchor="ctr" anchorCtr="0">
          <a:noAutofit/>
        </a:bodyPr>
        <a:lstStyle/>
        <a:p>
          <a:pPr marL="0" lvl="0" indent="0" algn="ctr" defTabSz="1244600">
            <a:lnSpc>
              <a:spcPct val="90000"/>
            </a:lnSpc>
            <a:spcBef>
              <a:spcPct val="0"/>
            </a:spcBef>
            <a:spcAft>
              <a:spcPct val="35000"/>
            </a:spcAft>
            <a:buNone/>
          </a:pPr>
          <a:r>
            <a:rPr lang="en-US" sz="2800" b="1" kern="1200" dirty="0">
              <a:effectLst>
                <a:outerShdw blurRad="38100" dist="38100" dir="2700000" algn="tl">
                  <a:srgbClr val="000000">
                    <a:alpha val="43137"/>
                  </a:srgbClr>
                </a:outerShdw>
              </a:effectLst>
            </a:rPr>
            <a:t>VFD Internal Braking Transistors</a:t>
          </a:r>
        </a:p>
      </dsp:txBody>
      <dsp:txXfrm>
        <a:off x="1026621" y="282585"/>
        <a:ext cx="5400295" cy="506120"/>
      </dsp:txXfrm>
    </dsp:sp>
  </dsp:spTree>
</dsp:drawing>
</file>

<file path=ppt/diagrams/drawing4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CC082B-7CA9-4918-B6FB-BEF43EE02765}">
      <dsp:nvSpPr>
        <dsp:cNvPr id="0" name=""/>
        <dsp:cNvSpPr/>
      </dsp:nvSpPr>
      <dsp:spPr>
        <a:xfrm>
          <a:off x="0" y="320550"/>
          <a:ext cx="2844800" cy="230265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220788" tIns="354076" rIns="220788" bIns="120904" numCol="1" spcCol="1270" anchor="t" anchorCtr="0">
          <a:noAutofit/>
        </a:bodyPr>
        <a:lstStyle/>
        <a:p>
          <a:pPr marL="171450" lvl="1" indent="-171450" algn="l" defTabSz="755650">
            <a:lnSpc>
              <a:spcPct val="90000"/>
            </a:lnSpc>
            <a:spcBef>
              <a:spcPct val="0"/>
            </a:spcBef>
            <a:spcAft>
              <a:spcPct val="15000"/>
            </a:spcAft>
            <a:buChar char="•"/>
          </a:pPr>
          <a:r>
            <a:rPr lang="en-US" sz="1700" b="1" kern="1200" dirty="0">
              <a:effectLst>
                <a:outerShdw blurRad="38100" dist="38100" dir="2700000" algn="tl">
                  <a:srgbClr val="000000">
                    <a:alpha val="43137"/>
                  </a:srgbClr>
                </a:outerShdw>
              </a:effectLst>
            </a:rPr>
            <a:t>Fabric Roller And Tension Systems</a:t>
          </a:r>
        </a:p>
        <a:p>
          <a:pPr marL="171450" lvl="1" indent="-171450" algn="l" defTabSz="755650">
            <a:lnSpc>
              <a:spcPct val="90000"/>
            </a:lnSpc>
            <a:spcBef>
              <a:spcPct val="0"/>
            </a:spcBef>
            <a:spcAft>
              <a:spcPct val="15000"/>
            </a:spcAft>
            <a:buChar char="•"/>
          </a:pPr>
          <a:r>
            <a:rPr lang="en-US" sz="1700" b="1" kern="1200" dirty="0">
              <a:effectLst>
                <a:outerShdw blurRad="38100" dist="38100" dir="2700000" algn="tl">
                  <a:srgbClr val="000000">
                    <a:alpha val="43137"/>
                  </a:srgbClr>
                </a:outerShdw>
              </a:effectLst>
            </a:rPr>
            <a:t>Positional Fiber Lines</a:t>
          </a:r>
        </a:p>
        <a:p>
          <a:pPr marL="171450" lvl="1" indent="-171450" algn="l" defTabSz="755650">
            <a:lnSpc>
              <a:spcPct val="90000"/>
            </a:lnSpc>
            <a:spcBef>
              <a:spcPct val="0"/>
            </a:spcBef>
            <a:spcAft>
              <a:spcPct val="15000"/>
            </a:spcAft>
            <a:buChar char="•"/>
          </a:pPr>
          <a:r>
            <a:rPr lang="en-US" sz="1700" b="1" kern="1200" dirty="0">
              <a:effectLst>
                <a:outerShdw blurRad="38100" dist="38100" dir="2700000" algn="tl">
                  <a:srgbClr val="000000">
                    <a:alpha val="43137"/>
                  </a:srgbClr>
                </a:outerShdw>
              </a:effectLst>
            </a:rPr>
            <a:t>Injection Pumps</a:t>
          </a:r>
        </a:p>
        <a:p>
          <a:pPr marL="171450" lvl="1" indent="-171450" algn="l" defTabSz="755650">
            <a:lnSpc>
              <a:spcPct val="90000"/>
            </a:lnSpc>
            <a:spcBef>
              <a:spcPct val="0"/>
            </a:spcBef>
            <a:spcAft>
              <a:spcPct val="15000"/>
            </a:spcAft>
            <a:buChar char="•"/>
          </a:pPr>
          <a:r>
            <a:rPr lang="en-US" sz="1700" b="1" kern="1200" dirty="0">
              <a:effectLst>
                <a:outerShdw blurRad="38100" dist="38100" dir="2700000" algn="tl">
                  <a:srgbClr val="000000">
                    <a:alpha val="43137"/>
                  </a:srgbClr>
                </a:outerShdw>
              </a:effectLst>
            </a:rPr>
            <a:t>Must Maintain Constant Speed/Tension On Rollers And Un-rollers</a:t>
          </a:r>
        </a:p>
      </dsp:txBody>
      <dsp:txXfrm>
        <a:off x="0" y="320550"/>
        <a:ext cx="2844800" cy="2302650"/>
      </dsp:txXfrm>
    </dsp:sp>
    <dsp:sp modelId="{597C515B-9415-45AB-A0CC-D793A5E32549}">
      <dsp:nvSpPr>
        <dsp:cNvPr id="0" name=""/>
        <dsp:cNvSpPr/>
      </dsp:nvSpPr>
      <dsp:spPr>
        <a:xfrm>
          <a:off x="421425" y="63251"/>
          <a:ext cx="1991360" cy="50184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5269" tIns="0" rIns="75269" bIns="0" numCol="1" spcCol="1270" anchor="ctr" anchorCtr="0">
          <a:noAutofit/>
        </a:bodyPr>
        <a:lstStyle/>
        <a:p>
          <a:pPr marL="0" lvl="0" indent="0" algn="ctr" defTabSz="755650">
            <a:lnSpc>
              <a:spcPct val="90000"/>
            </a:lnSpc>
            <a:spcBef>
              <a:spcPct val="0"/>
            </a:spcBef>
            <a:spcAft>
              <a:spcPct val="35000"/>
            </a:spcAft>
            <a:buNone/>
          </a:pPr>
          <a:r>
            <a:rPr lang="en-US" sz="1700" b="1" kern="1200" dirty="0">
              <a:effectLst>
                <a:outerShdw blurRad="38100" dist="38100" dir="2700000" algn="tl">
                  <a:srgbClr val="000000">
                    <a:alpha val="43137"/>
                  </a:srgbClr>
                </a:outerShdw>
              </a:effectLst>
            </a:rPr>
            <a:t>Extrusion</a:t>
          </a:r>
        </a:p>
      </dsp:txBody>
      <dsp:txXfrm>
        <a:off x="445923" y="87749"/>
        <a:ext cx="1942364" cy="452844"/>
      </dsp:txXfrm>
    </dsp:sp>
    <dsp:sp modelId="{3E247FFE-A56D-48A0-A316-D3DE81FDFA0C}">
      <dsp:nvSpPr>
        <dsp:cNvPr id="0" name=""/>
        <dsp:cNvSpPr/>
      </dsp:nvSpPr>
      <dsp:spPr>
        <a:xfrm>
          <a:off x="0" y="2965920"/>
          <a:ext cx="2844800" cy="123165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220788" tIns="354076" rIns="220788" bIns="120904" numCol="1" spcCol="1270" anchor="t" anchorCtr="0">
          <a:noAutofit/>
        </a:bodyPr>
        <a:lstStyle/>
        <a:p>
          <a:pPr marL="171450" lvl="1" indent="-171450" algn="l" defTabSz="755650">
            <a:lnSpc>
              <a:spcPct val="90000"/>
            </a:lnSpc>
            <a:spcBef>
              <a:spcPct val="0"/>
            </a:spcBef>
            <a:spcAft>
              <a:spcPct val="15000"/>
            </a:spcAft>
            <a:buChar char="•"/>
          </a:pPr>
          <a:r>
            <a:rPr lang="en-US" sz="1700" b="1" kern="1200" dirty="0">
              <a:effectLst>
                <a:outerShdw blurRad="38100" dist="38100" dir="2700000" algn="tl">
                  <a:srgbClr val="000000">
                    <a:alpha val="43137"/>
                  </a:srgbClr>
                </a:outerShdw>
              </a:effectLst>
            </a:rPr>
            <a:t>UPD Modules</a:t>
          </a:r>
        </a:p>
        <a:p>
          <a:pPr marL="171450" lvl="1" indent="-171450" algn="l" defTabSz="755650">
            <a:lnSpc>
              <a:spcPct val="90000"/>
            </a:lnSpc>
            <a:spcBef>
              <a:spcPct val="0"/>
            </a:spcBef>
            <a:spcAft>
              <a:spcPct val="15000"/>
            </a:spcAft>
            <a:buChar char="•"/>
          </a:pPr>
          <a:r>
            <a:rPr lang="en-US" sz="1700" b="1" kern="1200" dirty="0">
              <a:effectLst>
                <a:outerShdw blurRad="38100" dist="38100" dir="2700000" algn="tl">
                  <a:srgbClr val="000000">
                    <a:alpha val="43137"/>
                  </a:srgbClr>
                </a:outerShdw>
              </a:effectLst>
            </a:rPr>
            <a:t>2 Second Sags / 0.5 – 2 Seconds</a:t>
          </a:r>
        </a:p>
      </dsp:txBody>
      <dsp:txXfrm>
        <a:off x="0" y="2965920"/>
        <a:ext cx="2844800" cy="1231650"/>
      </dsp:txXfrm>
    </dsp:sp>
    <dsp:sp modelId="{6B88D03C-2086-49FE-A9D9-791F11008328}">
      <dsp:nvSpPr>
        <dsp:cNvPr id="0" name=""/>
        <dsp:cNvSpPr/>
      </dsp:nvSpPr>
      <dsp:spPr>
        <a:xfrm>
          <a:off x="375923" y="2747554"/>
          <a:ext cx="1991360" cy="50184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5269" tIns="0" rIns="75269" bIns="0" numCol="1" spcCol="1270" anchor="ctr" anchorCtr="0">
          <a:noAutofit/>
        </a:bodyPr>
        <a:lstStyle/>
        <a:p>
          <a:pPr marL="0" lvl="0" indent="0" algn="ctr" defTabSz="755650">
            <a:lnSpc>
              <a:spcPct val="90000"/>
            </a:lnSpc>
            <a:spcBef>
              <a:spcPct val="0"/>
            </a:spcBef>
            <a:spcAft>
              <a:spcPct val="35000"/>
            </a:spcAft>
            <a:buNone/>
          </a:pPr>
          <a:r>
            <a:rPr lang="en-US" sz="1700" b="1" kern="1200" dirty="0">
              <a:effectLst>
                <a:outerShdw blurRad="38100" dist="38100" dir="2700000" algn="tl">
                  <a:srgbClr val="000000">
                    <a:alpha val="43137"/>
                  </a:srgbClr>
                </a:outerShdw>
              </a:effectLst>
            </a:rPr>
            <a:t>Solution</a:t>
          </a:r>
        </a:p>
      </dsp:txBody>
      <dsp:txXfrm>
        <a:off x="400421" y="2772052"/>
        <a:ext cx="1942364" cy="452844"/>
      </dsp:txXfrm>
    </dsp:sp>
  </dsp:spTree>
</dsp:drawing>
</file>

<file path=ppt/diagrams/drawing4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6489DB-BB36-4868-9B40-76C90C56EBC2}">
      <dsp:nvSpPr>
        <dsp:cNvPr id="0" name=""/>
        <dsp:cNvSpPr/>
      </dsp:nvSpPr>
      <dsp:spPr>
        <a:xfrm>
          <a:off x="0" y="362675"/>
          <a:ext cx="4313691" cy="20349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34790" tIns="354076" rIns="334790" bIns="120904" numCol="1" spcCol="1270" anchor="t" anchorCtr="0">
          <a:noAutofit/>
        </a:bodyPr>
        <a:lstStyle/>
        <a:p>
          <a:pPr marL="171450" lvl="1" indent="-171450" algn="l" defTabSz="755650">
            <a:lnSpc>
              <a:spcPct val="90000"/>
            </a:lnSpc>
            <a:spcBef>
              <a:spcPct val="0"/>
            </a:spcBef>
            <a:spcAft>
              <a:spcPct val="15000"/>
            </a:spcAft>
            <a:buChar char="•"/>
          </a:pPr>
          <a:r>
            <a:rPr lang="en-US" sz="1700" b="1" kern="1200" dirty="0">
              <a:effectLst>
                <a:outerShdw blurRad="38100" dist="38100" dir="2700000" algn="tl">
                  <a:srgbClr val="000000">
                    <a:alpha val="43137"/>
                  </a:srgbClr>
                </a:outerShdw>
              </a:effectLst>
            </a:rPr>
            <a:t>Heavy crude extraction</a:t>
          </a:r>
        </a:p>
        <a:p>
          <a:pPr marL="171450" lvl="1" indent="-171450" algn="l" defTabSz="755650">
            <a:lnSpc>
              <a:spcPct val="90000"/>
            </a:lnSpc>
            <a:spcBef>
              <a:spcPct val="0"/>
            </a:spcBef>
            <a:spcAft>
              <a:spcPct val="15000"/>
            </a:spcAft>
            <a:buChar char="•"/>
          </a:pPr>
          <a:r>
            <a:rPr lang="en-US" sz="1700" b="1" kern="1200" dirty="0">
              <a:effectLst>
                <a:outerShdw blurRad="38100" dist="38100" dir="2700000" algn="tl">
                  <a:srgbClr val="000000">
                    <a:alpha val="43137"/>
                  </a:srgbClr>
                </a:outerShdw>
              </a:effectLst>
            </a:rPr>
            <a:t>Progressive Cavity Pumps/Electric Submersible Pumps</a:t>
          </a:r>
        </a:p>
        <a:p>
          <a:pPr marL="171450" lvl="1" indent="-171450" algn="l" defTabSz="755650">
            <a:lnSpc>
              <a:spcPct val="90000"/>
            </a:lnSpc>
            <a:spcBef>
              <a:spcPct val="0"/>
            </a:spcBef>
            <a:spcAft>
              <a:spcPct val="15000"/>
            </a:spcAft>
            <a:buChar char="•"/>
          </a:pPr>
          <a:r>
            <a:rPr lang="en-US" sz="1700" b="1" kern="1200" dirty="0">
              <a:effectLst>
                <a:outerShdw blurRad="38100" dist="38100" dir="2700000" algn="tl">
                  <a:srgbClr val="000000">
                    <a:alpha val="43137"/>
                  </a:srgbClr>
                </a:outerShdw>
              </a:effectLst>
            </a:rPr>
            <a:t>Drive trip creates excessive downtime</a:t>
          </a:r>
        </a:p>
        <a:p>
          <a:pPr marL="171450" lvl="1" indent="-171450" algn="l" defTabSz="755650">
            <a:lnSpc>
              <a:spcPct val="90000"/>
            </a:lnSpc>
            <a:spcBef>
              <a:spcPct val="0"/>
            </a:spcBef>
            <a:spcAft>
              <a:spcPct val="15000"/>
            </a:spcAft>
            <a:buChar char="•"/>
          </a:pPr>
          <a:r>
            <a:rPr lang="en-US" sz="1700" b="1" kern="1200" dirty="0">
              <a:effectLst>
                <a:outerShdw blurRad="38100" dist="38100" dir="2700000" algn="tl">
                  <a:srgbClr val="000000">
                    <a:alpha val="43137"/>
                  </a:srgbClr>
                </a:outerShdw>
              </a:effectLst>
              <a:latin typeface="+mn-lt"/>
            </a:rPr>
            <a:t>Return on Investment of 2 months at $50/barrel</a:t>
          </a:r>
          <a:endParaRPr lang="en-US" sz="1700" b="1" kern="1200" dirty="0">
            <a:effectLst>
              <a:outerShdw blurRad="38100" dist="38100" dir="2700000" algn="tl">
                <a:srgbClr val="000000">
                  <a:alpha val="43137"/>
                </a:srgbClr>
              </a:outerShdw>
            </a:effectLst>
          </a:endParaRPr>
        </a:p>
      </dsp:txBody>
      <dsp:txXfrm>
        <a:off x="0" y="362675"/>
        <a:ext cx="4313691" cy="2034900"/>
      </dsp:txXfrm>
    </dsp:sp>
    <dsp:sp modelId="{7D5D477C-853A-4BCD-9C19-626CE9288528}">
      <dsp:nvSpPr>
        <dsp:cNvPr id="0" name=""/>
        <dsp:cNvSpPr/>
      </dsp:nvSpPr>
      <dsp:spPr>
        <a:xfrm>
          <a:off x="572021" y="149423"/>
          <a:ext cx="3019583" cy="50184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4133" tIns="0" rIns="114133" bIns="0" numCol="1" spcCol="1270" anchor="ctr" anchorCtr="0">
          <a:noAutofit/>
        </a:bodyPr>
        <a:lstStyle/>
        <a:p>
          <a:pPr marL="0" lvl="0" indent="0" algn="ctr" defTabSz="1066800">
            <a:lnSpc>
              <a:spcPct val="90000"/>
            </a:lnSpc>
            <a:spcBef>
              <a:spcPct val="0"/>
            </a:spcBef>
            <a:spcAft>
              <a:spcPct val="35000"/>
            </a:spcAft>
            <a:buNone/>
          </a:pPr>
          <a:r>
            <a:rPr lang="en-US" sz="2400" b="1" kern="1200" dirty="0">
              <a:effectLst>
                <a:outerShdw blurRad="38100" dist="38100" dir="2700000" algn="tl">
                  <a:srgbClr val="000000">
                    <a:alpha val="43137"/>
                  </a:srgbClr>
                </a:outerShdw>
              </a:effectLst>
            </a:rPr>
            <a:t>Application</a:t>
          </a:r>
        </a:p>
      </dsp:txBody>
      <dsp:txXfrm>
        <a:off x="596519" y="173921"/>
        <a:ext cx="2970587" cy="452844"/>
      </dsp:txXfrm>
    </dsp:sp>
  </dsp:spTree>
</dsp:drawing>
</file>

<file path=ppt/diagrams/drawing4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E8A208-0F53-4FF1-94A1-35F0CE75FBA1}">
      <dsp:nvSpPr>
        <dsp:cNvPr id="0" name=""/>
        <dsp:cNvSpPr/>
      </dsp:nvSpPr>
      <dsp:spPr>
        <a:xfrm>
          <a:off x="0" y="519093"/>
          <a:ext cx="3149600" cy="1652086"/>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44444" tIns="333248" rIns="244444" bIns="113792" numCol="1" spcCol="1270" anchor="t" anchorCtr="0">
          <a:noAutofit/>
        </a:bodyPr>
        <a:lstStyle/>
        <a:p>
          <a:pPr marL="171450" lvl="1" indent="-171450" algn="l" defTabSz="711200">
            <a:lnSpc>
              <a:spcPct val="90000"/>
            </a:lnSpc>
            <a:spcBef>
              <a:spcPct val="0"/>
            </a:spcBef>
            <a:spcAft>
              <a:spcPct val="15000"/>
            </a:spcAft>
            <a:buChar char="•"/>
          </a:pPr>
          <a:r>
            <a:rPr lang="en-US" sz="1600" b="1" kern="1200" dirty="0">
              <a:effectLst>
                <a:outerShdw blurRad="38100" dist="38100" dir="2700000" algn="tl">
                  <a:srgbClr val="000000">
                    <a:alpha val="43137"/>
                  </a:srgbClr>
                </a:outerShdw>
              </a:effectLst>
            </a:rPr>
            <a:t>Lubrication System Backup Power</a:t>
          </a:r>
        </a:p>
        <a:p>
          <a:pPr marL="171450" lvl="1" indent="-171450" algn="l" defTabSz="711200">
            <a:lnSpc>
              <a:spcPct val="90000"/>
            </a:lnSpc>
            <a:spcBef>
              <a:spcPct val="0"/>
            </a:spcBef>
            <a:spcAft>
              <a:spcPct val="15000"/>
            </a:spcAft>
            <a:buChar char="•"/>
          </a:pPr>
          <a:r>
            <a:rPr lang="en-US" sz="1600" b="1" kern="1200" dirty="0">
              <a:effectLst>
                <a:outerShdw blurRad="38100" dist="38100" dir="2700000" algn="tl">
                  <a:srgbClr val="000000">
                    <a:alpha val="43137"/>
                  </a:srgbClr>
                </a:outerShdw>
              </a:effectLst>
            </a:rPr>
            <a:t>Loss Of Lubrication System Creates Catastrophic Damage To Gas Turbine</a:t>
          </a:r>
        </a:p>
      </dsp:txBody>
      <dsp:txXfrm>
        <a:off x="0" y="519093"/>
        <a:ext cx="3149600" cy="1652086"/>
      </dsp:txXfrm>
    </dsp:sp>
    <dsp:sp modelId="{089C34BB-62F6-488D-A2EC-F008A160FD70}">
      <dsp:nvSpPr>
        <dsp:cNvPr id="0" name=""/>
        <dsp:cNvSpPr/>
      </dsp:nvSpPr>
      <dsp:spPr>
        <a:xfrm>
          <a:off x="467262" y="64979"/>
          <a:ext cx="2204720" cy="70848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3333" tIns="0" rIns="83333" bIns="0" numCol="1" spcCol="1270" anchor="ctr" anchorCtr="0">
          <a:noAutofit/>
        </a:bodyPr>
        <a:lstStyle/>
        <a:p>
          <a:pPr marL="0" lvl="0" indent="0" algn="ctr" defTabSz="533400">
            <a:lnSpc>
              <a:spcPct val="90000"/>
            </a:lnSpc>
            <a:spcBef>
              <a:spcPct val="0"/>
            </a:spcBef>
            <a:spcAft>
              <a:spcPct val="35000"/>
            </a:spcAft>
            <a:buNone/>
          </a:pPr>
          <a:r>
            <a:rPr lang="en-US" sz="1200" b="1" kern="1200" dirty="0">
              <a:effectLst>
                <a:outerShdw blurRad="38100" dist="38100" dir="2700000" algn="tl">
                  <a:srgbClr val="000000">
                    <a:alpha val="43137"/>
                  </a:srgbClr>
                </a:outerShdw>
              </a:effectLst>
            </a:rPr>
            <a:t>Turbine Lubrication</a:t>
          </a:r>
        </a:p>
      </dsp:txBody>
      <dsp:txXfrm>
        <a:off x="501847" y="99564"/>
        <a:ext cx="2135550" cy="639310"/>
      </dsp:txXfrm>
    </dsp:sp>
    <dsp:sp modelId="{7107A4CD-8E07-4F8A-865D-F0B07541FB39}">
      <dsp:nvSpPr>
        <dsp:cNvPr id="0" name=""/>
        <dsp:cNvSpPr/>
      </dsp:nvSpPr>
      <dsp:spPr>
        <a:xfrm>
          <a:off x="0" y="2693923"/>
          <a:ext cx="3149600" cy="1267919"/>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44444" tIns="333248" rIns="244444" bIns="113792" numCol="1" spcCol="1270" anchor="t" anchorCtr="0">
          <a:noAutofit/>
        </a:bodyPr>
        <a:lstStyle/>
        <a:p>
          <a:pPr marL="171450" lvl="1" indent="-171450" algn="l" defTabSz="711200">
            <a:lnSpc>
              <a:spcPct val="90000"/>
            </a:lnSpc>
            <a:spcBef>
              <a:spcPct val="0"/>
            </a:spcBef>
            <a:spcAft>
              <a:spcPct val="15000"/>
            </a:spcAft>
            <a:buChar char="•"/>
          </a:pPr>
          <a:r>
            <a:rPr lang="en-US" sz="1600" b="1" kern="1200" dirty="0">
              <a:effectLst>
                <a:outerShdw blurRad="38100" dist="38100" dir="2700000" algn="tl">
                  <a:srgbClr val="000000">
                    <a:alpha val="43137"/>
                  </a:srgbClr>
                </a:outerShdw>
              </a:effectLst>
            </a:rPr>
            <a:t>UPD Cabinet System</a:t>
          </a:r>
        </a:p>
        <a:p>
          <a:pPr marL="171450" lvl="1" indent="-171450" algn="l" defTabSz="711200">
            <a:lnSpc>
              <a:spcPct val="90000"/>
            </a:lnSpc>
            <a:spcBef>
              <a:spcPct val="0"/>
            </a:spcBef>
            <a:spcAft>
              <a:spcPct val="15000"/>
            </a:spcAft>
            <a:buChar char="•"/>
          </a:pPr>
          <a:r>
            <a:rPr lang="en-US" sz="1600" b="1" kern="1200" dirty="0">
              <a:effectLst>
                <a:outerShdw blurRad="38100" dist="38100" dir="2700000" algn="tl">
                  <a:srgbClr val="000000">
                    <a:alpha val="43137"/>
                  </a:srgbClr>
                </a:outerShdw>
              </a:effectLst>
            </a:rPr>
            <a:t>18 Seconds 100% AC Line Loss</a:t>
          </a:r>
        </a:p>
      </dsp:txBody>
      <dsp:txXfrm>
        <a:off x="0" y="2693923"/>
        <a:ext cx="3149600" cy="1267919"/>
      </dsp:txXfrm>
    </dsp:sp>
    <dsp:sp modelId="{82E793F2-9C08-4F90-83B1-ED0241DC1676}">
      <dsp:nvSpPr>
        <dsp:cNvPr id="0" name=""/>
        <dsp:cNvSpPr/>
      </dsp:nvSpPr>
      <dsp:spPr>
        <a:xfrm>
          <a:off x="406389" y="2238101"/>
          <a:ext cx="2204720" cy="70848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3333" tIns="0" rIns="83333" bIns="0" numCol="1" spcCol="1270" anchor="ctr" anchorCtr="0">
          <a:noAutofit/>
        </a:bodyPr>
        <a:lstStyle/>
        <a:p>
          <a:pPr marL="0" lvl="0" indent="0" algn="ctr" defTabSz="533400">
            <a:lnSpc>
              <a:spcPct val="90000"/>
            </a:lnSpc>
            <a:spcBef>
              <a:spcPct val="0"/>
            </a:spcBef>
            <a:spcAft>
              <a:spcPct val="35000"/>
            </a:spcAft>
            <a:buNone/>
          </a:pPr>
          <a:r>
            <a:rPr lang="en-US" sz="1200" b="1" kern="1200" dirty="0">
              <a:effectLst>
                <a:outerShdw blurRad="38100" dist="38100" dir="2700000" algn="tl">
                  <a:srgbClr val="000000">
                    <a:alpha val="43137"/>
                  </a:srgbClr>
                </a:outerShdw>
              </a:effectLst>
            </a:rPr>
            <a:t>Solution</a:t>
          </a:r>
        </a:p>
      </dsp:txBody>
      <dsp:txXfrm>
        <a:off x="440974" y="2272686"/>
        <a:ext cx="2135550" cy="639310"/>
      </dsp:txXfrm>
    </dsp:sp>
  </dsp:spTree>
</dsp:drawing>
</file>

<file path=ppt/diagrams/drawing4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DA788A-F773-40F0-9C86-945A72439A52}">
      <dsp:nvSpPr>
        <dsp:cNvPr id="0" name=""/>
        <dsp:cNvSpPr/>
      </dsp:nvSpPr>
      <dsp:spPr>
        <a:xfrm>
          <a:off x="0" y="293103"/>
          <a:ext cx="5624203" cy="732028"/>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436501" tIns="124968" rIns="436501" bIns="113792" numCol="1" spcCol="1270" anchor="t" anchorCtr="0">
          <a:noAutofit/>
        </a:bodyPr>
        <a:lstStyle/>
        <a:p>
          <a:pPr marL="171450" lvl="1" indent="-171450" algn="l" defTabSz="711200">
            <a:lnSpc>
              <a:spcPct val="90000"/>
            </a:lnSpc>
            <a:spcBef>
              <a:spcPct val="0"/>
            </a:spcBef>
            <a:spcAft>
              <a:spcPct val="15000"/>
            </a:spcAft>
            <a:buChar char="•"/>
          </a:pPr>
          <a:r>
            <a:rPr lang="en-US" sz="1600" b="1" kern="1200" dirty="0">
              <a:effectLst>
                <a:outerShdw blurRad="38100" dist="38100" dir="2700000" algn="tl">
                  <a:srgbClr val="000000">
                    <a:alpha val="43137"/>
                  </a:srgbClr>
                </a:outerShdw>
              </a:effectLst>
            </a:rPr>
            <a:t>Drive DC Bus Regen Monitoring</a:t>
          </a:r>
        </a:p>
        <a:p>
          <a:pPr marL="171450" lvl="1" indent="-171450" algn="l" defTabSz="711200">
            <a:lnSpc>
              <a:spcPct val="90000"/>
            </a:lnSpc>
            <a:spcBef>
              <a:spcPct val="0"/>
            </a:spcBef>
            <a:spcAft>
              <a:spcPct val="15000"/>
            </a:spcAft>
            <a:buChar char="•"/>
          </a:pPr>
          <a:r>
            <a:rPr lang="en-US" sz="1600" b="1" kern="1200" dirty="0">
              <a:effectLst>
                <a:outerShdw blurRad="38100" dist="38100" dir="2700000" algn="tl">
                  <a:srgbClr val="000000">
                    <a:alpha val="43137"/>
                  </a:srgbClr>
                </a:outerShdw>
              </a:effectLst>
            </a:rPr>
            <a:t>Requires Previously Installed Brake Solution</a:t>
          </a:r>
        </a:p>
      </dsp:txBody>
      <dsp:txXfrm>
        <a:off x="0" y="293103"/>
        <a:ext cx="5624203" cy="732028"/>
      </dsp:txXfrm>
    </dsp:sp>
    <dsp:sp modelId="{CC706B6C-6765-4DCE-A13F-A77E201068C2}">
      <dsp:nvSpPr>
        <dsp:cNvPr id="0" name=""/>
        <dsp:cNvSpPr/>
      </dsp:nvSpPr>
      <dsp:spPr>
        <a:xfrm>
          <a:off x="723519" y="0"/>
          <a:ext cx="3936942" cy="387491"/>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8807" tIns="0" rIns="148807" bIns="0" numCol="1" spcCol="1270" anchor="ctr" anchorCtr="0">
          <a:noAutofit/>
        </a:bodyPr>
        <a:lstStyle/>
        <a:p>
          <a:pPr marL="0" lvl="0" indent="0" algn="ctr" defTabSz="800100">
            <a:lnSpc>
              <a:spcPct val="90000"/>
            </a:lnSpc>
            <a:spcBef>
              <a:spcPct val="0"/>
            </a:spcBef>
            <a:spcAft>
              <a:spcPct val="35000"/>
            </a:spcAft>
            <a:buNone/>
          </a:pPr>
          <a:r>
            <a:rPr lang="en-US" sz="1800" b="1" kern="1200" dirty="0">
              <a:effectLst>
                <a:outerShdw blurRad="38100" dist="38100" dir="2700000" algn="tl">
                  <a:srgbClr val="000000">
                    <a:alpha val="43137"/>
                  </a:srgbClr>
                </a:outerShdw>
              </a:effectLst>
            </a:rPr>
            <a:t>Regenerative Energy Monitor</a:t>
          </a:r>
        </a:p>
      </dsp:txBody>
      <dsp:txXfrm>
        <a:off x="742435" y="18916"/>
        <a:ext cx="3899110" cy="349659"/>
      </dsp:txXfrm>
    </dsp:sp>
    <dsp:sp modelId="{D1C66DAE-C0B2-4E38-B15F-3F07EB16B31A}">
      <dsp:nvSpPr>
        <dsp:cNvPr id="0" name=""/>
        <dsp:cNvSpPr/>
      </dsp:nvSpPr>
      <dsp:spPr>
        <a:xfrm>
          <a:off x="0" y="1327420"/>
          <a:ext cx="5624203" cy="851026"/>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436501" tIns="124968" rIns="436501" bIns="113792" numCol="1" spcCol="1270" anchor="t" anchorCtr="0">
          <a:noAutofit/>
        </a:bodyPr>
        <a:lstStyle/>
        <a:p>
          <a:pPr marL="171450" lvl="1" indent="-171450" algn="l" defTabSz="711200">
            <a:lnSpc>
              <a:spcPct val="90000"/>
            </a:lnSpc>
            <a:spcBef>
              <a:spcPct val="0"/>
            </a:spcBef>
            <a:spcAft>
              <a:spcPct val="15000"/>
            </a:spcAft>
            <a:buChar char="•"/>
          </a:pPr>
          <a:r>
            <a:rPr lang="en-US" sz="1600" b="1" kern="1200" dirty="0">
              <a:effectLst>
                <a:outerShdw blurRad="38100" dist="38100" dir="2700000" algn="tl">
                  <a:srgbClr val="000000">
                    <a:alpha val="43137"/>
                  </a:srgbClr>
                </a:outerShdw>
              </a:effectLst>
            </a:rPr>
            <a:t>Do Not Require Forming</a:t>
          </a:r>
        </a:p>
        <a:p>
          <a:pPr marL="171450" lvl="1" indent="-171450" algn="l" defTabSz="711200">
            <a:lnSpc>
              <a:spcPct val="90000"/>
            </a:lnSpc>
            <a:spcBef>
              <a:spcPct val="0"/>
            </a:spcBef>
            <a:spcAft>
              <a:spcPct val="15000"/>
            </a:spcAft>
            <a:buChar char="•"/>
          </a:pPr>
          <a:r>
            <a:rPr lang="en-US" sz="1600" b="1" kern="1200" dirty="0">
              <a:effectLst>
                <a:outerShdw blurRad="38100" dist="38100" dir="2700000" algn="tl">
                  <a:srgbClr val="000000">
                    <a:alpha val="43137"/>
                  </a:srgbClr>
                </a:outerShdw>
              </a:effectLst>
            </a:rPr>
            <a:t>Tests Ultracapacitors</a:t>
          </a:r>
        </a:p>
      </dsp:txBody>
      <dsp:txXfrm>
        <a:off x="0" y="1327420"/>
        <a:ext cx="5624203" cy="851026"/>
      </dsp:txXfrm>
    </dsp:sp>
    <dsp:sp modelId="{553FC74E-BE05-4714-8E3D-ED27183AF103}">
      <dsp:nvSpPr>
        <dsp:cNvPr id="0" name=""/>
        <dsp:cNvSpPr/>
      </dsp:nvSpPr>
      <dsp:spPr>
        <a:xfrm>
          <a:off x="723519" y="1061895"/>
          <a:ext cx="3936942" cy="323293"/>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8807" tIns="0" rIns="148807" bIns="0" numCol="1" spcCol="1270" anchor="ctr" anchorCtr="0">
          <a:noAutofit/>
        </a:bodyPr>
        <a:lstStyle/>
        <a:p>
          <a:pPr marL="0" lvl="0" indent="0" algn="ctr" defTabSz="889000">
            <a:lnSpc>
              <a:spcPct val="90000"/>
            </a:lnSpc>
            <a:spcBef>
              <a:spcPct val="0"/>
            </a:spcBef>
            <a:spcAft>
              <a:spcPct val="35000"/>
            </a:spcAft>
            <a:buNone/>
          </a:pPr>
          <a:r>
            <a:rPr lang="en-US" sz="2000" b="1" kern="1200" dirty="0">
              <a:effectLst>
                <a:outerShdw blurRad="38100" dist="38100" dir="2700000" algn="tl">
                  <a:srgbClr val="000000">
                    <a:alpha val="43137"/>
                  </a:srgbClr>
                </a:outerShdw>
              </a:effectLst>
            </a:rPr>
            <a:t>Ultracapacitor Testers</a:t>
          </a:r>
        </a:p>
      </dsp:txBody>
      <dsp:txXfrm>
        <a:off x="739301" y="1077677"/>
        <a:ext cx="3905378" cy="291729"/>
      </dsp:txXfrm>
    </dsp:sp>
    <dsp:sp modelId="{D885E889-DB5B-4694-966B-E364D47BA27C}">
      <dsp:nvSpPr>
        <dsp:cNvPr id="0" name=""/>
        <dsp:cNvSpPr/>
      </dsp:nvSpPr>
      <dsp:spPr>
        <a:xfrm>
          <a:off x="0" y="2360377"/>
          <a:ext cx="5624203" cy="162719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436501" tIns="124968" rIns="436501" bIns="113792" numCol="1" spcCol="1270" anchor="t" anchorCtr="0">
          <a:noAutofit/>
        </a:bodyPr>
        <a:lstStyle/>
        <a:p>
          <a:pPr marL="171450" lvl="1" indent="-171450" algn="l" defTabSz="711200">
            <a:lnSpc>
              <a:spcPct val="90000"/>
            </a:lnSpc>
            <a:spcBef>
              <a:spcPct val="0"/>
            </a:spcBef>
            <a:spcAft>
              <a:spcPct val="15000"/>
            </a:spcAft>
            <a:buChar char="•"/>
          </a:pPr>
          <a:endParaRPr lang="en-US" sz="1600" b="1" kern="1200" dirty="0">
            <a:effectLst>
              <a:outerShdw blurRad="38100" dist="38100" dir="2700000" algn="tl">
                <a:srgbClr val="000000">
                  <a:alpha val="43137"/>
                </a:srgbClr>
              </a:outerShdw>
            </a:effectLst>
          </a:endParaRPr>
        </a:p>
        <a:p>
          <a:pPr marL="171450" lvl="1" indent="-171450" algn="l" defTabSz="711200">
            <a:lnSpc>
              <a:spcPct val="90000"/>
            </a:lnSpc>
            <a:spcBef>
              <a:spcPct val="0"/>
            </a:spcBef>
            <a:spcAft>
              <a:spcPct val="15000"/>
            </a:spcAft>
            <a:buChar char="•"/>
          </a:pPr>
          <a:r>
            <a:rPr lang="en-US" sz="1600" b="1" kern="1200" dirty="0">
              <a:effectLst>
                <a:outerShdw blurRad="38100" dist="38100" dir="2700000" algn="tl">
                  <a:srgbClr val="000000">
                    <a:alpha val="43137"/>
                  </a:srgbClr>
                </a:outerShdw>
              </a:effectLst>
            </a:rPr>
            <a:t>Form Capacitors Manually</a:t>
          </a:r>
        </a:p>
        <a:p>
          <a:pPr marL="171450" lvl="1" indent="-171450" algn="l" defTabSz="711200">
            <a:lnSpc>
              <a:spcPct val="90000"/>
            </a:lnSpc>
            <a:spcBef>
              <a:spcPct val="0"/>
            </a:spcBef>
            <a:spcAft>
              <a:spcPct val="15000"/>
            </a:spcAft>
            <a:buChar char="•"/>
          </a:pPr>
          <a:r>
            <a:rPr lang="en-US" sz="1600" b="1" kern="1200" dirty="0">
              <a:effectLst>
                <a:outerShdw blurRad="38100" dist="38100" dir="2700000" algn="tl">
                  <a:srgbClr val="000000">
                    <a:alpha val="43137"/>
                  </a:srgbClr>
                </a:outerShdw>
              </a:effectLst>
            </a:rPr>
            <a:t>Benchtop Power Supply 0-900VDC</a:t>
          </a:r>
        </a:p>
        <a:p>
          <a:pPr marL="171450" lvl="1" indent="-171450" algn="l" defTabSz="711200">
            <a:lnSpc>
              <a:spcPct val="90000"/>
            </a:lnSpc>
            <a:spcBef>
              <a:spcPct val="0"/>
            </a:spcBef>
            <a:spcAft>
              <a:spcPct val="15000"/>
            </a:spcAft>
            <a:buChar char="•"/>
          </a:pPr>
          <a:r>
            <a:rPr lang="en-US" sz="1600" b="1" kern="1200" dirty="0">
              <a:effectLst>
                <a:outerShdw blurRad="38100" dist="38100" dir="2700000" algn="tl">
                  <a:srgbClr val="000000">
                    <a:alpha val="43137"/>
                  </a:srgbClr>
                </a:outerShdw>
              </a:effectLst>
            </a:rPr>
            <a:t>110 &amp; 220VAC Versions</a:t>
          </a:r>
        </a:p>
        <a:p>
          <a:pPr marL="171450" lvl="1" indent="-171450" algn="l" defTabSz="711200">
            <a:lnSpc>
              <a:spcPct val="90000"/>
            </a:lnSpc>
            <a:spcBef>
              <a:spcPct val="0"/>
            </a:spcBef>
            <a:spcAft>
              <a:spcPct val="15000"/>
            </a:spcAft>
            <a:buChar char="•"/>
          </a:pPr>
          <a:r>
            <a:rPr lang="en-US" sz="1600" b="1" kern="1200" dirty="0">
              <a:effectLst>
                <a:outerShdw blurRad="38100" dist="38100" dir="2700000" algn="tl">
                  <a:srgbClr val="000000">
                    <a:alpha val="43137"/>
                  </a:srgbClr>
                </a:outerShdw>
              </a:effectLst>
            </a:rPr>
            <a:t>Maximum Capacitance 100,000 </a:t>
          </a:r>
          <a:r>
            <a:rPr lang="en-US" sz="1600" b="1" kern="1200" dirty="0" err="1">
              <a:effectLst>
                <a:outerShdw blurRad="38100" dist="38100" dir="2700000" algn="tl">
                  <a:srgbClr val="000000">
                    <a:alpha val="43137"/>
                  </a:srgbClr>
                </a:outerShdw>
              </a:effectLst>
            </a:rPr>
            <a:t>uF</a:t>
          </a:r>
          <a:endParaRPr lang="en-US" sz="1600" b="1" kern="1200" dirty="0">
            <a:effectLst>
              <a:outerShdw blurRad="38100" dist="38100" dir="2700000" algn="tl">
                <a:srgbClr val="000000">
                  <a:alpha val="43137"/>
                </a:srgbClr>
              </a:outerShdw>
            </a:effectLst>
          </a:endParaRPr>
        </a:p>
      </dsp:txBody>
      <dsp:txXfrm>
        <a:off x="0" y="2360377"/>
        <a:ext cx="5624203" cy="1627190"/>
      </dsp:txXfrm>
    </dsp:sp>
    <dsp:sp modelId="{653ED8EE-C321-449E-BCEC-0D850DB82394}">
      <dsp:nvSpPr>
        <dsp:cNvPr id="0" name=""/>
        <dsp:cNvSpPr/>
      </dsp:nvSpPr>
      <dsp:spPr>
        <a:xfrm>
          <a:off x="734464" y="2240252"/>
          <a:ext cx="3936942" cy="445794"/>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8807" tIns="0" rIns="148807" bIns="0" numCol="1" spcCol="1270" anchor="ctr" anchorCtr="0">
          <a:noAutofit/>
        </a:bodyPr>
        <a:lstStyle/>
        <a:p>
          <a:pPr marL="0" lvl="0" indent="0" algn="ctr" defTabSz="800100">
            <a:lnSpc>
              <a:spcPct val="90000"/>
            </a:lnSpc>
            <a:spcBef>
              <a:spcPct val="0"/>
            </a:spcBef>
            <a:spcAft>
              <a:spcPct val="35000"/>
            </a:spcAft>
            <a:buNone/>
          </a:pPr>
          <a:r>
            <a:rPr lang="en-US" sz="1800" b="1" kern="1200" dirty="0">
              <a:effectLst>
                <a:outerShdw blurRad="38100" dist="38100" dir="2700000" algn="tl">
                  <a:srgbClr val="000000">
                    <a:alpha val="43137"/>
                  </a:srgbClr>
                </a:outerShdw>
              </a:effectLst>
            </a:rPr>
            <a:t>M3628PCF Manual Capacitor Formers</a:t>
          </a:r>
        </a:p>
      </dsp:txBody>
      <dsp:txXfrm>
        <a:off x="756226" y="2262014"/>
        <a:ext cx="3893418" cy="402270"/>
      </dsp:txXfrm>
    </dsp:sp>
    <dsp:sp modelId="{95174BDF-6D03-4C61-92C2-36A579E490FF}">
      <dsp:nvSpPr>
        <dsp:cNvPr id="0" name=""/>
        <dsp:cNvSpPr/>
      </dsp:nvSpPr>
      <dsp:spPr>
        <a:xfrm>
          <a:off x="0" y="4477470"/>
          <a:ext cx="5624203" cy="1248016"/>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436501" tIns="124968" rIns="436501" bIns="113792" numCol="1" spcCol="1270" anchor="t" anchorCtr="0">
          <a:noAutofit/>
        </a:bodyPr>
        <a:lstStyle/>
        <a:p>
          <a:pPr marL="171450" lvl="1" indent="-171450" algn="l" defTabSz="711200">
            <a:lnSpc>
              <a:spcPct val="90000"/>
            </a:lnSpc>
            <a:spcBef>
              <a:spcPct val="0"/>
            </a:spcBef>
            <a:spcAft>
              <a:spcPct val="15000"/>
            </a:spcAft>
            <a:buChar char="•"/>
          </a:pPr>
          <a:r>
            <a:rPr lang="en-US" sz="1600" b="1" kern="1200" dirty="0">
              <a:effectLst>
                <a:outerShdw blurRad="38100" dist="38100" dir="2700000" algn="tl">
                  <a:srgbClr val="000000">
                    <a:alpha val="43137"/>
                  </a:srgbClr>
                </a:outerShdw>
              </a:effectLst>
            </a:rPr>
            <a:t>Measure Capacitance and ESR to Determine When End of Life is Reached</a:t>
          </a:r>
        </a:p>
        <a:p>
          <a:pPr marL="171450" lvl="1" indent="-171450" algn="l" defTabSz="711200">
            <a:lnSpc>
              <a:spcPct val="90000"/>
            </a:lnSpc>
            <a:spcBef>
              <a:spcPct val="0"/>
            </a:spcBef>
            <a:spcAft>
              <a:spcPct val="15000"/>
            </a:spcAft>
            <a:buChar char="•"/>
          </a:pPr>
          <a:r>
            <a:rPr lang="en-US" sz="1600" b="1" kern="1200" dirty="0">
              <a:effectLst>
                <a:outerShdw blurRad="38100" dist="38100" dir="2700000" algn="tl">
                  <a:srgbClr val="000000">
                    <a:alpha val="43137"/>
                  </a:srgbClr>
                </a:outerShdw>
              </a:effectLst>
            </a:rPr>
            <a:t>Output Voltage 1000VDC, Max Load 300,000 </a:t>
          </a:r>
          <a:r>
            <a:rPr lang="en-US" sz="1600" b="1" kern="1200" dirty="0" err="1">
              <a:effectLst>
                <a:outerShdw blurRad="38100" dist="38100" dir="2700000" algn="tl">
                  <a:srgbClr val="000000">
                    <a:alpha val="43137"/>
                  </a:srgbClr>
                </a:outerShdw>
              </a:effectLst>
            </a:rPr>
            <a:t>uF</a:t>
          </a:r>
          <a:endParaRPr lang="en-US" sz="1600" b="1" kern="1200" dirty="0">
            <a:effectLst>
              <a:outerShdw blurRad="38100" dist="38100" dir="2700000" algn="tl">
                <a:srgbClr val="000000">
                  <a:alpha val="43137"/>
                </a:srgbClr>
              </a:outerShdw>
            </a:effectLst>
          </a:endParaRPr>
        </a:p>
        <a:p>
          <a:pPr marL="171450" lvl="1" indent="-171450" algn="l" defTabSz="711200">
            <a:lnSpc>
              <a:spcPct val="90000"/>
            </a:lnSpc>
            <a:spcBef>
              <a:spcPct val="0"/>
            </a:spcBef>
            <a:spcAft>
              <a:spcPct val="15000"/>
            </a:spcAft>
            <a:buChar char="•"/>
          </a:pPr>
          <a:r>
            <a:rPr lang="en-US" sz="1600" b="1" kern="1200" dirty="0">
              <a:effectLst>
                <a:outerShdw blurRad="38100" dist="38100" dir="2700000" algn="tl">
                  <a:srgbClr val="000000">
                    <a:alpha val="43137"/>
                  </a:srgbClr>
                </a:outerShdw>
              </a:effectLst>
            </a:rPr>
            <a:t>Programmable</a:t>
          </a:r>
        </a:p>
      </dsp:txBody>
      <dsp:txXfrm>
        <a:off x="0" y="4477470"/>
        <a:ext cx="5624203" cy="1248016"/>
      </dsp:txXfrm>
    </dsp:sp>
    <dsp:sp modelId="{22DA5BAC-A8AB-47F0-B061-37BDB8153E8F}">
      <dsp:nvSpPr>
        <dsp:cNvPr id="0" name=""/>
        <dsp:cNvSpPr/>
      </dsp:nvSpPr>
      <dsp:spPr>
        <a:xfrm>
          <a:off x="686512" y="4191561"/>
          <a:ext cx="3983358" cy="418853"/>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8807" tIns="0" rIns="148807" bIns="0" numCol="1" spcCol="1270" anchor="ctr" anchorCtr="0">
          <a:noAutofit/>
        </a:bodyPr>
        <a:lstStyle/>
        <a:p>
          <a:pPr marL="0" lvl="0" indent="0" algn="ctr" defTabSz="711200">
            <a:lnSpc>
              <a:spcPct val="90000"/>
            </a:lnSpc>
            <a:spcBef>
              <a:spcPct val="0"/>
            </a:spcBef>
            <a:spcAft>
              <a:spcPct val="35000"/>
            </a:spcAft>
            <a:buNone/>
          </a:pPr>
          <a:r>
            <a:rPr lang="en-US" sz="1600" b="1" kern="1200" dirty="0">
              <a:effectLst>
                <a:outerShdw blurRad="38100" dist="38100" dir="2700000" algn="tl">
                  <a:srgbClr val="000000">
                    <a:alpha val="43137"/>
                  </a:srgbClr>
                </a:outerShdw>
              </a:effectLst>
            </a:rPr>
            <a:t>M3628ACF Automatic Capacitor Former</a:t>
          </a:r>
        </a:p>
      </dsp:txBody>
      <dsp:txXfrm>
        <a:off x="706959" y="4212008"/>
        <a:ext cx="3942464" cy="377959"/>
      </dsp:txXfrm>
    </dsp:sp>
  </dsp:spTree>
</dsp:drawing>
</file>

<file path=ppt/diagrams/drawing4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F665EC-E441-48F9-A49A-CAF0D565400B}">
      <dsp:nvSpPr>
        <dsp:cNvPr id="0" name=""/>
        <dsp:cNvSpPr/>
      </dsp:nvSpPr>
      <dsp:spPr>
        <a:xfrm>
          <a:off x="0" y="311434"/>
          <a:ext cx="5080000" cy="5292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E7A3B7AC-F6E0-4AA4-AB41-19AC0F3A5333}">
      <dsp:nvSpPr>
        <dsp:cNvPr id="0" name=""/>
        <dsp:cNvSpPr/>
      </dsp:nvSpPr>
      <dsp:spPr>
        <a:xfrm>
          <a:off x="254000" y="1474"/>
          <a:ext cx="3556000" cy="61992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34408" tIns="0" rIns="134408" bIns="0" numCol="1" spcCol="1270" anchor="ctr" anchorCtr="0">
          <a:noAutofit/>
        </a:bodyPr>
        <a:lstStyle/>
        <a:p>
          <a:pPr marL="0" lvl="0" indent="0" algn="ctr" defTabSz="933450">
            <a:lnSpc>
              <a:spcPct val="90000"/>
            </a:lnSpc>
            <a:spcBef>
              <a:spcPct val="0"/>
            </a:spcBef>
            <a:spcAft>
              <a:spcPct val="35000"/>
            </a:spcAft>
            <a:buNone/>
          </a:pPr>
          <a:r>
            <a:rPr lang="en-US" sz="2100" b="1" kern="1200" dirty="0">
              <a:effectLst>
                <a:outerShdw blurRad="38100" dist="38100" dir="2700000" algn="tl">
                  <a:srgbClr val="000000">
                    <a:alpha val="43137"/>
                  </a:srgbClr>
                </a:outerShdw>
              </a:effectLst>
            </a:rPr>
            <a:t>Product Pages</a:t>
          </a:r>
        </a:p>
      </dsp:txBody>
      <dsp:txXfrm>
        <a:off x="284262" y="31736"/>
        <a:ext cx="3495476" cy="559396"/>
      </dsp:txXfrm>
    </dsp:sp>
    <dsp:sp modelId="{6E3A98C5-392D-4146-9F13-F5FBA33BEE2D}">
      <dsp:nvSpPr>
        <dsp:cNvPr id="0" name=""/>
        <dsp:cNvSpPr/>
      </dsp:nvSpPr>
      <dsp:spPr>
        <a:xfrm>
          <a:off x="0" y="1263994"/>
          <a:ext cx="5080000" cy="5292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009D6BFE-FB76-43FC-B124-8F2ACCE16A10}">
      <dsp:nvSpPr>
        <dsp:cNvPr id="0" name=""/>
        <dsp:cNvSpPr/>
      </dsp:nvSpPr>
      <dsp:spPr>
        <a:xfrm>
          <a:off x="254000" y="954034"/>
          <a:ext cx="3556000" cy="61992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34408" tIns="0" rIns="134408" bIns="0" numCol="1" spcCol="1270" anchor="ctr" anchorCtr="0">
          <a:noAutofit/>
        </a:bodyPr>
        <a:lstStyle/>
        <a:p>
          <a:pPr marL="0" lvl="0" indent="0" algn="ctr" defTabSz="933450">
            <a:lnSpc>
              <a:spcPct val="90000"/>
            </a:lnSpc>
            <a:spcBef>
              <a:spcPct val="0"/>
            </a:spcBef>
            <a:spcAft>
              <a:spcPct val="35000"/>
            </a:spcAft>
            <a:buNone/>
          </a:pPr>
          <a:r>
            <a:rPr lang="en-US" sz="2100" b="1" kern="1200" dirty="0">
              <a:effectLst>
                <a:outerShdw blurRad="38100" dist="38100" dir="2700000" algn="tl">
                  <a:srgbClr val="000000">
                    <a:alpha val="43137"/>
                  </a:srgbClr>
                </a:outerShdw>
              </a:effectLst>
            </a:rPr>
            <a:t>Industry Applications</a:t>
          </a:r>
        </a:p>
      </dsp:txBody>
      <dsp:txXfrm>
        <a:off x="284262" y="984296"/>
        <a:ext cx="3495476" cy="559396"/>
      </dsp:txXfrm>
    </dsp:sp>
    <dsp:sp modelId="{CB87F2C4-E7DD-4F40-94D5-2606CD18EDC6}">
      <dsp:nvSpPr>
        <dsp:cNvPr id="0" name=""/>
        <dsp:cNvSpPr/>
      </dsp:nvSpPr>
      <dsp:spPr>
        <a:xfrm>
          <a:off x="0" y="2216555"/>
          <a:ext cx="5080000" cy="5292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9B44A5FC-868C-402A-9726-A9991AAC0646}">
      <dsp:nvSpPr>
        <dsp:cNvPr id="0" name=""/>
        <dsp:cNvSpPr/>
      </dsp:nvSpPr>
      <dsp:spPr>
        <a:xfrm>
          <a:off x="254000" y="1906595"/>
          <a:ext cx="3556000" cy="61992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34408" tIns="0" rIns="134408" bIns="0" numCol="1" spcCol="1270" anchor="ctr" anchorCtr="0">
          <a:noAutofit/>
        </a:bodyPr>
        <a:lstStyle/>
        <a:p>
          <a:pPr marL="0" lvl="0" indent="0" algn="ctr" defTabSz="933450">
            <a:lnSpc>
              <a:spcPct val="90000"/>
            </a:lnSpc>
            <a:spcBef>
              <a:spcPct val="0"/>
            </a:spcBef>
            <a:spcAft>
              <a:spcPct val="35000"/>
            </a:spcAft>
            <a:buNone/>
          </a:pPr>
          <a:r>
            <a:rPr lang="en-US" sz="2100" b="1" kern="1200" dirty="0">
              <a:effectLst>
                <a:outerShdw blurRad="38100" dist="38100" dir="2700000" algn="tl">
                  <a:srgbClr val="000000">
                    <a:alpha val="43137"/>
                  </a:srgbClr>
                </a:outerShdw>
              </a:effectLst>
            </a:rPr>
            <a:t>Drive Cross References</a:t>
          </a:r>
        </a:p>
      </dsp:txBody>
      <dsp:txXfrm>
        <a:off x="284262" y="1936857"/>
        <a:ext cx="3495476" cy="559396"/>
      </dsp:txXfrm>
    </dsp:sp>
    <dsp:sp modelId="{016C2C8E-68B4-4B0B-8A6D-0919C4654C78}">
      <dsp:nvSpPr>
        <dsp:cNvPr id="0" name=""/>
        <dsp:cNvSpPr/>
      </dsp:nvSpPr>
      <dsp:spPr>
        <a:xfrm>
          <a:off x="0" y="3169115"/>
          <a:ext cx="5080000" cy="5292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1C76AAFC-4216-46AA-82C6-1BD4E14BEA81}">
      <dsp:nvSpPr>
        <dsp:cNvPr id="0" name=""/>
        <dsp:cNvSpPr/>
      </dsp:nvSpPr>
      <dsp:spPr>
        <a:xfrm>
          <a:off x="254000" y="2859155"/>
          <a:ext cx="3556000" cy="61992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34408" tIns="0" rIns="134408" bIns="0" numCol="1" spcCol="1270" anchor="ctr" anchorCtr="0">
          <a:noAutofit/>
        </a:bodyPr>
        <a:lstStyle/>
        <a:p>
          <a:pPr marL="0" lvl="0" indent="0" algn="ctr" defTabSz="933450">
            <a:lnSpc>
              <a:spcPct val="90000"/>
            </a:lnSpc>
            <a:spcBef>
              <a:spcPct val="0"/>
            </a:spcBef>
            <a:spcAft>
              <a:spcPct val="35000"/>
            </a:spcAft>
            <a:buNone/>
          </a:pPr>
          <a:r>
            <a:rPr lang="en-US" sz="2100" b="1" kern="1200" dirty="0">
              <a:effectLst>
                <a:outerShdw blurRad="38100" dist="38100" dir="2700000" algn="tl">
                  <a:srgbClr val="000000">
                    <a:alpha val="43137"/>
                  </a:srgbClr>
                </a:outerShdw>
              </a:effectLst>
            </a:rPr>
            <a:t>Sales Brochures</a:t>
          </a:r>
        </a:p>
      </dsp:txBody>
      <dsp:txXfrm>
        <a:off x="284262" y="2889417"/>
        <a:ext cx="3495476" cy="559396"/>
      </dsp:txXfrm>
    </dsp:sp>
    <dsp:sp modelId="{D9A5D79C-0B09-4783-BDD3-CEE4CA0A0F34}">
      <dsp:nvSpPr>
        <dsp:cNvPr id="0" name=""/>
        <dsp:cNvSpPr/>
      </dsp:nvSpPr>
      <dsp:spPr>
        <a:xfrm>
          <a:off x="0" y="4121675"/>
          <a:ext cx="5080000" cy="5292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248E1823-17E6-4471-A884-F34447E69E7E}">
      <dsp:nvSpPr>
        <dsp:cNvPr id="0" name=""/>
        <dsp:cNvSpPr/>
      </dsp:nvSpPr>
      <dsp:spPr>
        <a:xfrm>
          <a:off x="254000" y="3811715"/>
          <a:ext cx="3556000" cy="61992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34408" tIns="0" rIns="134408" bIns="0" numCol="1" spcCol="1270" anchor="ctr" anchorCtr="0">
          <a:noAutofit/>
        </a:bodyPr>
        <a:lstStyle/>
        <a:p>
          <a:pPr marL="0" lvl="0" indent="0" algn="ctr" defTabSz="933450">
            <a:lnSpc>
              <a:spcPct val="90000"/>
            </a:lnSpc>
            <a:spcBef>
              <a:spcPct val="0"/>
            </a:spcBef>
            <a:spcAft>
              <a:spcPct val="35000"/>
            </a:spcAft>
            <a:buNone/>
          </a:pPr>
          <a:r>
            <a:rPr lang="en-US" sz="2100" b="1" kern="1200" dirty="0">
              <a:effectLst>
                <a:outerShdw blurRad="38100" dist="38100" dir="2700000" algn="tl">
                  <a:srgbClr val="000000">
                    <a:alpha val="43137"/>
                  </a:srgbClr>
                </a:outerShdw>
              </a:effectLst>
            </a:rPr>
            <a:t>User Manuals</a:t>
          </a:r>
        </a:p>
      </dsp:txBody>
      <dsp:txXfrm>
        <a:off x="284262" y="3841977"/>
        <a:ext cx="3495476" cy="559396"/>
      </dsp:txXfrm>
    </dsp:sp>
    <dsp:sp modelId="{C6FA6DD3-E80E-468F-BC8C-DD84FF63AC93}">
      <dsp:nvSpPr>
        <dsp:cNvPr id="0" name=""/>
        <dsp:cNvSpPr/>
      </dsp:nvSpPr>
      <dsp:spPr>
        <a:xfrm>
          <a:off x="0" y="5074235"/>
          <a:ext cx="5080000" cy="5292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AEADFAC8-9BFA-4238-9519-21CFA959CAFF}">
      <dsp:nvSpPr>
        <dsp:cNvPr id="0" name=""/>
        <dsp:cNvSpPr/>
      </dsp:nvSpPr>
      <dsp:spPr>
        <a:xfrm>
          <a:off x="254000" y="4764275"/>
          <a:ext cx="3556000" cy="61992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34408" tIns="0" rIns="134408" bIns="0" numCol="1" spcCol="1270" anchor="ctr" anchorCtr="0">
          <a:noAutofit/>
        </a:bodyPr>
        <a:lstStyle/>
        <a:p>
          <a:pPr marL="0" lvl="0" indent="0" algn="ctr" defTabSz="933450">
            <a:lnSpc>
              <a:spcPct val="90000"/>
            </a:lnSpc>
            <a:spcBef>
              <a:spcPct val="0"/>
            </a:spcBef>
            <a:spcAft>
              <a:spcPct val="35000"/>
            </a:spcAft>
            <a:buNone/>
          </a:pPr>
          <a:r>
            <a:rPr lang="en-US" sz="2100" b="1" kern="1200" dirty="0">
              <a:effectLst>
                <a:outerShdw blurRad="38100" dist="38100" dir="2700000" algn="tl">
                  <a:srgbClr val="000000">
                    <a:alpha val="43137"/>
                  </a:srgbClr>
                </a:outerShdw>
              </a:effectLst>
            </a:rPr>
            <a:t>Contact Form</a:t>
          </a:r>
        </a:p>
      </dsp:txBody>
      <dsp:txXfrm>
        <a:off x="284262" y="4794537"/>
        <a:ext cx="3495476" cy="55939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01FC0B-D9A6-44B1-B5D4-82B7ECAFBC4E}">
      <dsp:nvSpPr>
        <dsp:cNvPr id="0" name=""/>
        <dsp:cNvSpPr/>
      </dsp:nvSpPr>
      <dsp:spPr>
        <a:xfrm>
          <a:off x="48234" y="1146765"/>
          <a:ext cx="4619391" cy="2627442"/>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89950" tIns="270764" rIns="389950" bIns="113792" numCol="1" spcCol="1270" anchor="t" anchorCtr="0">
          <a:noAutofit/>
        </a:bodyPr>
        <a:lstStyle/>
        <a:p>
          <a:pPr marL="171450" lvl="1" indent="-171450" algn="l" defTabSz="711200">
            <a:lnSpc>
              <a:spcPct val="90000"/>
            </a:lnSpc>
            <a:spcBef>
              <a:spcPct val="0"/>
            </a:spcBef>
            <a:spcAft>
              <a:spcPct val="15000"/>
            </a:spcAft>
            <a:buChar char="•"/>
          </a:pPr>
          <a:r>
            <a:rPr lang="en-US" sz="1600" b="1" kern="1200" dirty="0">
              <a:effectLst>
                <a:outerShdw blurRad="38100" dist="38100" dir="2700000" algn="tl">
                  <a:srgbClr val="000000">
                    <a:alpha val="43137"/>
                  </a:srgbClr>
                </a:outerShdw>
              </a:effectLst>
            </a:rPr>
            <a:t>Convection or Fan Cooled</a:t>
          </a:r>
        </a:p>
        <a:p>
          <a:pPr marL="171450" lvl="1" indent="-171450" algn="l" defTabSz="711200">
            <a:lnSpc>
              <a:spcPct val="90000"/>
            </a:lnSpc>
            <a:spcBef>
              <a:spcPct val="0"/>
            </a:spcBef>
            <a:spcAft>
              <a:spcPct val="15000"/>
            </a:spcAft>
            <a:buChar char="•"/>
          </a:pPr>
          <a:r>
            <a:rPr lang="en-US" sz="1600" b="1" kern="1200" dirty="0">
              <a:effectLst>
                <a:outerShdw blurRad="38100" dist="38100" dir="2700000" algn="tl">
                  <a:srgbClr val="000000">
                    <a:alpha val="43137"/>
                  </a:srgbClr>
                </a:outerShdw>
              </a:effectLst>
            </a:rPr>
            <a:t>10-20%, 50% or 100% Braking Duty</a:t>
          </a:r>
        </a:p>
        <a:p>
          <a:pPr marL="171450" lvl="1" indent="-171450" algn="l" defTabSz="711200">
            <a:lnSpc>
              <a:spcPct val="90000"/>
            </a:lnSpc>
            <a:spcBef>
              <a:spcPct val="0"/>
            </a:spcBef>
            <a:spcAft>
              <a:spcPct val="15000"/>
            </a:spcAft>
            <a:buChar char="•"/>
          </a:pPr>
          <a:r>
            <a:rPr lang="en-US" sz="1600" b="1" kern="1200" dirty="0">
              <a:effectLst>
                <a:outerShdw blurRad="38100" dist="38100" dir="2700000" algn="tl">
                  <a:srgbClr val="000000">
                    <a:alpha val="43137"/>
                  </a:srgbClr>
                </a:outerShdw>
              </a:effectLst>
            </a:rPr>
            <a:t>NEMA-3R</a:t>
          </a:r>
        </a:p>
        <a:p>
          <a:pPr marL="171450" lvl="1" indent="-171450" algn="l" defTabSz="711200">
            <a:lnSpc>
              <a:spcPct val="90000"/>
            </a:lnSpc>
            <a:spcBef>
              <a:spcPct val="0"/>
            </a:spcBef>
            <a:spcAft>
              <a:spcPct val="15000"/>
            </a:spcAft>
            <a:buChar char="•"/>
          </a:pPr>
          <a:r>
            <a:rPr lang="en-US" sz="1600" b="1" kern="1200" dirty="0">
              <a:effectLst>
                <a:outerShdw blurRad="38100" dist="38100" dir="2700000" algn="tl">
                  <a:srgbClr val="000000">
                    <a:alpha val="43137"/>
                  </a:srgbClr>
                </a:outerShdw>
              </a:effectLst>
            </a:rPr>
            <a:t>Stainless Steel – 366, 316</a:t>
          </a:r>
        </a:p>
        <a:p>
          <a:pPr marL="171450" lvl="1" indent="-171450" algn="l" defTabSz="711200">
            <a:lnSpc>
              <a:spcPct val="90000"/>
            </a:lnSpc>
            <a:spcBef>
              <a:spcPct val="0"/>
            </a:spcBef>
            <a:spcAft>
              <a:spcPct val="15000"/>
            </a:spcAft>
            <a:buChar char="•"/>
          </a:pPr>
          <a:r>
            <a:rPr lang="en-US" sz="1600" b="1" kern="1200" dirty="0">
              <a:effectLst>
                <a:outerShdw blurRad="38100" dist="38100" dir="2700000" algn="tl">
                  <a:srgbClr val="000000">
                    <a:alpha val="43137"/>
                  </a:srgbClr>
                </a:outerShdw>
              </a:effectLst>
            </a:rPr>
            <a:t>Multiple Elements in One Enclosure for Multiple Braking Transistors</a:t>
          </a:r>
        </a:p>
        <a:p>
          <a:pPr marL="171450" lvl="1" indent="-171450" algn="l" defTabSz="711200">
            <a:lnSpc>
              <a:spcPct val="90000"/>
            </a:lnSpc>
            <a:spcBef>
              <a:spcPct val="0"/>
            </a:spcBef>
            <a:spcAft>
              <a:spcPct val="15000"/>
            </a:spcAft>
            <a:buChar char="•"/>
          </a:pPr>
          <a:r>
            <a:rPr lang="en-US" sz="1600" b="1" kern="1200" dirty="0">
              <a:effectLst>
                <a:outerShdw blurRad="38100" dist="38100" dir="2700000" algn="tl">
                  <a:srgbClr val="000000">
                    <a:alpha val="43137"/>
                  </a:srgbClr>
                </a:outerShdw>
              </a:effectLst>
            </a:rPr>
            <a:t>100% Duty 100Hp+ Modular Braking Resistors</a:t>
          </a:r>
        </a:p>
        <a:p>
          <a:pPr marL="171450" lvl="1" indent="-171450" algn="l" defTabSz="711200">
            <a:lnSpc>
              <a:spcPct val="90000"/>
            </a:lnSpc>
            <a:spcBef>
              <a:spcPct val="0"/>
            </a:spcBef>
            <a:spcAft>
              <a:spcPct val="15000"/>
            </a:spcAft>
            <a:buChar char="•"/>
          </a:pPr>
          <a:r>
            <a:rPr lang="en-US" sz="1600" b="1" kern="1200" dirty="0">
              <a:effectLst>
                <a:outerShdw blurRad="38100" dist="38100" dir="2700000" algn="tl">
                  <a:srgbClr val="000000">
                    <a:alpha val="43137"/>
                  </a:srgbClr>
                </a:outerShdw>
              </a:effectLst>
            </a:rPr>
            <a:t>Custom 3 Phase Load Banks</a:t>
          </a:r>
        </a:p>
      </dsp:txBody>
      <dsp:txXfrm>
        <a:off x="48234" y="1146765"/>
        <a:ext cx="4619391" cy="2627442"/>
      </dsp:txXfrm>
    </dsp:sp>
    <dsp:sp modelId="{EEF0FDE8-B7AE-464F-B0AD-340FD14A33C8}">
      <dsp:nvSpPr>
        <dsp:cNvPr id="0" name=""/>
        <dsp:cNvSpPr/>
      </dsp:nvSpPr>
      <dsp:spPr>
        <a:xfrm>
          <a:off x="521257" y="978175"/>
          <a:ext cx="3517086" cy="393348"/>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32937" tIns="0" rIns="132937" bIns="0" numCol="1" spcCol="1270" anchor="ctr" anchorCtr="0">
          <a:noAutofit/>
        </a:bodyPr>
        <a:lstStyle/>
        <a:p>
          <a:pPr marL="0" lvl="0" indent="0" algn="ctr" defTabSz="1066800">
            <a:lnSpc>
              <a:spcPct val="90000"/>
            </a:lnSpc>
            <a:spcBef>
              <a:spcPct val="0"/>
            </a:spcBef>
            <a:spcAft>
              <a:spcPct val="35000"/>
            </a:spcAft>
            <a:buNone/>
          </a:pPr>
          <a:r>
            <a:rPr lang="en-US" sz="2400" b="1" kern="1200" dirty="0">
              <a:effectLst>
                <a:outerShdw blurRad="38100" dist="38100" dir="2700000" algn="tl">
                  <a:srgbClr val="000000">
                    <a:alpha val="43137"/>
                  </a:srgbClr>
                </a:outerShdw>
              </a:effectLst>
            </a:rPr>
            <a:t>Various Build Options</a:t>
          </a:r>
        </a:p>
      </dsp:txBody>
      <dsp:txXfrm>
        <a:off x="540459" y="997377"/>
        <a:ext cx="3478682" cy="35494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5D4FA7-6234-4A9C-BE64-91DC249224D9}">
      <dsp:nvSpPr>
        <dsp:cNvPr id="0" name=""/>
        <dsp:cNvSpPr/>
      </dsp:nvSpPr>
      <dsp:spPr>
        <a:xfrm>
          <a:off x="0" y="351547"/>
          <a:ext cx="7607968" cy="4454144"/>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90463" tIns="395732" rIns="590463" bIns="135128" numCol="1" spcCol="1270" anchor="t" anchorCtr="0">
          <a:noAutofit/>
        </a:bodyPr>
        <a:lstStyle/>
        <a:p>
          <a:pPr marL="171450" lvl="1" indent="-171450" algn="l" defTabSz="844550">
            <a:lnSpc>
              <a:spcPct val="90000"/>
            </a:lnSpc>
            <a:spcBef>
              <a:spcPct val="0"/>
            </a:spcBef>
            <a:spcAft>
              <a:spcPct val="15000"/>
            </a:spcAft>
            <a:buChar char="•"/>
          </a:pPr>
          <a:r>
            <a:rPr lang="en-US" sz="1900" b="1" kern="1200" dirty="0">
              <a:effectLst>
                <a:outerShdw blurRad="38100" dist="38100" dir="2700000" algn="tl">
                  <a:srgbClr val="000000">
                    <a:alpha val="43137"/>
                  </a:srgbClr>
                </a:outerShdw>
              </a:effectLst>
            </a:rPr>
            <a:t>Regenerative Energy From DC Over Voltage is Returned to the AC Line at 99% Efficiency  </a:t>
          </a:r>
        </a:p>
        <a:p>
          <a:pPr marL="171450" lvl="1" indent="-171450" algn="l" defTabSz="844550">
            <a:lnSpc>
              <a:spcPct val="90000"/>
            </a:lnSpc>
            <a:spcBef>
              <a:spcPct val="0"/>
            </a:spcBef>
            <a:spcAft>
              <a:spcPct val="15000"/>
            </a:spcAft>
            <a:buChar char="•"/>
          </a:pPr>
          <a:r>
            <a:rPr lang="en-US" sz="1900" b="1" kern="1200" dirty="0">
              <a:effectLst>
                <a:outerShdw blurRad="38100" dist="38100" dir="2700000" algn="tl">
                  <a:srgbClr val="000000">
                    <a:alpha val="43137"/>
                  </a:srgbClr>
                </a:outerShdw>
              </a:effectLst>
            </a:rPr>
            <a:t>208 - 600VAC Support</a:t>
          </a:r>
        </a:p>
        <a:p>
          <a:pPr marL="171450" lvl="1" indent="-171450" algn="l" defTabSz="844550">
            <a:lnSpc>
              <a:spcPct val="90000"/>
            </a:lnSpc>
            <a:spcBef>
              <a:spcPct val="0"/>
            </a:spcBef>
            <a:spcAft>
              <a:spcPct val="15000"/>
            </a:spcAft>
            <a:buChar char="•"/>
          </a:pPr>
          <a:r>
            <a:rPr lang="en-US" sz="1900" b="1" kern="1200" dirty="0">
              <a:effectLst>
                <a:outerShdw blurRad="38100" dist="38100" dir="2700000" algn="tl">
                  <a:srgbClr val="000000">
                    <a:alpha val="43137"/>
                  </a:srgbClr>
                </a:outerShdw>
              </a:effectLst>
            </a:rPr>
            <a:t>50/60Hz auto select</a:t>
          </a:r>
        </a:p>
        <a:p>
          <a:pPr marL="171450" lvl="1" indent="-171450" algn="l" defTabSz="844550">
            <a:lnSpc>
              <a:spcPct val="90000"/>
            </a:lnSpc>
            <a:spcBef>
              <a:spcPct val="0"/>
            </a:spcBef>
            <a:spcAft>
              <a:spcPct val="15000"/>
            </a:spcAft>
            <a:buChar char="•"/>
          </a:pPr>
          <a:r>
            <a:rPr lang="en-US" sz="1900" b="1" kern="1200" dirty="0">
              <a:effectLst>
                <a:outerShdw blurRad="38100" dist="38100" dir="2700000" algn="tl">
                  <a:srgbClr val="000000">
                    <a:alpha val="43137"/>
                  </a:srgbClr>
                </a:outerShdw>
              </a:effectLst>
            </a:rPr>
            <a:t>M3545 - 6A, 15A, 150% Peak Rated for 60 Seconds</a:t>
          </a:r>
        </a:p>
        <a:p>
          <a:pPr marL="171450" lvl="1" indent="-171450" algn="l" defTabSz="844550">
            <a:lnSpc>
              <a:spcPct val="90000"/>
            </a:lnSpc>
            <a:spcBef>
              <a:spcPct val="0"/>
            </a:spcBef>
            <a:spcAft>
              <a:spcPct val="15000"/>
            </a:spcAft>
            <a:buChar char="•"/>
          </a:pPr>
          <a:r>
            <a:rPr lang="en-US" sz="1900" b="1" kern="1200" dirty="0">
              <a:effectLst>
                <a:outerShdw blurRad="38100" dist="38100" dir="2700000" algn="tl">
                  <a:srgbClr val="000000">
                    <a:alpha val="43137"/>
                  </a:srgbClr>
                </a:outerShdw>
              </a:effectLst>
            </a:rPr>
            <a:t>M3645 - 30, 50, 100, 150A, 225A and 300A Amp units</a:t>
          </a:r>
        </a:p>
        <a:p>
          <a:pPr marL="171450" lvl="1" indent="-171450" algn="l" defTabSz="844550">
            <a:lnSpc>
              <a:spcPct val="90000"/>
            </a:lnSpc>
            <a:spcBef>
              <a:spcPct val="0"/>
            </a:spcBef>
            <a:spcAft>
              <a:spcPct val="15000"/>
            </a:spcAft>
            <a:buChar char="•"/>
          </a:pPr>
          <a:r>
            <a:rPr lang="en-US" sz="1900" b="1" kern="1200" dirty="0">
              <a:effectLst>
                <a:outerShdw blurRad="38100" dist="38100" dir="2700000" algn="tl">
                  <a:srgbClr val="000000">
                    <a:alpha val="43137"/>
                  </a:srgbClr>
                </a:outerShdw>
              </a:effectLst>
            </a:rPr>
            <a:t>150% Overload for 60 Seconds</a:t>
          </a:r>
        </a:p>
        <a:p>
          <a:pPr marL="171450" lvl="1" indent="-171450" algn="l" defTabSz="844550">
            <a:lnSpc>
              <a:spcPct val="90000"/>
            </a:lnSpc>
            <a:spcBef>
              <a:spcPct val="0"/>
            </a:spcBef>
            <a:spcAft>
              <a:spcPct val="15000"/>
            </a:spcAft>
            <a:buChar char="•"/>
          </a:pPr>
          <a:r>
            <a:rPr lang="en-US" sz="1900" b="1" kern="1200" dirty="0">
              <a:effectLst>
                <a:outerShdw blurRad="38100" dist="38100" dir="2700000" algn="tl">
                  <a:srgbClr val="000000">
                    <a:alpha val="43137"/>
                  </a:srgbClr>
                </a:outerShdw>
              </a:effectLst>
            </a:rPr>
            <a:t>Digital HIM Display with Regenerative Energy Event Logging for Energy Savings</a:t>
          </a:r>
        </a:p>
        <a:p>
          <a:pPr marL="171450" lvl="1" indent="-171450" algn="l" defTabSz="844550">
            <a:lnSpc>
              <a:spcPct val="90000"/>
            </a:lnSpc>
            <a:spcBef>
              <a:spcPct val="0"/>
            </a:spcBef>
            <a:spcAft>
              <a:spcPct val="15000"/>
            </a:spcAft>
            <a:buChar char="•"/>
          </a:pPr>
          <a:r>
            <a:rPr lang="en-US" sz="1900" b="1" kern="1200" dirty="0">
              <a:effectLst>
                <a:outerShdw blurRad="38100" dist="38100" dir="2700000" algn="tl">
                  <a:srgbClr val="000000">
                    <a:alpha val="43137"/>
                  </a:srgbClr>
                </a:outerShdw>
              </a:effectLst>
            </a:rPr>
            <a:t>100A, Below M3645 and M3545 Units Below Have Internal Line Reactors and Transient Surge Suppression MOVs</a:t>
          </a:r>
        </a:p>
        <a:p>
          <a:pPr marL="171450" lvl="1" indent="-171450" algn="l" defTabSz="844550">
            <a:lnSpc>
              <a:spcPct val="90000"/>
            </a:lnSpc>
            <a:spcBef>
              <a:spcPct val="0"/>
            </a:spcBef>
            <a:spcAft>
              <a:spcPct val="15000"/>
            </a:spcAft>
            <a:buChar char="•"/>
          </a:pPr>
          <a:r>
            <a:rPr lang="en-US" sz="1900" b="1" kern="1200" dirty="0">
              <a:effectLst>
                <a:outerShdw blurRad="38100" dist="38100" dir="2700000" algn="tl">
                  <a:srgbClr val="000000">
                    <a:alpha val="43137"/>
                  </a:srgbClr>
                </a:outerShdw>
              </a:effectLst>
            </a:rPr>
            <a:t>Greater Than 100A Units Have External Required Choke Module</a:t>
          </a:r>
        </a:p>
      </dsp:txBody>
      <dsp:txXfrm>
        <a:off x="0" y="351547"/>
        <a:ext cx="7607968" cy="4454144"/>
      </dsp:txXfrm>
    </dsp:sp>
    <dsp:sp modelId="{E4B87B79-C453-46CF-AC08-A92AB7BF8218}">
      <dsp:nvSpPr>
        <dsp:cNvPr id="0" name=""/>
        <dsp:cNvSpPr/>
      </dsp:nvSpPr>
      <dsp:spPr>
        <a:xfrm>
          <a:off x="805744" y="29159"/>
          <a:ext cx="5325577" cy="56088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scene3d>
        <a:sp3d>
          <a:bevelT prst="slope"/>
        </a:sp3d>
      </dsp:spPr>
      <dsp:style>
        <a:lnRef idx="0">
          <a:scrgbClr r="0" g="0" b="0"/>
        </a:lnRef>
        <a:fillRef idx="3">
          <a:scrgbClr r="0" g="0" b="0"/>
        </a:fillRef>
        <a:effectRef idx="2">
          <a:scrgbClr r="0" g="0" b="0"/>
        </a:effectRef>
        <a:fontRef idx="minor">
          <a:schemeClr val="lt1"/>
        </a:fontRef>
      </dsp:style>
      <dsp:txBody>
        <a:bodyPr spcFirstLastPara="0" vert="horz" wrap="square" lIns="201294" tIns="0" rIns="201294" bIns="0" numCol="1" spcCol="1270" anchor="ctr" anchorCtr="0">
          <a:noAutofit/>
        </a:bodyPr>
        <a:lstStyle/>
        <a:p>
          <a:pPr marL="0" lvl="0" indent="0" algn="ctr" defTabSz="1600200">
            <a:lnSpc>
              <a:spcPct val="90000"/>
            </a:lnSpc>
            <a:spcBef>
              <a:spcPct val="0"/>
            </a:spcBef>
            <a:spcAft>
              <a:spcPct val="35000"/>
            </a:spcAft>
            <a:buNone/>
          </a:pPr>
          <a:r>
            <a:rPr lang="en-US" sz="3600" b="1" kern="1200" dirty="0">
              <a:effectLst>
                <a:outerShdw blurRad="38100" dist="38100" dir="2700000" algn="tl">
                  <a:srgbClr val="000000">
                    <a:alpha val="43137"/>
                  </a:srgbClr>
                </a:outerShdw>
              </a:effectLst>
            </a:rPr>
            <a:t>Features</a:t>
          </a:r>
        </a:p>
      </dsp:txBody>
      <dsp:txXfrm>
        <a:off x="833124" y="56539"/>
        <a:ext cx="5270817" cy="50612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96304F-5FF2-4DE6-B30A-AD151F240F16}">
      <dsp:nvSpPr>
        <dsp:cNvPr id="0" name=""/>
        <dsp:cNvSpPr/>
      </dsp:nvSpPr>
      <dsp:spPr>
        <a:xfrm>
          <a:off x="0" y="724855"/>
          <a:ext cx="6629754" cy="2190021"/>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16412" tIns="312420" rIns="516412" bIns="99568" numCol="1" spcCol="1270" anchor="t" anchorCtr="0">
          <a:noAutofit/>
        </a:bodyPr>
        <a:lstStyle/>
        <a:p>
          <a:pPr marL="114300" lvl="1" indent="-114300" algn="l" defTabSz="622300">
            <a:lnSpc>
              <a:spcPct val="90000"/>
            </a:lnSpc>
            <a:spcBef>
              <a:spcPct val="0"/>
            </a:spcBef>
            <a:spcAft>
              <a:spcPct val="15000"/>
            </a:spcAft>
            <a:buChar char="•"/>
          </a:pPr>
          <a:r>
            <a:rPr lang="en-US" sz="1400" b="1" kern="1200" dirty="0">
              <a:effectLst>
                <a:outerShdw blurRad="38100" dist="38100" dir="2700000" algn="tl">
                  <a:srgbClr val="000000">
                    <a:alpha val="43137"/>
                  </a:srgbClr>
                </a:outerShdw>
              </a:effectLst>
            </a:rPr>
            <a:t>AC Line Voltage</a:t>
          </a:r>
          <a:endParaRPr lang="en-US" sz="1600" b="1" kern="1200" dirty="0">
            <a:effectLst>
              <a:outerShdw blurRad="38100" dist="38100" dir="2700000" algn="tl">
                <a:srgbClr val="000000">
                  <a:alpha val="43137"/>
                </a:srgbClr>
              </a:outerShdw>
            </a:effectLst>
          </a:endParaRPr>
        </a:p>
        <a:p>
          <a:pPr marL="114300" lvl="1" indent="-114300" algn="l" defTabSz="622300">
            <a:lnSpc>
              <a:spcPct val="90000"/>
            </a:lnSpc>
            <a:spcBef>
              <a:spcPct val="0"/>
            </a:spcBef>
            <a:spcAft>
              <a:spcPct val="15000"/>
            </a:spcAft>
            <a:buChar char="•"/>
          </a:pPr>
          <a:r>
            <a:rPr lang="en-US" sz="1400" b="1" kern="1200" dirty="0">
              <a:effectLst>
                <a:outerShdw blurRad="38100" dist="38100" dir="2700000" algn="tl">
                  <a:srgbClr val="000000">
                    <a:alpha val="43137"/>
                  </a:srgbClr>
                </a:outerShdw>
              </a:effectLst>
            </a:rPr>
            <a:t>Drive Hp or Hps or kW</a:t>
          </a:r>
        </a:p>
        <a:p>
          <a:pPr marL="114300" lvl="1" indent="-114300" algn="l" defTabSz="622300">
            <a:lnSpc>
              <a:spcPct val="90000"/>
            </a:lnSpc>
            <a:spcBef>
              <a:spcPct val="0"/>
            </a:spcBef>
            <a:spcAft>
              <a:spcPct val="15000"/>
            </a:spcAft>
            <a:buChar char="•"/>
          </a:pPr>
          <a:r>
            <a:rPr lang="en-US" sz="1400" b="1" kern="1200" dirty="0">
              <a:effectLst>
                <a:outerShdw blurRad="38100" dist="38100" dir="2700000" algn="tl">
                  <a:srgbClr val="000000">
                    <a:alpha val="43137"/>
                  </a:srgbClr>
                </a:outerShdw>
              </a:effectLst>
            </a:rPr>
            <a:t>Braking Duty Cycle or Overhauling Period Time In Relation to One Process Cycle in Percentage? </a:t>
          </a:r>
        </a:p>
        <a:p>
          <a:pPr marL="114300" lvl="1" indent="-114300" algn="l" defTabSz="622300">
            <a:lnSpc>
              <a:spcPct val="90000"/>
            </a:lnSpc>
            <a:spcBef>
              <a:spcPct val="0"/>
            </a:spcBef>
            <a:spcAft>
              <a:spcPct val="15000"/>
            </a:spcAft>
            <a:buChar char="•"/>
          </a:pPr>
          <a:r>
            <a:rPr lang="en-US" sz="1400" b="1" kern="1200" dirty="0">
              <a:effectLst>
                <a:outerShdw blurRad="38100" dist="38100" dir="2700000" algn="tl">
                  <a:srgbClr val="000000">
                    <a:alpha val="43137"/>
                  </a:srgbClr>
                </a:outerShdw>
              </a:effectLst>
            </a:rPr>
            <a:t>Peak Braking Power (Braking Torque)?</a:t>
          </a:r>
        </a:p>
        <a:p>
          <a:pPr marL="114300" lvl="1" indent="-114300" algn="l" defTabSz="622300">
            <a:lnSpc>
              <a:spcPct val="90000"/>
            </a:lnSpc>
            <a:spcBef>
              <a:spcPct val="0"/>
            </a:spcBef>
            <a:spcAft>
              <a:spcPct val="15000"/>
            </a:spcAft>
            <a:buChar char="•"/>
          </a:pPr>
          <a:r>
            <a:rPr lang="en-US" sz="1400" b="1" kern="1200" dirty="0">
              <a:effectLst>
                <a:outerShdw blurRad="38100" dist="38100" dir="2700000" algn="tl">
                  <a:srgbClr val="000000">
                    <a:alpha val="43137"/>
                  </a:srgbClr>
                </a:outerShdw>
              </a:effectLst>
            </a:rPr>
            <a:t>Common Bus Drives or Stand Alone?</a:t>
          </a:r>
        </a:p>
        <a:p>
          <a:pPr marL="114300" lvl="1" indent="-114300" algn="l" defTabSz="622300">
            <a:lnSpc>
              <a:spcPct val="90000"/>
            </a:lnSpc>
            <a:spcBef>
              <a:spcPct val="0"/>
            </a:spcBef>
            <a:spcAft>
              <a:spcPct val="15000"/>
            </a:spcAft>
            <a:buChar char="•"/>
          </a:pPr>
          <a:r>
            <a:rPr lang="en-US" sz="1400" b="1" kern="1200" dirty="0">
              <a:effectLst>
                <a:outerShdw blurRad="38100" dist="38100" dir="2700000" algn="tl">
                  <a:srgbClr val="000000">
                    <a:alpha val="43137"/>
                  </a:srgbClr>
                </a:outerShdw>
              </a:effectLst>
            </a:rPr>
            <a:t>Common Bus Drives All Fed AC Separately?</a:t>
          </a:r>
        </a:p>
        <a:p>
          <a:pPr marL="114300" lvl="1" indent="-114300" algn="l" defTabSz="622300">
            <a:lnSpc>
              <a:spcPct val="90000"/>
            </a:lnSpc>
            <a:spcBef>
              <a:spcPct val="0"/>
            </a:spcBef>
            <a:spcAft>
              <a:spcPct val="15000"/>
            </a:spcAft>
            <a:buChar char="•"/>
          </a:pPr>
          <a:r>
            <a:rPr lang="en-US" sz="1400" b="1" kern="1200" dirty="0">
              <a:effectLst>
                <a:outerShdw blurRad="38100" dist="38100" dir="2700000" algn="tl">
                  <a:srgbClr val="000000">
                    <a:alpha val="43137"/>
                  </a:srgbClr>
                </a:outerShdw>
              </a:effectLst>
            </a:rPr>
            <a:t>Internal Braking Transistors Minimum Ohm Value?</a:t>
          </a:r>
        </a:p>
      </dsp:txBody>
      <dsp:txXfrm>
        <a:off x="0" y="724855"/>
        <a:ext cx="6629754" cy="2190021"/>
      </dsp:txXfrm>
    </dsp:sp>
    <dsp:sp modelId="{A521F728-A42F-41A1-92CD-AB48231F9B0A}">
      <dsp:nvSpPr>
        <dsp:cNvPr id="0" name=""/>
        <dsp:cNvSpPr/>
      </dsp:nvSpPr>
      <dsp:spPr>
        <a:xfrm>
          <a:off x="1116201" y="87525"/>
          <a:ext cx="4348930" cy="840427"/>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6050" tIns="0" rIns="176050" bIns="0" numCol="1" spcCol="1270" anchor="ctr" anchorCtr="0">
          <a:noAutofit/>
        </a:bodyPr>
        <a:lstStyle/>
        <a:p>
          <a:pPr marL="0" lvl="0" indent="0" algn="ctr" defTabSz="800100">
            <a:lnSpc>
              <a:spcPct val="90000"/>
            </a:lnSpc>
            <a:spcBef>
              <a:spcPct val="0"/>
            </a:spcBef>
            <a:spcAft>
              <a:spcPct val="35000"/>
            </a:spcAft>
            <a:buNone/>
          </a:pPr>
          <a:r>
            <a:rPr lang="en-US" sz="1800" b="1" kern="1200" dirty="0">
              <a:effectLst>
                <a:outerShdw blurRad="38100" dist="38100" dir="2700000" algn="tl">
                  <a:srgbClr val="000000">
                    <a:alpha val="43137"/>
                  </a:srgbClr>
                </a:outerShdw>
              </a:effectLst>
            </a:rPr>
            <a:t>What Bonitron Needs To Know for a DC Bus Over Voltage Solution</a:t>
          </a:r>
        </a:p>
      </dsp:txBody>
      <dsp:txXfrm>
        <a:off x="1157227" y="128551"/>
        <a:ext cx="4266878" cy="758375"/>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D3C262-D4A3-416A-889A-15E037EB287B}">
      <dsp:nvSpPr>
        <dsp:cNvPr id="0" name=""/>
        <dsp:cNvSpPr/>
      </dsp:nvSpPr>
      <dsp:spPr>
        <a:xfrm>
          <a:off x="1063458" y="-113312"/>
          <a:ext cx="2513182" cy="1565771"/>
        </a:xfrm>
        <a:prstGeom prst="roundRect">
          <a:avLst>
            <a:gd name="adj" fmla="val 10000"/>
          </a:avLst>
        </a:prstGeom>
        <a:solidFill>
          <a:schemeClr val="dk2">
            <a:alpha val="90000"/>
            <a:tint val="40000"/>
            <a:hueOff val="0"/>
            <a:satOff val="0"/>
            <a:lumOff val="0"/>
            <a:alphaOff val="0"/>
          </a:schemeClr>
        </a:solidFill>
        <a:ln w="9525" cap="flat" cmpd="sng" algn="ctr">
          <a:solidFill>
            <a:schemeClr val="dk2">
              <a:alpha val="90000"/>
              <a:tint val="4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US" sz="4000" b="1" kern="1200" dirty="0">
              <a:effectLst>
                <a:outerShdw blurRad="38100" dist="38100" dir="2700000" algn="tl">
                  <a:srgbClr val="000000">
                    <a:alpha val="43137"/>
                  </a:srgbClr>
                </a:outerShdw>
              </a:effectLst>
            </a:rPr>
            <a:t>Line Regen</a:t>
          </a:r>
        </a:p>
      </dsp:txBody>
      <dsp:txXfrm>
        <a:off x="1109318" y="-67452"/>
        <a:ext cx="2421462" cy="1474051"/>
      </dsp:txXfrm>
    </dsp:sp>
    <dsp:sp modelId="{2D18E16C-BF93-43A7-881C-CA89D0B0384C}">
      <dsp:nvSpPr>
        <dsp:cNvPr id="0" name=""/>
        <dsp:cNvSpPr/>
      </dsp:nvSpPr>
      <dsp:spPr>
        <a:xfrm>
          <a:off x="4087847" y="-99578"/>
          <a:ext cx="2401981" cy="1538303"/>
        </a:xfrm>
        <a:prstGeom prst="roundRect">
          <a:avLst>
            <a:gd name="adj" fmla="val 10000"/>
          </a:avLst>
        </a:prstGeom>
        <a:solidFill>
          <a:schemeClr val="dk2">
            <a:alpha val="90000"/>
            <a:tint val="40000"/>
            <a:hueOff val="0"/>
            <a:satOff val="0"/>
            <a:lumOff val="0"/>
            <a:alphaOff val="0"/>
          </a:schemeClr>
        </a:solidFill>
        <a:ln w="9525" cap="flat" cmpd="sng" algn="ctr">
          <a:solidFill>
            <a:schemeClr val="dk2">
              <a:alpha val="90000"/>
              <a:tint val="4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ts val="0"/>
            </a:spcAft>
            <a:buNone/>
          </a:pPr>
          <a:r>
            <a:rPr lang="en-US" sz="4000" b="1" kern="1200" dirty="0">
              <a:effectLst>
                <a:outerShdw blurRad="38100" dist="38100" dir="2700000" algn="tl">
                  <a:srgbClr val="000000">
                    <a:alpha val="43137"/>
                  </a:srgbClr>
                </a:outerShdw>
              </a:effectLst>
            </a:rPr>
            <a:t>Resistive Braking</a:t>
          </a:r>
        </a:p>
      </dsp:txBody>
      <dsp:txXfrm>
        <a:off x="4132902" y="-54523"/>
        <a:ext cx="2311871" cy="1448193"/>
      </dsp:txXfrm>
    </dsp:sp>
    <dsp:sp modelId="{D2712CDB-0413-4C52-842D-E8CF1754FA87}">
      <dsp:nvSpPr>
        <dsp:cNvPr id="0" name=""/>
        <dsp:cNvSpPr/>
      </dsp:nvSpPr>
      <dsp:spPr>
        <a:xfrm>
          <a:off x="3397567" y="4886988"/>
          <a:ext cx="834390" cy="743458"/>
        </a:xfrm>
        <a:prstGeom prst="triangle">
          <a:avLst/>
        </a:prstGeom>
        <a:solidFill>
          <a:schemeClr val="dk2">
            <a:alpha val="90000"/>
            <a:tint val="40000"/>
            <a:hueOff val="0"/>
            <a:satOff val="0"/>
            <a:lumOff val="0"/>
            <a:alphaOff val="0"/>
          </a:schemeClr>
        </a:solidFill>
        <a:ln w="9525" cap="flat" cmpd="sng" algn="ctr">
          <a:solidFill>
            <a:schemeClr val="dk2">
              <a:alpha val="90000"/>
              <a:tint val="4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sp>
    <dsp:sp modelId="{A82C3EFB-E7B1-4A10-B81F-0C52F33152B3}">
      <dsp:nvSpPr>
        <dsp:cNvPr id="0" name=""/>
        <dsp:cNvSpPr/>
      </dsp:nvSpPr>
      <dsp:spPr>
        <a:xfrm rot="21360000">
          <a:off x="1310828" y="4483977"/>
          <a:ext cx="5007868" cy="350184"/>
        </a:xfrm>
        <a:prstGeom prst="rect">
          <a:avLst/>
        </a:prstGeom>
        <a:solidFill>
          <a:schemeClr val="dk2">
            <a:alpha val="90000"/>
            <a:tint val="40000"/>
            <a:hueOff val="0"/>
            <a:satOff val="0"/>
            <a:lumOff val="0"/>
            <a:alphaOff val="0"/>
          </a:schemeClr>
        </a:solidFill>
        <a:ln w="9525" cap="flat" cmpd="sng" algn="ctr">
          <a:solidFill>
            <a:schemeClr val="dk2">
              <a:alpha val="90000"/>
              <a:tint val="4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sp>
    <dsp:sp modelId="{D3ADB3F0-52A1-4F50-96DF-93DD2CFC5658}">
      <dsp:nvSpPr>
        <dsp:cNvPr id="0" name=""/>
        <dsp:cNvSpPr/>
      </dsp:nvSpPr>
      <dsp:spPr>
        <a:xfrm rot="21360000">
          <a:off x="1319202" y="3853107"/>
          <a:ext cx="1987315" cy="686308"/>
        </a:xfrm>
        <a:prstGeom prst="roundRect">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b="1" kern="1200" dirty="0">
              <a:effectLst>
                <a:outerShdw blurRad="38100" dist="38100" dir="2700000" algn="tl">
                  <a:srgbClr val="000000">
                    <a:alpha val="43137"/>
                  </a:srgbClr>
                </a:outerShdw>
              </a:effectLst>
            </a:rPr>
            <a:t>Integrate Into Drive Cabinet</a:t>
          </a:r>
        </a:p>
      </dsp:txBody>
      <dsp:txXfrm>
        <a:off x="1352705" y="3886610"/>
        <a:ext cx="1920309" cy="619302"/>
      </dsp:txXfrm>
    </dsp:sp>
    <dsp:sp modelId="{0DCCC756-CF0C-4EB5-950F-5F149E00953B}">
      <dsp:nvSpPr>
        <dsp:cNvPr id="0" name=""/>
        <dsp:cNvSpPr/>
      </dsp:nvSpPr>
      <dsp:spPr>
        <a:xfrm rot="21360000">
          <a:off x="1263576" y="3118843"/>
          <a:ext cx="1987315" cy="686308"/>
        </a:xfrm>
        <a:prstGeom prst="roundRect">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b="1" kern="1200" dirty="0">
              <a:effectLst>
                <a:outerShdw blurRad="38100" dist="38100" dir="2700000" algn="tl">
                  <a:srgbClr val="000000">
                    <a:alpha val="43137"/>
                  </a:srgbClr>
                </a:outerShdw>
              </a:effectLst>
            </a:rPr>
            <a:t>Regen Energy 99% Efficient</a:t>
          </a:r>
        </a:p>
      </dsp:txBody>
      <dsp:txXfrm>
        <a:off x="1297079" y="3152346"/>
        <a:ext cx="1920309" cy="619302"/>
      </dsp:txXfrm>
    </dsp:sp>
    <dsp:sp modelId="{CFBD6C08-186E-48B6-9307-E7DF6D0513CF}">
      <dsp:nvSpPr>
        <dsp:cNvPr id="0" name=""/>
        <dsp:cNvSpPr/>
      </dsp:nvSpPr>
      <dsp:spPr>
        <a:xfrm rot="21360000">
          <a:off x="1207950" y="2384580"/>
          <a:ext cx="1987315" cy="686308"/>
        </a:xfrm>
        <a:prstGeom prst="roundRect">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b="1" kern="1200" dirty="0">
              <a:effectLst>
                <a:outerShdw blurRad="38100" dist="38100" dir="2700000" algn="tl">
                  <a:srgbClr val="000000">
                    <a:alpha val="43137"/>
                  </a:srgbClr>
                </a:outerShdw>
              </a:effectLst>
            </a:rPr>
            <a:t>Resistors Too Hot For Flammable Areas</a:t>
          </a:r>
        </a:p>
      </dsp:txBody>
      <dsp:txXfrm>
        <a:off x="1241453" y="2418083"/>
        <a:ext cx="1920309" cy="619302"/>
      </dsp:txXfrm>
    </dsp:sp>
    <dsp:sp modelId="{6303B748-ED09-4998-A715-116D242C1899}">
      <dsp:nvSpPr>
        <dsp:cNvPr id="0" name=""/>
        <dsp:cNvSpPr/>
      </dsp:nvSpPr>
      <dsp:spPr>
        <a:xfrm rot="21360000">
          <a:off x="1152324" y="1650317"/>
          <a:ext cx="1987315" cy="686308"/>
        </a:xfrm>
        <a:prstGeom prst="roundRect">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b="1" kern="1200" dirty="0">
              <a:effectLst>
                <a:outerShdw blurRad="38100" dist="38100" dir="2700000" algn="tl">
                  <a:srgbClr val="000000">
                    <a:alpha val="43137"/>
                  </a:srgbClr>
                </a:outerShdw>
              </a:effectLst>
            </a:rPr>
            <a:t>Return On Investment at Higher Duty Cycles</a:t>
          </a:r>
        </a:p>
      </dsp:txBody>
      <dsp:txXfrm>
        <a:off x="1185827" y="1683820"/>
        <a:ext cx="1920309" cy="619302"/>
      </dsp:txXfrm>
    </dsp:sp>
    <dsp:sp modelId="{465EFB5D-E132-4A1F-8BB7-84A7BD4F5ACF}">
      <dsp:nvSpPr>
        <dsp:cNvPr id="0" name=""/>
        <dsp:cNvSpPr/>
      </dsp:nvSpPr>
      <dsp:spPr>
        <a:xfrm rot="21360000">
          <a:off x="4211754" y="3652853"/>
          <a:ext cx="1987315" cy="686308"/>
        </a:xfrm>
        <a:prstGeom prst="roundRect">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effectLst>
                <a:outerShdw blurRad="38100" dist="38100" dir="2700000" algn="tl">
                  <a:srgbClr val="000000">
                    <a:alpha val="43137"/>
                  </a:srgbClr>
                </a:outerShdw>
              </a:effectLst>
            </a:rPr>
            <a:t>Some Drives Include Braking Transistors That Do Not Cover Braking Duty Required</a:t>
          </a:r>
        </a:p>
      </dsp:txBody>
      <dsp:txXfrm>
        <a:off x="4245257" y="3686356"/>
        <a:ext cx="1920309" cy="619302"/>
      </dsp:txXfrm>
    </dsp:sp>
    <dsp:sp modelId="{C36407CA-DEB2-4A97-A10D-57D4E5BEBB79}">
      <dsp:nvSpPr>
        <dsp:cNvPr id="0" name=""/>
        <dsp:cNvSpPr/>
      </dsp:nvSpPr>
      <dsp:spPr>
        <a:xfrm rot="21360000">
          <a:off x="4156128" y="2918590"/>
          <a:ext cx="1987315" cy="686308"/>
        </a:xfrm>
        <a:prstGeom prst="roundRect">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b="1" kern="1200" dirty="0">
              <a:effectLst>
                <a:outerShdw blurRad="38100" dist="38100" dir="2700000" algn="tl">
                  <a:srgbClr val="000000">
                    <a:alpha val="43137"/>
                  </a:srgbClr>
                </a:outerShdw>
              </a:effectLst>
            </a:rPr>
            <a:t>High Braking Duty (50-100%) </a:t>
          </a:r>
        </a:p>
        <a:p>
          <a:pPr marL="0" lvl="0" indent="0" algn="ctr" defTabSz="488950">
            <a:lnSpc>
              <a:spcPct val="90000"/>
            </a:lnSpc>
            <a:spcBef>
              <a:spcPct val="0"/>
            </a:spcBef>
            <a:spcAft>
              <a:spcPct val="35000"/>
            </a:spcAft>
            <a:buNone/>
          </a:pPr>
          <a:r>
            <a:rPr lang="en-US" sz="1100" b="1" kern="1200" dirty="0">
              <a:effectLst>
                <a:outerShdw blurRad="38100" dist="38100" dir="2700000" algn="tl">
                  <a:srgbClr val="000000">
                    <a:alpha val="43137"/>
                  </a:srgbClr>
                </a:outerShdw>
              </a:effectLst>
            </a:rPr>
            <a:t>Resistors Are Expensive And Large</a:t>
          </a:r>
        </a:p>
      </dsp:txBody>
      <dsp:txXfrm>
        <a:off x="4189631" y="2952093"/>
        <a:ext cx="1920309" cy="619302"/>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D3C262-D4A3-416A-889A-15E037EB287B}">
      <dsp:nvSpPr>
        <dsp:cNvPr id="0" name=""/>
        <dsp:cNvSpPr/>
      </dsp:nvSpPr>
      <dsp:spPr>
        <a:xfrm>
          <a:off x="1101147" y="-111760"/>
          <a:ext cx="2478755" cy="1544322"/>
        </a:xfrm>
        <a:prstGeom prst="roundRect">
          <a:avLst>
            <a:gd name="adj" fmla="val 10000"/>
          </a:avLst>
        </a:prstGeom>
        <a:solidFill>
          <a:schemeClr val="dk2">
            <a:alpha val="90000"/>
            <a:tint val="40000"/>
            <a:hueOff val="0"/>
            <a:satOff val="0"/>
            <a:lumOff val="0"/>
            <a:alphaOff val="0"/>
          </a:schemeClr>
        </a:solidFill>
        <a:ln w="9525" cap="flat" cmpd="sng" algn="ctr">
          <a:solidFill>
            <a:schemeClr val="dk2">
              <a:alpha val="90000"/>
              <a:tint val="4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48590" tIns="148590" rIns="148590" bIns="148590" numCol="1" spcCol="1270" anchor="ctr" anchorCtr="0">
          <a:noAutofit/>
        </a:bodyPr>
        <a:lstStyle/>
        <a:p>
          <a:pPr marL="0" lvl="0" indent="0" algn="ctr" defTabSz="1733550">
            <a:lnSpc>
              <a:spcPct val="90000"/>
            </a:lnSpc>
            <a:spcBef>
              <a:spcPct val="0"/>
            </a:spcBef>
            <a:spcAft>
              <a:spcPct val="35000"/>
            </a:spcAft>
            <a:buNone/>
          </a:pPr>
          <a:r>
            <a:rPr lang="en-US" sz="3900" b="1" kern="1200" dirty="0">
              <a:effectLst>
                <a:outerShdw blurRad="38100" dist="38100" dir="2700000" algn="tl">
                  <a:srgbClr val="000000">
                    <a:alpha val="43137"/>
                  </a:srgbClr>
                </a:outerShdw>
              </a:effectLst>
            </a:rPr>
            <a:t>Line Regen</a:t>
          </a:r>
        </a:p>
      </dsp:txBody>
      <dsp:txXfrm>
        <a:off x="1146379" y="-66528"/>
        <a:ext cx="2388291" cy="1453858"/>
      </dsp:txXfrm>
    </dsp:sp>
    <dsp:sp modelId="{2D18E16C-BF93-43A7-881C-CA89D0B0384C}">
      <dsp:nvSpPr>
        <dsp:cNvPr id="0" name=""/>
        <dsp:cNvSpPr/>
      </dsp:nvSpPr>
      <dsp:spPr>
        <a:xfrm>
          <a:off x="4084106" y="-98214"/>
          <a:ext cx="2369077" cy="1517231"/>
        </a:xfrm>
        <a:prstGeom prst="roundRect">
          <a:avLst>
            <a:gd name="adj" fmla="val 10000"/>
          </a:avLst>
        </a:prstGeom>
        <a:solidFill>
          <a:schemeClr val="dk2">
            <a:alpha val="90000"/>
            <a:tint val="40000"/>
            <a:hueOff val="0"/>
            <a:satOff val="0"/>
            <a:lumOff val="0"/>
            <a:alphaOff val="0"/>
          </a:schemeClr>
        </a:solidFill>
        <a:ln w="9525" cap="flat" cmpd="sng" algn="ctr">
          <a:solidFill>
            <a:schemeClr val="dk2">
              <a:alpha val="90000"/>
              <a:tint val="4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ts val="0"/>
            </a:spcAft>
            <a:buNone/>
          </a:pPr>
          <a:r>
            <a:rPr lang="en-US" sz="4000" b="1" kern="1200" dirty="0">
              <a:effectLst>
                <a:outerShdw blurRad="38100" dist="38100" dir="2700000" algn="tl">
                  <a:srgbClr val="000000">
                    <a:alpha val="43137"/>
                  </a:srgbClr>
                </a:outerShdw>
              </a:effectLst>
            </a:rPr>
            <a:t>Resistive Braking</a:t>
          </a:r>
        </a:p>
      </dsp:txBody>
      <dsp:txXfrm>
        <a:off x="4128544" y="-53776"/>
        <a:ext cx="2280201" cy="1428355"/>
      </dsp:txXfrm>
    </dsp:sp>
    <dsp:sp modelId="{D2712CDB-0413-4C52-842D-E8CF1754FA87}">
      <dsp:nvSpPr>
        <dsp:cNvPr id="0" name=""/>
        <dsp:cNvSpPr/>
      </dsp:nvSpPr>
      <dsp:spPr>
        <a:xfrm>
          <a:off x="3352168" y="4764728"/>
          <a:ext cx="822960" cy="478789"/>
        </a:xfrm>
        <a:prstGeom prst="triangle">
          <a:avLst/>
        </a:prstGeom>
        <a:solidFill>
          <a:schemeClr val="dk2">
            <a:alpha val="90000"/>
            <a:tint val="40000"/>
            <a:hueOff val="0"/>
            <a:satOff val="0"/>
            <a:lumOff val="0"/>
            <a:alphaOff val="0"/>
          </a:schemeClr>
        </a:solidFill>
        <a:ln w="9525" cap="flat" cmpd="sng" algn="ctr">
          <a:solidFill>
            <a:schemeClr val="dk2">
              <a:alpha val="90000"/>
              <a:tint val="4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sp>
    <dsp:sp modelId="{AFCB9B4E-EBC4-4C44-8C0A-3E8564B294DE}">
      <dsp:nvSpPr>
        <dsp:cNvPr id="0" name=""/>
        <dsp:cNvSpPr/>
      </dsp:nvSpPr>
      <dsp:spPr>
        <a:xfrm rot="21360000">
          <a:off x="1345128" y="4422553"/>
          <a:ext cx="4939268" cy="345387"/>
        </a:xfrm>
        <a:prstGeom prst="rect">
          <a:avLst/>
        </a:prstGeom>
        <a:solidFill>
          <a:schemeClr val="dk2">
            <a:alpha val="90000"/>
            <a:tint val="40000"/>
            <a:hueOff val="0"/>
            <a:satOff val="0"/>
            <a:lumOff val="0"/>
            <a:alphaOff val="0"/>
          </a:schemeClr>
        </a:solidFill>
        <a:ln w="9525" cap="flat" cmpd="sng" algn="ctr">
          <a:solidFill>
            <a:schemeClr val="dk2">
              <a:alpha val="90000"/>
              <a:tint val="4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sp>
    <dsp:sp modelId="{F7BEE978-0E0A-4D6A-9090-C7E6238AC0B8}">
      <dsp:nvSpPr>
        <dsp:cNvPr id="0" name=""/>
        <dsp:cNvSpPr/>
      </dsp:nvSpPr>
      <dsp:spPr>
        <a:xfrm rot="21360000">
          <a:off x="1353388" y="3800324"/>
          <a:ext cx="1960092" cy="676907"/>
        </a:xfrm>
        <a:prstGeom prst="roundRect">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t>Extremely High Hps Required Not Covered By Regen Current Ratings</a:t>
          </a:r>
        </a:p>
      </dsp:txBody>
      <dsp:txXfrm>
        <a:off x="1386432" y="3833368"/>
        <a:ext cx="1894004" cy="610819"/>
      </dsp:txXfrm>
    </dsp:sp>
    <dsp:sp modelId="{C658CC68-B6B4-4602-8114-DC96ABF5DA29}">
      <dsp:nvSpPr>
        <dsp:cNvPr id="0" name=""/>
        <dsp:cNvSpPr/>
      </dsp:nvSpPr>
      <dsp:spPr>
        <a:xfrm rot="21360000">
          <a:off x="1298524" y="3076120"/>
          <a:ext cx="1960092" cy="676907"/>
        </a:xfrm>
        <a:prstGeom prst="roundRect">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b="1" kern="1200" dirty="0"/>
            <a:t>To Use Regen With Generator, Generator Must Be Sized to Handle Return AC Line Regen</a:t>
          </a:r>
        </a:p>
      </dsp:txBody>
      <dsp:txXfrm>
        <a:off x="1331568" y="3109164"/>
        <a:ext cx="1894004" cy="610819"/>
      </dsp:txXfrm>
    </dsp:sp>
    <dsp:sp modelId="{44686635-6B34-468A-B8BD-D9737AA23039}">
      <dsp:nvSpPr>
        <dsp:cNvPr id="0" name=""/>
        <dsp:cNvSpPr/>
      </dsp:nvSpPr>
      <dsp:spPr>
        <a:xfrm rot="21360000">
          <a:off x="4091446" y="2879195"/>
          <a:ext cx="1960092" cy="676907"/>
        </a:xfrm>
        <a:prstGeom prst="roundRect">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b="1" kern="1200" dirty="0"/>
            <a:t>Energy Savings Not An Issue</a:t>
          </a:r>
        </a:p>
      </dsp:txBody>
      <dsp:txXfrm>
        <a:off x="4124490" y="2912239"/>
        <a:ext cx="1894004" cy="610819"/>
      </dsp:txXfrm>
    </dsp:sp>
    <dsp:sp modelId="{C9F87A04-E4CB-4BB2-B51E-BD281C7D8ADF}">
      <dsp:nvSpPr>
        <dsp:cNvPr id="0" name=""/>
        <dsp:cNvSpPr/>
      </dsp:nvSpPr>
      <dsp:spPr>
        <a:xfrm rot="21360000">
          <a:off x="3998674" y="2143988"/>
          <a:ext cx="1960092" cy="676907"/>
        </a:xfrm>
        <a:prstGeom prst="roundRect">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b="1" kern="1200" dirty="0"/>
            <a:t>Environment Not An Issue For Braking Resistor </a:t>
          </a:r>
        </a:p>
      </dsp:txBody>
      <dsp:txXfrm>
        <a:off x="4031718" y="2177032"/>
        <a:ext cx="1894004" cy="610819"/>
      </dsp:txXfrm>
    </dsp:sp>
    <dsp:sp modelId="{4E150230-86C6-49E8-855D-AE9975E074A8}">
      <dsp:nvSpPr>
        <dsp:cNvPr id="0" name=""/>
        <dsp:cNvSpPr/>
      </dsp:nvSpPr>
      <dsp:spPr>
        <a:xfrm rot="21360000">
          <a:off x="4206316" y="3602814"/>
          <a:ext cx="1960092" cy="676907"/>
        </a:xfrm>
        <a:prstGeom prst="roundRect">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t>Heavy Overhauling Loads Require An External Brake Transistor</a:t>
          </a:r>
          <a:endParaRPr lang="en-US" sz="1200" b="1" kern="1200" dirty="0">
            <a:effectLst>
              <a:outerShdw blurRad="38100" dist="38100" dir="2700000" algn="tl">
                <a:srgbClr val="000000">
                  <a:alpha val="43137"/>
                </a:srgbClr>
              </a:outerShdw>
            </a:effectLst>
          </a:endParaRPr>
        </a:p>
      </dsp:txBody>
      <dsp:txXfrm>
        <a:off x="4239360" y="3635858"/>
        <a:ext cx="1894004" cy="610819"/>
      </dsp:txXfrm>
    </dsp:sp>
    <dsp:sp modelId="{1E2E6C1E-C16A-40DD-9F84-E262DEE6D08E}">
      <dsp:nvSpPr>
        <dsp:cNvPr id="0" name=""/>
        <dsp:cNvSpPr/>
      </dsp:nvSpPr>
      <dsp:spPr>
        <a:xfrm rot="21360000">
          <a:off x="1249537" y="2364840"/>
          <a:ext cx="1960092" cy="676907"/>
        </a:xfrm>
        <a:prstGeom prst="roundRect">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effectLst>
                <a:outerShdw blurRad="38100" dist="38100" dir="2700000" algn="tl">
                  <a:srgbClr val="000000">
                    <a:alpha val="43137"/>
                  </a:srgbClr>
                </a:outerShdw>
              </a:effectLst>
            </a:rPr>
            <a:t>High Braking Duty With High Peak Regen, Can Not Be Covered By Line Regen</a:t>
          </a:r>
        </a:p>
      </dsp:txBody>
      <dsp:txXfrm>
        <a:off x="1282581" y="2397884"/>
        <a:ext cx="1894004" cy="610819"/>
      </dsp:txXfrm>
    </dsp:sp>
    <dsp:sp modelId="{A8209020-7702-4647-9814-272954EE7716}">
      <dsp:nvSpPr>
        <dsp:cNvPr id="0" name=""/>
        <dsp:cNvSpPr/>
      </dsp:nvSpPr>
      <dsp:spPr>
        <a:xfrm rot="21360000">
          <a:off x="1165662" y="1583280"/>
          <a:ext cx="1954552" cy="756119"/>
        </a:xfrm>
        <a:prstGeom prst="roundRect">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cap="none" baseline="0" dirty="0"/>
            <a:t>Efficiency Less of an Issue Than Solutions Ability to Handle Large Amounts of Required Braking </a:t>
          </a:r>
          <a:endParaRPr lang="en-US" sz="1200" b="1" kern="1200" cap="none" baseline="0" dirty="0">
            <a:effectLst>
              <a:outerShdw blurRad="38100" dist="38100" dir="2700000" algn="tl">
                <a:srgbClr val="000000">
                  <a:alpha val="43137"/>
                </a:srgbClr>
              </a:outerShdw>
            </a:effectLst>
          </a:endParaRPr>
        </a:p>
      </dsp:txBody>
      <dsp:txXfrm>
        <a:off x="1202573" y="1620191"/>
        <a:ext cx="1880730" cy="682297"/>
      </dsp:txXfrm>
    </dsp:sp>
  </dsp:spTree>
</dsp:drawing>
</file>

<file path=ppt/diagrams/layout1.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3#3">
  <dgm:title val=""/>
  <dgm:desc val=""/>
  <dgm:catLst>
    <dgm:cat type="list" pri="14000"/>
    <dgm:cat type="convert" pri="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7.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28.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9.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0.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3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7.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8.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9.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0.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balance1">
  <dgm:title val=""/>
  <dgm:desc val=""/>
  <dgm:catLst>
    <dgm:cat type="relationship" pri="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23">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25" srcId="2" destId="23" srcOrd="0" destOrd="0"/>
      </dgm:cxnLst>
      <dgm:bg/>
      <dgm:whole/>
    </dgm:dataModel>
  </dgm:sampData>
  <dgm:styleData>
    <dgm:dataModel>
      <dgm:ptLst>
        <dgm:pt modelId="0" type="doc"/>
        <dgm:pt modelId="1"/>
        <dgm:pt modelId="11"/>
        <dgm:pt modelId="12"/>
        <dgm:pt modelId="2"/>
        <dgm:pt modelId="21"/>
        <dgm:pt modelId="22"/>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tyleData>
  <dgm:clrData>
    <dgm:dataModel>
      <dgm:ptLst>
        <dgm:pt modelId="0" type="doc"/>
        <dgm:pt modelId="1"/>
        <dgm:pt modelId="11"/>
        <dgm:pt modelId="12"/>
        <dgm:pt modelId="13"/>
        <dgm:pt modelId="2"/>
        <dgm:pt modelId="21"/>
        <dgm:pt modelId="22"/>
        <dgm:pt modelId="23"/>
      </dgm:ptLst>
      <dgm:cxnLst>
        <dgm:cxn modelId="4" srcId="0" destId="1" srcOrd="0" destOrd="0"/>
        <dgm:cxn modelId="5" srcId="0" destId="2" srcOrd="1" destOrd="0"/>
        <dgm:cxn modelId="15" srcId="1" destId="11" srcOrd="0" destOrd="0"/>
        <dgm:cxn modelId="16" srcId="1" destId="12" srcOrd="0" destOrd="0"/>
        <dgm:cxn modelId="17" srcId="1" destId="13" srcOrd="0" destOrd="0"/>
        <dgm:cxn modelId="25" srcId="2" destId="21" srcOrd="0" destOrd="0"/>
        <dgm:cxn modelId="26" srcId="2" destId="22" srcOrd="0" destOrd="0"/>
        <dgm:cxn modelId="27" srcId="2" destId="23" srcOrd="0" destOrd="0"/>
      </dgm:cxnLst>
      <dgm:bg/>
      <dgm:whole/>
    </dgm:dataModel>
  </dgm:clrData>
  <dgm:layoutNode name="outerComposite">
    <dgm:varLst>
      <dgm:chMax val="2"/>
      <dgm:animLvl val="lvl"/>
      <dgm:resizeHandles val="exact"/>
    </dgm:varLst>
    <dgm:alg type="composite">
      <dgm:param type="ar" val="1"/>
    </dgm:alg>
    <dgm:shape xmlns:r="http://schemas.openxmlformats.org/officeDocument/2006/relationships" r:blip="">
      <dgm:adjLst/>
    </dgm:shape>
    <dgm:presOf/>
    <dgm:constrLst>
      <dgm:constr type="h" for="ch" forName="parentComposite" refType="h" refFor="ch" refForName="dummyMaxCanvas" op="equ" fact="0.2"/>
      <dgm:constr type="t" for="ch" forName="parentComposite"/>
      <dgm:constr type="h" for="ch" forName="childrenComposite" refType="h" refFor="ch" refForName="dummyMaxCanvas" op="equ" fact="0.8"/>
      <dgm:constr type="t" for="ch" forName="childrenComposite" refType="h" refFor="ch" refForName="dummyMaxCanvas" fact="0.2"/>
    </dgm:constrLst>
    <dgm:ruleLst/>
    <dgm:layoutNode name="dummyMaxCanvas">
      <dgm:alg type="sp"/>
      <dgm:shape xmlns:r="http://schemas.openxmlformats.org/officeDocument/2006/relationships" r:blip="">
        <dgm:adjLst/>
      </dgm:shape>
      <dgm:presOf/>
      <dgm:constrLst/>
      <dgm:ruleLst/>
    </dgm:layoutNode>
    <dgm:layoutNode name="parentComposite">
      <dgm:alg type="composite"/>
      <dgm:shape xmlns:r="http://schemas.openxmlformats.org/officeDocument/2006/relationships" r:blip="">
        <dgm:adjLst/>
      </dgm:shape>
      <dgm:presOf/>
      <dgm:constrLst>
        <dgm:constr type="w" for="ch" forName="parent1" refType="w" fact="0.36"/>
        <dgm:constr type="ctrX" for="ch" forName="parent1" refType="w" fact="0.24"/>
        <dgm:constr type="w" for="ch" forName="parent2" refType="w" fact="0.36"/>
        <dgm:constr type="ctrX" for="ch" forName="parent2" refType="w" fact="0.76"/>
        <dgm:constr type="primFontSz" for="ch" ptType="node" op="equ"/>
      </dgm:constrLst>
      <dgm:ruleLst/>
      <dgm:layoutNode name="parent1" styleLbl="alignAccFollowNode1">
        <dgm:varLst>
          <dgm:chMax val="4"/>
        </dgm:varLst>
        <dgm:alg type="tx"/>
        <dgm:shape xmlns:r="http://schemas.openxmlformats.org/officeDocument/2006/relationships" type="roundRect" r:blip="">
          <dgm:adjLst>
            <dgm:adj idx="1" val="0.1"/>
          </dgm:adjLst>
        </dgm:shape>
        <dgm:presOf axis="ch" ptType="node"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2" styleLbl="alignAccFollowNode1">
        <dgm:varLst>
          <dgm:chMax val="4"/>
        </dgm:varLst>
        <dgm:alg type="tx"/>
        <dgm:shape xmlns:r="http://schemas.openxmlformats.org/officeDocument/2006/relationships" type="roundRect" r:blip="">
          <dgm:adjLst>
            <dgm:adj idx="1" val="0.1"/>
          </dgm:adjLst>
        </dgm:shape>
        <dgm:presOf axis="ch" ptType="node" st="2"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name="childrenComposite">
      <dgm:alg type="composite"/>
      <dgm:shape xmlns:r="http://schemas.openxmlformats.org/officeDocument/2006/relationships" r:blip="">
        <dgm:adjLst/>
      </dgm:shape>
      <dgm:presOf/>
      <dgm:constrLst>
        <dgm:constr type="primFontSz" for="ch" ptType="node" op="equ" val="65"/>
        <dgm:constr type="w" for="ch" forName="fulcrum" refType="w" fact="0.15"/>
        <dgm:constr type="h" for="ch" forName="fulcrum" refType="w" refFor="ch" refForName="fulcrum"/>
        <dgm:constr type="b" for="ch" forName="fulcrum" refType="h"/>
        <dgm:constr type="ctrX" for="ch" forName="fulcrum" refType="w" fact="0.5"/>
        <dgm:constr type="w" for="ch" forName="balance_00" refType="w" fact="0.9"/>
        <dgm:constr type="h" for="ch" forName="balance_00" refType="h" fact="0.076"/>
        <dgm:constr type="b" for="ch" forName="balance_00" refType="h" fact="0.81"/>
        <dgm:constr type="ctrX" for="ch" forName="balance_00" refType="w" fact="0.5"/>
        <dgm:constr type="w" for="ch" forName="balance_01" refType="w"/>
        <dgm:constr type="h" for="ch" forName="balance_01" refType="h" fact="0.157"/>
        <dgm:constr type="b" for="ch" forName="balance_01" refType="h" fact="0.85"/>
        <dgm:constr type="ctrX" for="ch" forName="balance_01" refType="w" fact="0.5"/>
        <dgm:constr type="w" for="ch" forName="balance_02" refType="w"/>
        <dgm:constr type="h" for="ch" forName="balance_02" refType="h" fact="0.157"/>
        <dgm:constr type="b" for="ch" forName="balance_02" refType="h" fact="0.85"/>
        <dgm:constr type="ctrX" for="ch" forName="balance_02" refType="w" fact="0.5"/>
        <dgm:constr type="w" for="ch" forName="balance_03" refType="w"/>
        <dgm:constr type="h" for="ch" forName="balance_03" refType="h" fact="0.157"/>
        <dgm:constr type="b" for="ch" forName="balance_03" refType="h" fact="0.85"/>
        <dgm:constr type="ctrX" for="ch" forName="balance_03" refType="w" fact="0.5"/>
        <dgm:constr type="w" for="ch" forName="balance_04" refType="w"/>
        <dgm:constr type="h" for="ch" forName="balance_04" refType="h" fact="0.157"/>
        <dgm:constr type="b" for="ch" forName="balance_04" refType="h" fact="0.85"/>
        <dgm:constr type="ctrX" for="ch" forName="balance_04" refType="w" fact="0.5"/>
        <dgm:constr type="w" for="ch" forName="balance_10" refType="w"/>
        <dgm:constr type="h" for="ch" forName="balance_10" refType="h" fact="0.157"/>
        <dgm:constr type="b" for="ch" forName="balance_10" refType="h" fact="0.85"/>
        <dgm:constr type="ctrX" for="ch" forName="balance_10" refType="w" fact="0.5"/>
        <dgm:constr type="w" for="ch" forName="balance_11" refType="w" fact="0.9"/>
        <dgm:constr type="h" for="ch" forName="balance_11" refType="h" fact="0.076"/>
        <dgm:constr type="b" for="ch" forName="balance_11" refType="h" fact="0.81"/>
        <dgm:constr type="ctrX" for="ch" forName="balance_11" refType="w" fact="0.5"/>
        <dgm:constr type="w" for="ch" forName="balance_12" refType="w"/>
        <dgm:constr type="h" for="ch" forName="balance_12" refType="h" fact="0.157"/>
        <dgm:constr type="b" for="ch" forName="balance_12" refType="h" fact="0.85"/>
        <dgm:constr type="ctrX" for="ch" forName="balance_12" refType="w" fact="0.5"/>
        <dgm:constr type="w" for="ch" forName="balance_13" refType="w"/>
        <dgm:constr type="h" for="ch" forName="balance_13" refType="h" fact="0.157"/>
        <dgm:constr type="b" for="ch" forName="balance_13" refType="h" fact="0.85"/>
        <dgm:constr type="ctrX" for="ch" forName="balance_13" refType="w" fact="0.5"/>
        <dgm:constr type="w" for="ch" forName="balance_14" refType="w"/>
        <dgm:constr type="h" for="ch" forName="balance_14" refType="h" fact="0.157"/>
        <dgm:constr type="b" for="ch" forName="balance_14" refType="h" fact="0.85"/>
        <dgm:constr type="ctrX" for="ch" forName="balance_14" refType="w" fact="0.5"/>
        <dgm:constr type="w" for="ch" forName="balance_20" refType="w"/>
        <dgm:constr type="h" for="ch" forName="balance_20" refType="h" fact="0.157"/>
        <dgm:constr type="b" for="ch" forName="balance_20" refType="h" fact="0.85"/>
        <dgm:constr type="ctrX" for="ch" forName="balance_20" refType="w" fact="0.5"/>
        <dgm:constr type="w" for="ch" forName="balance_21" refType="w"/>
        <dgm:constr type="h" for="ch" forName="balance_21" refType="h" fact="0.157"/>
        <dgm:constr type="b" for="ch" forName="balance_21" refType="h" fact="0.85"/>
        <dgm:constr type="ctrX" for="ch" forName="balance_21" refType="w" fact="0.5"/>
        <dgm:constr type="w" for="ch" forName="balance_22" refType="w" fact="0.9"/>
        <dgm:constr type="h" for="ch" forName="balance_22" refType="h" fact="0.076"/>
        <dgm:constr type="b" for="ch" forName="balance_22" refType="h" fact="0.81"/>
        <dgm:constr type="ctrX" for="ch" forName="balance_22" refType="w" fact="0.5"/>
        <dgm:constr type="w" for="ch" forName="balance_23" refType="w"/>
        <dgm:constr type="h" for="ch" forName="balance_23" refType="h" fact="0.157"/>
        <dgm:constr type="b" for="ch" forName="balance_23" refType="h" fact="0.85"/>
        <dgm:constr type="ctrX" for="ch" forName="balance_23" refType="w" fact="0.5"/>
        <dgm:constr type="w" for="ch" forName="balance_24" refType="w"/>
        <dgm:constr type="h" for="ch" forName="balance_24" refType="h" fact="0.157"/>
        <dgm:constr type="b" for="ch" forName="balance_24" refType="h" fact="0.85"/>
        <dgm:constr type="ctrX" for="ch" forName="balance_24" refType="w" fact="0.5"/>
        <dgm:constr type="w" for="ch" forName="balance_30" refType="w"/>
        <dgm:constr type="h" for="ch" forName="balance_30" refType="h" fact="0.157"/>
        <dgm:constr type="b" for="ch" forName="balance_30" refType="h" fact="0.85"/>
        <dgm:constr type="ctrX" for="ch" forName="balance_30" refType="w" fact="0.5"/>
        <dgm:constr type="w" for="ch" forName="balance_31" refType="w"/>
        <dgm:constr type="h" for="ch" forName="balance_31" refType="h" fact="0.157"/>
        <dgm:constr type="b" for="ch" forName="balance_31" refType="h" fact="0.85"/>
        <dgm:constr type="ctrX" for="ch" forName="balance_31" refType="w" fact="0.5"/>
        <dgm:constr type="w" for="ch" forName="balance_32" refType="w"/>
        <dgm:constr type="h" for="ch" forName="balance_32" refType="h" fact="0.157"/>
        <dgm:constr type="b" for="ch" forName="balance_32" refType="h" fact="0.85"/>
        <dgm:constr type="ctrX" for="ch" forName="balance_32" refType="w" fact="0.5"/>
        <dgm:constr type="w" for="ch" forName="balance_33" refType="w" fact="0.9"/>
        <dgm:constr type="h" for="ch" forName="balance_33" refType="h" fact="0.076"/>
        <dgm:constr type="b" for="ch" forName="balance_33" refType="h" fact="0.81"/>
        <dgm:constr type="ctrX" for="ch" forName="balance_33" refType="w" fact="0.5"/>
        <dgm:constr type="w" for="ch" forName="balance_34" refType="w"/>
        <dgm:constr type="h" for="ch" forName="balance_34" refType="h" fact="0.157"/>
        <dgm:constr type="b" for="ch" forName="balance_34" refType="h" fact="0.85"/>
        <dgm:constr type="ctrX" for="ch" forName="balance_34" refType="w" fact="0.5"/>
        <dgm:constr type="w" for="ch" forName="balance_40" refType="w"/>
        <dgm:constr type="h" for="ch" forName="balance_40" refType="h" fact="0.157"/>
        <dgm:constr type="b" for="ch" forName="balance_40" refType="h" fact="0.85"/>
        <dgm:constr type="ctrX" for="ch" forName="balance_40" refType="w" fact="0.5"/>
        <dgm:constr type="w" for="ch" forName="balance_41" refType="w"/>
        <dgm:constr type="h" for="ch" forName="balance_41" refType="h" fact="0.157"/>
        <dgm:constr type="b" for="ch" forName="balance_41" refType="h" fact="0.85"/>
        <dgm:constr type="ctrX" for="ch" forName="balance_41" refType="w" fact="0.5"/>
        <dgm:constr type="w" for="ch" forName="balance_42" refType="w"/>
        <dgm:constr type="h" for="ch" forName="balance_42" refType="h" fact="0.157"/>
        <dgm:constr type="b" for="ch" forName="balance_42" refType="h" fact="0.85"/>
        <dgm:constr type="ctrX" for="ch" forName="balance_42" refType="w" fact="0.5"/>
        <dgm:constr type="w" for="ch" forName="balance_43" refType="w"/>
        <dgm:constr type="h" for="ch" forName="balance_43" refType="h" fact="0.157"/>
        <dgm:constr type="b" for="ch" forName="balance_43" refType="h" fact="0.85"/>
        <dgm:constr type="ctrX" for="ch" forName="balance_43" refType="w" fact="0.5"/>
        <dgm:constr type="w" for="ch" forName="balance_44" refType="w" fact="0.9"/>
        <dgm:constr type="h" for="ch" forName="balance_44" refType="h" fact="0.076"/>
        <dgm:constr type="b" for="ch" forName="balance_44" refType="h" fact="0.81"/>
        <dgm:constr type="ctrX" for="ch" forName="balance_44" refType="w" fact="0.5"/>
        <dgm:constr type="w" for="ch" forName="right_01_1" refType="w" fact="0.4"/>
        <dgm:constr type="h" for="ch" forName="right_01_1" refType="h" fact="0.7"/>
        <dgm:constr type="b" for="ch" forName="right_01_1" refType="h" fact="0.76"/>
        <dgm:constr type="ctrX" for="ch" forName="right_01_1" refType="w" fact="0.78"/>
        <dgm:constr type="w" for="ch" forName="left_10_1" refType="w" fact="0.4"/>
        <dgm:constr type="h" for="ch" forName="left_10_1" refType="h" fact="0.7"/>
        <dgm:constr type="b" for="ch" forName="left_10_1" refType="h" fact="0.76"/>
        <dgm:constr type="ctrX" for="ch" forName="left_10_1" refType="w" fact="0.22"/>
        <dgm:constr type="w" for="ch" forName="right_11_1" refType="w" fact="0.36"/>
        <dgm:constr type="h" for="ch" forName="right_11_1" refType="h" fact="0.67"/>
        <dgm:constr type="b" for="ch" forName="right_11_1" refType="h" fact="0.725"/>
        <dgm:constr type="ctrX" for="ch" forName="right_11_1" refType="w" fact="0.76"/>
        <dgm:constr type="w" for="ch" forName="left_11_1" refType="w" fact="0.36"/>
        <dgm:constr type="h" for="ch" forName="left_11_1" refType="h" fact="0.67"/>
        <dgm:constr type="b" for="ch" forName="left_11_1" refType="h" fact="0.725"/>
        <dgm:constr type="ctrX" for="ch" forName="left_11_1" refType="w" fact="0.24"/>
        <dgm:constr type="w" for="ch" forName="right_02_1" refType="w" fact="0.388"/>
        <dgm:constr type="h" for="ch" forName="right_02_1" refType="h" fact="0.36"/>
        <dgm:constr type="b" for="ch" forName="right_02_1" refType="h" fact="0.76"/>
        <dgm:constr type="ctrX" for="ch" forName="right_02_1" refType="w" fact="0.77"/>
        <dgm:constr type="w" for="ch" forName="right_02_2" refType="w" fact="0.388"/>
        <dgm:constr type="h" for="ch" forName="right_02_2" refType="h" fact="0.36"/>
        <dgm:constr type="b" for="ch" forName="right_02_2" refType="h" fact="0.42"/>
        <dgm:constr type="ctrX" for="ch" forName="right_02_2" refType="w" fact="0.79"/>
        <dgm:constr type="w" for="ch" forName="left_20_1" refType="w" fact="0.388"/>
        <dgm:constr type="h" for="ch" forName="left_20_1" refType="h" fact="0.36"/>
        <dgm:constr type="b" for="ch" forName="left_20_1" refType="h" fact="0.76"/>
        <dgm:constr type="ctrX" for="ch" forName="left_20_1" refType="w" fact="0.23"/>
        <dgm:constr type="w" for="ch" forName="left_20_2" refType="w" fact="0.388"/>
        <dgm:constr type="h" for="ch" forName="left_20_2" refType="h" fact="0.36"/>
        <dgm:constr type="b" for="ch" forName="left_20_2" refType="h" fact="0.42"/>
        <dgm:constr type="ctrX" for="ch" forName="left_20_2" refType="w" fact="0.21"/>
        <dgm:constr type="w" for="ch" forName="right_12_1" refType="w" fact="0.388"/>
        <dgm:constr type="h" for="ch" forName="right_12_1" refType="h" fact="0.36"/>
        <dgm:constr type="b" for="ch" forName="right_12_1" refType="h" fact="0.76"/>
        <dgm:constr type="ctrX" for="ch" forName="right_12_1" refType="w" fact="0.77"/>
        <dgm:constr type="w" for="ch" forName="right_12_2" refType="w" fact="0.388"/>
        <dgm:constr type="h" for="ch" forName="right_12_2" refType="h" fact="0.36"/>
        <dgm:constr type="b" for="ch" forName="right_12_2" refType="h" fact="0.42"/>
        <dgm:constr type="ctrX" for="ch" forName="right_12_2" refType="w" fact="0.79"/>
        <dgm:constr type="w" for="ch" forName="left_12_1" refType="w" fact="0.388"/>
        <dgm:constr type="h" for="ch" forName="left_12_1" refType="h" fact="0.36"/>
        <dgm:constr type="b" for="ch" forName="left_12_1" refType="h" fact="0.715"/>
        <dgm:constr type="ctrX" for="ch" forName="left_12_1" refType="w" fact="0.255"/>
        <dgm:constr type="w" for="ch" forName="right_22_1" refType="w" fact="0.36"/>
        <dgm:constr type="h" for="ch" forName="right_22_1" refType="h" fact="0.32"/>
        <dgm:constr type="b" for="ch" forName="right_22_1" refType="h" fact="0.725"/>
        <dgm:constr type="ctrX" for="ch" forName="right_22_1" refType="w" fact="0.76"/>
        <dgm:constr type="w" for="ch" forName="right_22_2" refType="w" fact="0.36"/>
        <dgm:constr type="h" for="ch" forName="right_22_2" refType="h" fact="0.32"/>
        <dgm:constr type="b" for="ch" forName="right_22_2" refType="h" fact="0.39"/>
        <dgm:constr type="ctrX" for="ch" forName="right_22_2" refType="w" fact="0.76"/>
        <dgm:constr type="w" for="ch" forName="left_22_1" refType="w" fact="0.36"/>
        <dgm:constr type="h" for="ch" forName="left_22_1" refType="h" fact="0.32"/>
        <dgm:constr type="b" for="ch" forName="left_22_1" refType="h" fact="0.725"/>
        <dgm:constr type="ctrX" for="ch" forName="left_22_1" refType="w" fact="0.24"/>
        <dgm:constr type="w" for="ch" forName="left_22_2" refType="w" fact="0.36"/>
        <dgm:constr type="h" for="ch" forName="left_22_2" refType="h" fact="0.32"/>
        <dgm:constr type="b" for="ch" forName="left_22_2" refType="h" fact="0.39"/>
        <dgm:constr type="ctrX" for="ch" forName="left_22_2" refType="w" fact="0.24"/>
        <dgm:constr type="w" for="ch" forName="left_21_1" refType="w" fact="0.388"/>
        <dgm:constr type="h" for="ch" forName="left_21_1" refType="h" fact="0.36"/>
        <dgm:constr type="b" for="ch" forName="left_21_1" refType="h" fact="0.76"/>
        <dgm:constr type="ctrX" for="ch" forName="left_21_1" refType="w" fact="0.23"/>
        <dgm:constr type="w" for="ch" forName="left_21_2" refType="w" fact="0.388"/>
        <dgm:constr type="h" for="ch" forName="left_21_2" refType="h" fact="0.36"/>
        <dgm:constr type="b" for="ch" forName="left_21_2" refType="h" fact="0.42"/>
        <dgm:constr type="ctrX" for="ch" forName="left_21_2" refType="w" fact="0.21"/>
        <dgm:constr type="w" for="ch" forName="right_21_1" refType="w" fact="0.388"/>
        <dgm:constr type="h" for="ch" forName="right_21_1" refType="h" fact="0.36"/>
        <dgm:constr type="b" for="ch" forName="right_21_1" refType="h" fact="0.715"/>
        <dgm:constr type="ctrX" for="ch" forName="right_21_1" refType="w" fact="0.745"/>
        <dgm:constr type="w" for="ch" forName="right_03_1" refType="w" fact="0.37"/>
        <dgm:constr type="h" for="ch" forName="right_03_1" refType="h" fact="0.24"/>
        <dgm:constr type="b" for="ch" forName="right_03_1" refType="h" fact="0.76"/>
        <dgm:constr type="ctrX" for="ch" forName="right_03_1" refType="w" fact="0.77"/>
        <dgm:constr type="w" for="ch" forName="right_03_2" refType="w" fact="0.37"/>
        <dgm:constr type="h" for="ch" forName="right_03_2" refType="h" fact="0.24"/>
        <dgm:constr type="b" for="ch" forName="right_03_2" refType="h" fact="0.535"/>
        <dgm:constr type="ctrX" for="ch" forName="right_03_2" refType="w" fact="0.783"/>
        <dgm:constr type="w" for="ch" forName="right_03_3" refType="w" fact="0.37"/>
        <dgm:constr type="h" for="ch" forName="right_03_3" refType="h" fact="0.24"/>
        <dgm:constr type="b" for="ch" forName="right_03_3" refType="h" fact="0.315"/>
        <dgm:constr type="ctrX" for="ch" forName="right_03_3" refType="w" fact="0.796"/>
        <dgm:constr type="w" for="ch" forName="left_30_1" refType="w" fact="0.37"/>
        <dgm:constr type="h" for="ch" forName="left_30_1" refType="h" fact="0.24"/>
        <dgm:constr type="b" for="ch" forName="left_30_1" refType="h" fact="0.76"/>
        <dgm:constr type="ctrX" for="ch" forName="left_30_1" refType="w" fact="0.23"/>
        <dgm:constr type="w" for="ch" forName="left_30_2" refType="w" fact="0.37"/>
        <dgm:constr type="h" for="ch" forName="left_30_2" refType="h" fact="0.24"/>
        <dgm:constr type="b" for="ch" forName="left_30_2" refType="h" fact="0.535"/>
        <dgm:constr type="ctrX" for="ch" forName="left_30_2" refType="w" fact="0.217"/>
        <dgm:constr type="w" for="ch" forName="left_30_3" refType="w" fact="0.37"/>
        <dgm:constr type="h" for="ch" forName="left_30_3" refType="h" fact="0.24"/>
        <dgm:constr type="b" for="ch" forName="left_30_3" refType="h" fact="0.315"/>
        <dgm:constr type="ctrX" for="ch" forName="left_30_3" refType="w" fact="0.204"/>
        <dgm:constr type="w" for="ch" forName="right_13_1" refType="w" fact="0.37"/>
        <dgm:constr type="h" for="ch" forName="right_13_1" refType="h" fact="0.24"/>
        <dgm:constr type="b" for="ch" forName="right_13_1" refType="h" fact="0.76"/>
        <dgm:constr type="ctrX" for="ch" forName="right_13_1" refType="w" fact="0.77"/>
        <dgm:constr type="w" for="ch" forName="right_13_2" refType="w" fact="0.37"/>
        <dgm:constr type="h" for="ch" forName="right_13_2" refType="h" fact="0.24"/>
        <dgm:constr type="b" for="ch" forName="right_13_2" refType="h" fact="0.535"/>
        <dgm:constr type="ctrX" for="ch" forName="right_13_2" refType="w" fact="0.783"/>
        <dgm:constr type="w" for="ch" forName="right_13_3" refType="w" fact="0.37"/>
        <dgm:constr type="h" for="ch" forName="right_13_3" refType="h" fact="0.24"/>
        <dgm:constr type="b" for="ch" forName="right_13_3" refType="h" fact="0.315"/>
        <dgm:constr type="ctrX" for="ch" forName="right_13_3" refType="w" fact="0.796"/>
        <dgm:constr type="w" for="ch" forName="left_13_1" refType="w" fact="0.37"/>
        <dgm:constr type="h" for="ch" forName="left_13_1" refType="h" fact="0.24"/>
        <dgm:constr type="b" for="ch" forName="left_13_1" refType="h" fact="0.715"/>
        <dgm:constr type="ctrX" for="ch" forName="left_13_1" refType="w" fact="0.255"/>
        <dgm:constr type="w" for="ch" forName="left_31_1" refType="w" fact="0.37"/>
        <dgm:constr type="h" for="ch" forName="left_31_1" refType="h" fact="0.24"/>
        <dgm:constr type="b" for="ch" forName="left_31_1" refType="h" fact="0.76"/>
        <dgm:constr type="ctrX" for="ch" forName="left_31_1" refType="w" fact="0.23"/>
        <dgm:constr type="w" for="ch" forName="left_31_2" refType="w" fact="0.37"/>
        <dgm:constr type="h" for="ch" forName="left_31_2" refType="h" fact="0.24"/>
        <dgm:constr type="b" for="ch" forName="left_31_2" refType="h" fact="0.535"/>
        <dgm:constr type="ctrX" for="ch" forName="left_31_2" refType="w" fact="0.217"/>
        <dgm:constr type="w" for="ch" forName="left_31_3" refType="w" fact="0.37"/>
        <dgm:constr type="h" for="ch" forName="left_31_3" refType="h" fact="0.24"/>
        <dgm:constr type="b" for="ch" forName="left_31_3" refType="h" fact="0.315"/>
        <dgm:constr type="ctrX" for="ch" forName="left_31_3" refType="w" fact="0.204"/>
        <dgm:constr type="w" for="ch" forName="right_31_1" refType="w" fact="0.37"/>
        <dgm:constr type="h" for="ch" forName="right_31_1" refType="h" fact="0.24"/>
        <dgm:constr type="b" for="ch" forName="right_31_1" refType="h" fact="0.715"/>
        <dgm:constr type="ctrX" for="ch" forName="right_31_1" refType="w" fact="0.745"/>
        <dgm:constr type="w" for="ch" forName="right_23_1" refType="w" fact="0.37"/>
        <dgm:constr type="h" for="ch" forName="right_23_1" refType="h" fact="0.24"/>
        <dgm:constr type="b" for="ch" forName="right_23_1" refType="h" fact="0.76"/>
        <dgm:constr type="ctrX" for="ch" forName="right_23_1" refType="w" fact="0.77"/>
        <dgm:constr type="w" for="ch" forName="right_23_2" refType="w" fact="0.37"/>
        <dgm:constr type="h" for="ch" forName="right_23_2" refType="h" fact="0.24"/>
        <dgm:constr type="b" for="ch" forName="right_23_2" refType="h" fact="0.535"/>
        <dgm:constr type="ctrX" for="ch" forName="right_23_2" refType="w" fact="0.783"/>
        <dgm:constr type="w" for="ch" forName="right_23_3" refType="w" fact="0.37"/>
        <dgm:constr type="h" for="ch" forName="right_23_3" refType="h" fact="0.24"/>
        <dgm:constr type="b" for="ch" forName="right_23_3" refType="h" fact="0.315"/>
        <dgm:constr type="ctrX" for="ch" forName="right_23_3" refType="w" fact="0.796"/>
        <dgm:constr type="w" for="ch" forName="left_23_1" refType="w" fact="0.37"/>
        <dgm:constr type="h" for="ch" forName="left_23_1" refType="h" fact="0.24"/>
        <dgm:constr type="b" for="ch" forName="left_23_1" refType="h" fact="0.715"/>
        <dgm:constr type="ctrX" for="ch" forName="left_23_1" refType="w" fact="0.255"/>
        <dgm:constr type="w" for="ch" forName="left_23_2" refType="w" fact="0.37"/>
        <dgm:constr type="h" for="ch" forName="left_23_2" refType="h" fact="0.24"/>
        <dgm:constr type="b" for="ch" forName="left_23_2" refType="h" fact="0.49"/>
        <dgm:constr type="ctrX" for="ch" forName="left_23_2" refType="w" fact="0.268"/>
        <dgm:constr type="w" for="ch" forName="left_32_1" refType="w" fact="0.37"/>
        <dgm:constr type="h" for="ch" forName="left_32_1" refType="h" fact="0.24"/>
        <dgm:constr type="b" for="ch" forName="left_32_1" refType="h" fact="0.76"/>
        <dgm:constr type="ctrX" for="ch" forName="left_32_1" refType="w" fact="0.23"/>
        <dgm:constr type="w" for="ch" forName="left_32_2" refType="w" fact="0.37"/>
        <dgm:constr type="h" for="ch" forName="left_32_2" refType="h" fact="0.24"/>
        <dgm:constr type="b" for="ch" forName="left_32_2" refType="h" fact="0.535"/>
        <dgm:constr type="ctrX" for="ch" forName="left_32_2" refType="w" fact="0.217"/>
        <dgm:constr type="w" for="ch" forName="left_32_3" refType="w" fact="0.37"/>
        <dgm:constr type="h" for="ch" forName="left_32_3" refType="h" fact="0.24"/>
        <dgm:constr type="b" for="ch" forName="left_32_3" refType="h" fact="0.315"/>
        <dgm:constr type="ctrX" for="ch" forName="left_32_3" refType="w" fact="0.204"/>
        <dgm:constr type="w" for="ch" forName="right_32_1" refType="w" fact="0.37"/>
        <dgm:constr type="h" for="ch" forName="right_32_1" refType="h" fact="0.24"/>
        <dgm:constr type="b" for="ch" forName="right_32_1" refType="h" fact="0.715"/>
        <dgm:constr type="ctrX" for="ch" forName="right_32_1" refType="w" fact="0.745"/>
        <dgm:constr type="w" for="ch" forName="right_32_2" refType="w" fact="0.37"/>
        <dgm:constr type="h" for="ch" forName="right_32_2" refType="h" fact="0.24"/>
        <dgm:constr type="b" for="ch" forName="right_32_2" refType="h" fact="0.49"/>
        <dgm:constr type="ctrX" for="ch" forName="right_32_2" refType="w" fact="0.732"/>
        <dgm:constr type="w" for="ch" forName="right_33_1" refType="w" fact="0.36"/>
        <dgm:constr type="h" for="ch" forName="right_33_1" refType="h" fact="0.21"/>
        <dgm:constr type="b" for="ch" forName="right_33_1" refType="h" fact="0.725"/>
        <dgm:constr type="ctrX" for="ch" forName="right_33_1" refType="w" fact="0.76"/>
        <dgm:constr type="w" for="ch" forName="right_33_2" refType="w" fact="0.36"/>
        <dgm:constr type="h" for="ch" forName="right_33_2" refType="h" fact="0.21"/>
        <dgm:constr type="b" for="ch" forName="right_33_2" refType="h" fact="0.5"/>
        <dgm:constr type="ctrX" for="ch" forName="right_33_2" refType="w" fact="0.76"/>
        <dgm:constr type="w" for="ch" forName="right_33_3" refType="w" fact="0.36"/>
        <dgm:constr type="h" for="ch" forName="right_33_3" refType="h" fact="0.21"/>
        <dgm:constr type="b" for="ch" forName="right_33_3" refType="h" fact="0.275"/>
        <dgm:constr type="ctrX" for="ch" forName="right_33_3" refType="w" fact="0.76"/>
        <dgm:constr type="w" for="ch" forName="left_33_1" refType="w" fact="0.36"/>
        <dgm:constr type="h" for="ch" forName="left_33_1" refType="h" fact="0.21"/>
        <dgm:constr type="b" for="ch" forName="left_33_1" refType="h" fact="0.725"/>
        <dgm:constr type="ctrX" for="ch" forName="left_33_1" refType="w" fact="0.24"/>
        <dgm:constr type="w" for="ch" forName="left_33_2" refType="w" fact="0.36"/>
        <dgm:constr type="h" for="ch" forName="left_33_2" refType="h" fact="0.21"/>
        <dgm:constr type="b" for="ch" forName="left_33_2" refType="h" fact="0.5"/>
        <dgm:constr type="ctrX" for="ch" forName="left_33_2" refType="w" fact="0.24"/>
        <dgm:constr type="w" for="ch" forName="left_33_3" refType="w" fact="0.36"/>
        <dgm:constr type="h" for="ch" forName="left_33_3" refType="h" fact="0.21"/>
        <dgm:constr type="b" for="ch" forName="left_33_3" refType="h" fact="0.275"/>
        <dgm:constr type="ctrX" for="ch" forName="left_33_3" refType="w" fact="0.24"/>
        <dgm:constr type="w" for="ch" forName="right_04_1" refType="w" fact="0.365"/>
        <dgm:constr type="h" for="ch" forName="right_04_1" refType="h" fact="0.185"/>
        <dgm:constr type="b" for="ch" forName="right_04_1" refType="h" fact="0.76"/>
        <dgm:constr type="ctrX" for="ch" forName="right_04_1" refType="w" fact="0.77"/>
        <dgm:constr type="w" for="ch" forName="right_04_2" refType="w" fact="0.365"/>
        <dgm:constr type="h" for="ch" forName="right_04_2" refType="h" fact="0.185"/>
        <dgm:constr type="b" for="ch" forName="right_04_2" refType="h" fact="0.595"/>
        <dgm:constr type="ctrX" for="ch" forName="right_04_2" refType="w" fact="0.78"/>
        <dgm:constr type="w" for="ch" forName="right_04_3" refType="w" fact="0.365"/>
        <dgm:constr type="h" for="ch" forName="right_04_3" refType="h" fact="0.185"/>
        <dgm:constr type="b" for="ch" forName="right_04_3" refType="h" fact="0.43"/>
        <dgm:constr type="ctrX" for="ch" forName="right_04_3" refType="w" fact="0.79"/>
        <dgm:constr type="w" for="ch" forName="right_04_4" refType="w" fact="0.365"/>
        <dgm:constr type="h" for="ch" forName="right_04_4" refType="h" fact="0.185"/>
        <dgm:constr type="b" for="ch" forName="right_04_4" refType="h" fact="0.265"/>
        <dgm:constr type="ctrX" for="ch" forName="right_04_4" refType="w" fact="0.8"/>
        <dgm:constr type="w" for="ch" forName="left_40_1" refType="w" fact="0.365"/>
        <dgm:constr type="h" for="ch" forName="left_40_1" refType="h" fact="0.185"/>
        <dgm:constr type="b" for="ch" forName="left_40_1" refType="h" fact="0.76"/>
        <dgm:constr type="ctrX" for="ch" forName="left_40_1" refType="w" fact="0.23"/>
        <dgm:constr type="w" for="ch" forName="left_40_2" refType="w" fact="0.365"/>
        <dgm:constr type="h" for="ch" forName="left_40_2" refType="h" fact="0.185"/>
        <dgm:constr type="b" for="ch" forName="left_40_2" refType="h" fact="0.595"/>
        <dgm:constr type="ctrX" for="ch" forName="left_40_2" refType="w" fact="0.22"/>
        <dgm:constr type="w" for="ch" forName="left_40_3" refType="w" fact="0.365"/>
        <dgm:constr type="h" for="ch" forName="left_40_3" refType="h" fact="0.185"/>
        <dgm:constr type="b" for="ch" forName="left_40_3" refType="h" fact="0.43"/>
        <dgm:constr type="ctrX" for="ch" forName="left_40_3" refType="w" fact="0.21"/>
        <dgm:constr type="w" for="ch" forName="left_40_4" refType="w" fact="0.365"/>
        <dgm:constr type="h" for="ch" forName="left_40_4" refType="h" fact="0.185"/>
        <dgm:constr type="b" for="ch" forName="left_40_4" refType="h" fact="0.265"/>
        <dgm:constr type="ctrX" for="ch" forName="left_40_4" refType="w" fact="0.2"/>
        <dgm:constr type="w" for="ch" forName="right_14_1" refType="w" fact="0.365"/>
        <dgm:constr type="h" for="ch" forName="right_14_1" refType="h" fact="0.185"/>
        <dgm:constr type="b" for="ch" forName="right_14_1" refType="h" fact="0.76"/>
        <dgm:constr type="ctrX" for="ch" forName="right_14_1" refType="w" fact="0.77"/>
        <dgm:constr type="w" for="ch" forName="right_14_2" refType="w" fact="0.365"/>
        <dgm:constr type="h" for="ch" forName="right_14_2" refType="h" fact="0.185"/>
        <dgm:constr type="b" for="ch" forName="right_14_2" refType="h" fact="0.595"/>
        <dgm:constr type="ctrX" for="ch" forName="right_14_2" refType="w" fact="0.78"/>
        <dgm:constr type="w" for="ch" forName="right_14_3" refType="w" fact="0.365"/>
        <dgm:constr type="h" for="ch" forName="right_14_3" refType="h" fact="0.185"/>
        <dgm:constr type="b" for="ch" forName="right_14_3" refType="h" fact="0.43"/>
        <dgm:constr type="ctrX" for="ch" forName="right_14_3" refType="w" fact="0.79"/>
        <dgm:constr type="w" for="ch" forName="right_14_4" refType="w" fact="0.365"/>
        <dgm:constr type="h" for="ch" forName="right_14_4" refType="h" fact="0.185"/>
        <dgm:constr type="b" for="ch" forName="right_14_4" refType="h" fact="0.265"/>
        <dgm:constr type="ctrX" for="ch" forName="right_14_4" refType="w" fact="0.8"/>
        <dgm:constr type="w" for="ch" forName="left_14_1" refType="w" fact="0.365"/>
        <dgm:constr type="h" for="ch" forName="left_14_1" refType="h" fact="0.185"/>
        <dgm:constr type="b" for="ch" forName="left_14_1" refType="h" fact="0.715"/>
        <dgm:constr type="ctrX" for="ch" forName="left_14_1" refType="w" fact="0.25"/>
        <dgm:constr type="w" for="ch" forName="left_41_1" refType="w" fact="0.365"/>
        <dgm:constr type="h" for="ch" forName="left_41_1" refType="h" fact="0.185"/>
        <dgm:constr type="b" for="ch" forName="left_41_1" refType="h" fact="0.76"/>
        <dgm:constr type="ctrX" for="ch" forName="left_41_1" refType="w" fact="0.23"/>
        <dgm:constr type="w" for="ch" forName="left_41_2" refType="w" fact="0.365"/>
        <dgm:constr type="h" for="ch" forName="left_41_2" refType="h" fact="0.185"/>
        <dgm:constr type="b" for="ch" forName="left_41_2" refType="h" fact="0.595"/>
        <dgm:constr type="ctrX" for="ch" forName="left_41_2" refType="w" fact="0.22"/>
        <dgm:constr type="w" for="ch" forName="left_41_3" refType="w" fact="0.365"/>
        <dgm:constr type="h" for="ch" forName="left_41_3" refType="h" fact="0.185"/>
        <dgm:constr type="b" for="ch" forName="left_41_3" refType="h" fact="0.43"/>
        <dgm:constr type="ctrX" for="ch" forName="left_41_3" refType="w" fact="0.21"/>
        <dgm:constr type="w" for="ch" forName="left_41_4" refType="w" fact="0.365"/>
        <dgm:constr type="h" for="ch" forName="left_41_4" refType="h" fact="0.185"/>
        <dgm:constr type="b" for="ch" forName="left_41_4" refType="h" fact="0.265"/>
        <dgm:constr type="ctrX" for="ch" forName="left_41_4" refType="w" fact="0.2"/>
        <dgm:constr type="w" for="ch" forName="right_41_1" refType="w" fact="0.365"/>
        <dgm:constr type="h" for="ch" forName="right_41_1" refType="h" fact="0.185"/>
        <dgm:constr type="b" for="ch" forName="right_41_1" refType="h" fact="0.715"/>
        <dgm:constr type="ctrX" for="ch" forName="right_41_1" refType="w" fact="0.75"/>
        <dgm:constr type="w" for="ch" forName="right_24_1" refType="w" fact="0.365"/>
        <dgm:constr type="h" for="ch" forName="right_24_1" refType="h" fact="0.185"/>
        <dgm:constr type="b" for="ch" forName="right_24_1" refType="h" fact="0.76"/>
        <dgm:constr type="ctrX" for="ch" forName="right_24_1" refType="w" fact="0.77"/>
        <dgm:constr type="w" for="ch" forName="right_24_2" refType="w" fact="0.365"/>
        <dgm:constr type="h" for="ch" forName="right_24_2" refType="h" fact="0.185"/>
        <dgm:constr type="b" for="ch" forName="right_24_2" refType="h" fact="0.595"/>
        <dgm:constr type="ctrX" for="ch" forName="right_24_2" refType="w" fact="0.78"/>
        <dgm:constr type="w" for="ch" forName="right_24_3" refType="w" fact="0.365"/>
        <dgm:constr type="h" for="ch" forName="right_24_3" refType="h" fact="0.185"/>
        <dgm:constr type="b" for="ch" forName="right_24_3" refType="h" fact="0.43"/>
        <dgm:constr type="ctrX" for="ch" forName="right_24_3" refType="w" fact="0.79"/>
        <dgm:constr type="w" for="ch" forName="right_24_4" refType="w" fact="0.365"/>
        <dgm:constr type="h" for="ch" forName="right_24_4" refType="h" fact="0.185"/>
        <dgm:constr type="b" for="ch" forName="right_24_4" refType="h" fact="0.265"/>
        <dgm:constr type="ctrX" for="ch" forName="right_24_4" refType="w" fact="0.8"/>
        <dgm:constr type="w" for="ch" forName="left_24_1" refType="w" fact="0.365"/>
        <dgm:constr type="h" for="ch" forName="left_24_1" refType="h" fact="0.185"/>
        <dgm:constr type="b" for="ch" forName="left_24_1" refType="h" fact="0.715"/>
        <dgm:constr type="ctrX" for="ch" forName="left_24_1" refType="w" fact="0.25"/>
        <dgm:constr type="w" for="ch" forName="left_24_2" refType="w" fact="0.365"/>
        <dgm:constr type="h" for="ch" forName="left_24_2" refType="h" fact="0.185"/>
        <dgm:constr type="b" for="ch" forName="left_24_2" refType="h" fact="0.55"/>
        <dgm:constr type="ctrX" for="ch" forName="left_24_2" refType="w" fact="0.26"/>
        <dgm:constr type="w" for="ch" forName="left_42_1" refType="w" fact="0.365"/>
        <dgm:constr type="h" for="ch" forName="left_42_1" refType="h" fact="0.185"/>
        <dgm:constr type="b" for="ch" forName="left_42_1" refType="h" fact="0.76"/>
        <dgm:constr type="ctrX" for="ch" forName="left_42_1" refType="w" fact="0.23"/>
        <dgm:constr type="w" for="ch" forName="left_42_2" refType="w" fact="0.365"/>
        <dgm:constr type="h" for="ch" forName="left_42_2" refType="h" fact="0.185"/>
        <dgm:constr type="b" for="ch" forName="left_42_2" refType="h" fact="0.595"/>
        <dgm:constr type="ctrX" for="ch" forName="left_42_2" refType="w" fact="0.22"/>
        <dgm:constr type="w" for="ch" forName="left_42_3" refType="w" fact="0.365"/>
        <dgm:constr type="h" for="ch" forName="left_42_3" refType="h" fact="0.185"/>
        <dgm:constr type="b" for="ch" forName="left_42_3" refType="h" fact="0.43"/>
        <dgm:constr type="ctrX" for="ch" forName="left_42_3" refType="w" fact="0.21"/>
        <dgm:constr type="w" for="ch" forName="left_42_4" refType="w" fact="0.365"/>
        <dgm:constr type="h" for="ch" forName="left_42_4" refType="h" fact="0.185"/>
        <dgm:constr type="b" for="ch" forName="left_42_4" refType="h" fact="0.265"/>
        <dgm:constr type="ctrX" for="ch" forName="left_42_4" refType="w" fact="0.2"/>
        <dgm:constr type="w" for="ch" forName="right_42_1" refType="w" fact="0.365"/>
        <dgm:constr type="h" for="ch" forName="right_42_1" refType="h" fact="0.185"/>
        <dgm:constr type="b" for="ch" forName="right_42_1" refType="h" fact="0.715"/>
        <dgm:constr type="ctrX" for="ch" forName="right_42_1" refType="w" fact="0.75"/>
        <dgm:constr type="w" for="ch" forName="right_42_2" refType="w" fact="0.365"/>
        <dgm:constr type="h" for="ch" forName="right_42_2" refType="h" fact="0.185"/>
        <dgm:constr type="b" for="ch" forName="right_42_2" refType="h" fact="0.55"/>
        <dgm:constr type="ctrX" for="ch" forName="right_42_2" refType="w" fact="0.74"/>
        <dgm:constr type="w" for="ch" forName="right_34_1" refType="w" fact="0.365"/>
        <dgm:constr type="h" for="ch" forName="right_34_1" refType="h" fact="0.185"/>
        <dgm:constr type="b" for="ch" forName="right_34_1" refType="h" fact="0.76"/>
        <dgm:constr type="ctrX" for="ch" forName="right_34_1" refType="w" fact="0.77"/>
        <dgm:constr type="w" for="ch" forName="right_34_2" refType="w" fact="0.365"/>
        <dgm:constr type="h" for="ch" forName="right_34_2" refType="h" fact="0.185"/>
        <dgm:constr type="b" for="ch" forName="right_34_2" refType="h" fact="0.595"/>
        <dgm:constr type="ctrX" for="ch" forName="right_34_2" refType="w" fact="0.78"/>
        <dgm:constr type="w" for="ch" forName="right_34_3" refType="w" fact="0.365"/>
        <dgm:constr type="h" for="ch" forName="right_34_3" refType="h" fact="0.185"/>
        <dgm:constr type="b" for="ch" forName="right_34_3" refType="h" fact="0.43"/>
        <dgm:constr type="ctrX" for="ch" forName="right_34_3" refType="w" fact="0.79"/>
        <dgm:constr type="w" for="ch" forName="right_34_4" refType="w" fact="0.365"/>
        <dgm:constr type="h" for="ch" forName="right_34_4" refType="h" fact="0.185"/>
        <dgm:constr type="b" for="ch" forName="right_34_4" refType="h" fact="0.265"/>
        <dgm:constr type="ctrX" for="ch" forName="right_34_4" refType="w" fact="0.8"/>
        <dgm:constr type="w" for="ch" forName="left_34_1" refType="w" fact="0.365"/>
        <dgm:constr type="h" for="ch" forName="left_34_1" refType="h" fact="0.185"/>
        <dgm:constr type="b" for="ch" forName="left_34_1" refType="h" fact="0.715"/>
        <dgm:constr type="ctrX" for="ch" forName="left_34_1" refType="w" fact="0.25"/>
        <dgm:constr type="w" for="ch" forName="left_34_2" refType="w" fact="0.365"/>
        <dgm:constr type="h" for="ch" forName="left_34_2" refType="h" fact="0.185"/>
        <dgm:constr type="b" for="ch" forName="left_34_2" refType="h" fact="0.55"/>
        <dgm:constr type="ctrX" for="ch" forName="left_34_2" refType="w" fact="0.26"/>
        <dgm:constr type="w" for="ch" forName="left_34_3" refType="w" fact="0.365"/>
        <dgm:constr type="h" for="ch" forName="left_34_3" refType="h" fact="0.185"/>
        <dgm:constr type="b" for="ch" forName="left_34_3" refType="h" fact="0.385"/>
        <dgm:constr type="ctrX" for="ch" forName="left_34_3" refType="w" fact="0.27"/>
        <dgm:constr type="w" for="ch" forName="left_43_1" refType="w" fact="0.365"/>
        <dgm:constr type="h" for="ch" forName="left_43_1" refType="h" fact="0.185"/>
        <dgm:constr type="b" for="ch" forName="left_43_1" refType="h" fact="0.76"/>
        <dgm:constr type="ctrX" for="ch" forName="left_43_1" refType="w" fact="0.23"/>
        <dgm:constr type="w" for="ch" forName="left_43_2" refType="w" fact="0.365"/>
        <dgm:constr type="h" for="ch" forName="left_43_2" refType="h" fact="0.185"/>
        <dgm:constr type="b" for="ch" forName="left_43_2" refType="h" fact="0.595"/>
        <dgm:constr type="ctrX" for="ch" forName="left_43_2" refType="w" fact="0.22"/>
        <dgm:constr type="w" for="ch" forName="left_43_3" refType="w" fact="0.365"/>
        <dgm:constr type="h" for="ch" forName="left_43_3" refType="h" fact="0.185"/>
        <dgm:constr type="b" for="ch" forName="left_43_3" refType="h" fact="0.43"/>
        <dgm:constr type="ctrX" for="ch" forName="left_43_3" refType="w" fact="0.21"/>
        <dgm:constr type="w" for="ch" forName="left_43_4" refType="w" fact="0.365"/>
        <dgm:constr type="h" for="ch" forName="left_43_4" refType="h" fact="0.185"/>
        <dgm:constr type="b" for="ch" forName="left_43_4" refType="h" fact="0.265"/>
        <dgm:constr type="ctrX" for="ch" forName="left_43_4" refType="w" fact="0.2"/>
        <dgm:constr type="w" for="ch" forName="right_43_1" refType="w" fact="0.365"/>
        <dgm:constr type="h" for="ch" forName="right_43_1" refType="h" fact="0.185"/>
        <dgm:constr type="b" for="ch" forName="right_43_1" refType="h" fact="0.715"/>
        <dgm:constr type="ctrX" for="ch" forName="right_43_1" refType="w" fact="0.75"/>
        <dgm:constr type="w" for="ch" forName="right_43_2" refType="w" fact="0.365"/>
        <dgm:constr type="h" for="ch" forName="right_43_2" refType="h" fact="0.185"/>
        <dgm:constr type="b" for="ch" forName="right_43_2" refType="h" fact="0.55"/>
        <dgm:constr type="ctrX" for="ch" forName="right_43_2" refType="w" fact="0.74"/>
        <dgm:constr type="w" for="ch" forName="right_43_3" refType="w" fact="0.365"/>
        <dgm:constr type="h" for="ch" forName="right_43_3" refType="h" fact="0.185"/>
        <dgm:constr type="b" for="ch" forName="right_43_3" refType="h" fact="0.385"/>
        <dgm:constr type="ctrX" for="ch" forName="right_43_3" refType="w" fact="0.73"/>
        <dgm:constr type="w" for="ch" forName="right_44_1" refType="w" fact="0.36"/>
        <dgm:constr type="h" for="ch" forName="right_44_1" refType="h" fact="0.154"/>
        <dgm:constr type="b" for="ch" forName="right_44_1" refType="h" fact="0.725"/>
        <dgm:constr type="ctrX" for="ch" forName="right_44_1" refType="w" fact="0.76"/>
        <dgm:constr type="w" for="ch" forName="right_44_2" refType="w" fact="0.36"/>
        <dgm:constr type="h" for="ch" forName="right_44_2" refType="h" fact="0.154"/>
        <dgm:constr type="b" for="ch" forName="right_44_2" refType="h" fact="0.559"/>
        <dgm:constr type="ctrX" for="ch" forName="right_44_2" refType="w" fact="0.76"/>
        <dgm:constr type="w" for="ch" forName="right_44_3" refType="w" fact="0.36"/>
        <dgm:constr type="h" for="ch" forName="right_44_3" refType="h" fact="0.154"/>
        <dgm:constr type="b" for="ch" forName="right_44_3" refType="h" fact="0.393"/>
        <dgm:constr type="ctrX" for="ch" forName="right_44_3" refType="w" fact="0.76"/>
        <dgm:constr type="w" for="ch" forName="right_44_4" refType="w" fact="0.36"/>
        <dgm:constr type="h" for="ch" forName="right_44_4" refType="h" fact="0.154"/>
        <dgm:constr type="b" for="ch" forName="right_44_4" refType="h" fact="0.224"/>
        <dgm:constr type="ctrX" for="ch" forName="right_44_4" refType="w" fact="0.76"/>
        <dgm:constr type="w" for="ch" forName="left_44_1" refType="w" fact="0.36"/>
        <dgm:constr type="h" for="ch" forName="left_44_1" refType="h" fact="0.154"/>
        <dgm:constr type="b" for="ch" forName="left_44_1" refType="h" fact="0.725"/>
        <dgm:constr type="ctrX" for="ch" forName="left_44_1" refType="w" fact="0.24"/>
        <dgm:constr type="w" for="ch" forName="left_44_2" refType="w" fact="0.36"/>
        <dgm:constr type="h" for="ch" forName="left_44_2" refType="h" fact="0.154"/>
        <dgm:constr type="b" for="ch" forName="left_44_2" refType="h" fact="0.559"/>
        <dgm:constr type="ctrX" for="ch" forName="left_44_2" refType="w" fact="0.24"/>
        <dgm:constr type="w" for="ch" forName="left_44_3" refType="w" fact="0.36"/>
        <dgm:constr type="h" for="ch" forName="left_44_3" refType="h" fact="0.154"/>
        <dgm:constr type="b" for="ch" forName="left_44_3" refType="h" fact="0.393"/>
        <dgm:constr type="ctrX" for="ch" forName="left_44_3" refType="w" fact="0.24"/>
        <dgm:constr type="w" for="ch" forName="left_44_4" refType="w" fact="0.36"/>
        <dgm:constr type="h" for="ch" forName="left_44_4" refType="h" fact="0.154"/>
        <dgm:constr type="b" for="ch" forName="left_44_4" refType="h" fact="0.224"/>
        <dgm:constr type="ctrX" for="ch" forName="left_44_4" refType="w" fact="0.24"/>
      </dgm:constrLst>
      <dgm:ruleLst/>
      <dgm:layoutNode name="dummyMaxCanvas_ChildArea">
        <dgm:alg type="sp"/>
        <dgm:shape xmlns:r="http://schemas.openxmlformats.org/officeDocument/2006/relationships" r:blip="">
          <dgm:adjLst/>
        </dgm:shape>
        <dgm:presOf/>
        <dgm:constrLst/>
        <dgm:ruleLst/>
      </dgm:layoutNode>
      <dgm:layoutNode name="fulcrum" styleLbl="alignAccFollowNode1">
        <dgm:alg type="sp"/>
        <dgm:shape xmlns:r="http://schemas.openxmlformats.org/officeDocument/2006/relationships" type="triangle" r:blip="">
          <dgm:adjLst/>
        </dgm:shape>
        <dgm:presOf/>
        <dgm:constrLst/>
        <dgm:ruleLst/>
      </dgm:layoutNode>
      <dgm:choose name="Name0">
        <dgm:if name="Name1" axis="ch ch" ptType="node node" st="1 1" cnt="1 0" func="cnt" op="equ" val="0">
          <dgm:choose name="Name2">
            <dgm:if name="Name3" axis="ch ch" ptType="node node" st="2 1" cnt="1 0" func="cnt" op="equ" val="0">
              <dgm:layoutNode name="balance_00" styleLbl="alignAccFollowNode1">
                <dgm:varLst>
                  <dgm:bulletEnabled val="1"/>
                </dgm:varLst>
                <dgm:alg type="sp"/>
                <dgm:shape xmlns:r="http://schemas.openxmlformats.org/officeDocument/2006/relationships" type="rect" r:blip="">
                  <dgm:adjLst/>
                </dgm:shape>
                <dgm:presOf/>
                <dgm:constrLst/>
                <dgm:ruleLst/>
              </dgm:layoutNode>
            </dgm:if>
            <dgm:else name="Name4">
              <dgm:choose name="Name5">
                <dgm:if name="Name6" axis="ch ch" ptType="node node" st="2 1" cnt="1 0" func="cnt" op="equ" val="1">
                  <dgm:layoutNode name="balance_01" styleLbl="alignAccFollowNode1">
                    <dgm:varLst>
                      <dgm:bulletEnabled val="1"/>
                    </dgm:varLst>
                    <dgm:alg type="sp"/>
                    <dgm:shape xmlns:r="http://schemas.openxmlformats.org/officeDocument/2006/relationships" rot="4" type="rect" r:blip="">
                      <dgm:adjLst/>
                    </dgm:shape>
                    <dgm:presOf/>
                    <dgm:constrLst/>
                    <dgm:ruleLst/>
                  </dgm:layoutNode>
                  <dgm:layoutNode name="right_0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
                  <dgm:choose name="Name8">
                    <dgm:if name="Name9" axis="ch ch" ptType="node node" st="2 1" cnt="1 0" func="cnt" op="equ" val="2">
                      <dgm:layoutNode name="balance_02" styleLbl="alignAccFollowNode1">
                        <dgm:varLst>
                          <dgm:bulletEnabled val="1"/>
                        </dgm:varLst>
                        <dgm:alg type="sp"/>
                        <dgm:shape xmlns:r="http://schemas.openxmlformats.org/officeDocument/2006/relationships" rot="4" type="rect" r:blip="">
                          <dgm:adjLst/>
                        </dgm:shape>
                        <dgm:presOf/>
                        <dgm:constrLst/>
                        <dgm:ruleLst/>
                      </dgm:layoutNode>
                      <dgm:layoutNode name="right_0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
                      <dgm:choose name="Name11">
                        <dgm:if name="Name12" axis="ch ch" ptType="node node" st="2 1" cnt="1 0" func="cnt" op="equ" val="3">
                          <dgm:layoutNode name="balance_03" styleLbl="alignAccFollowNode1">
                            <dgm:varLst>
                              <dgm:bulletEnabled val="1"/>
                            </dgm:varLst>
                            <dgm:alg type="sp"/>
                            <dgm:shape xmlns:r="http://schemas.openxmlformats.org/officeDocument/2006/relationships" rot="4" type="rect" r:blip="">
                              <dgm:adjLst/>
                            </dgm:shape>
                            <dgm:presOf/>
                            <dgm:constrLst/>
                            <dgm:ruleLst/>
                          </dgm:layoutNode>
                          <dgm:layoutNode name="right_0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3">
                          <dgm:choose name="Name14">
                            <dgm:if name="Name15" axis="ch ch" ptType="node node" st="2 1" cnt="1 0" func="cnt" op="gte" val="4">
                              <dgm:layoutNode name="balance_04" styleLbl="alignAccFollowNode1">
                                <dgm:varLst>
                                  <dgm:bulletEnabled val="1"/>
                                </dgm:varLst>
                                <dgm:alg type="sp"/>
                                <dgm:shape xmlns:r="http://schemas.openxmlformats.org/officeDocument/2006/relationships" rot="4" type="rect" r:blip="">
                                  <dgm:adjLst/>
                                </dgm:shape>
                                <dgm:presOf/>
                                <dgm:constrLst/>
                                <dgm:ruleLst/>
                              </dgm:layoutNode>
                              <dgm:layoutNode name="right_0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6"/>
                          </dgm:choose>
                        </dgm:else>
                      </dgm:choose>
                    </dgm:else>
                  </dgm:choose>
                </dgm:else>
              </dgm:choose>
            </dgm:else>
          </dgm:choose>
        </dgm:if>
        <dgm:else name="Name17">
          <dgm:choose name="Name18">
            <dgm:if name="Name19" axis="ch ch" ptType="node node" st="1 1" cnt="1 0" func="cnt" op="equ" val="1">
              <dgm:choose name="Name20">
                <dgm:if name="Name21" axis="ch ch" ptType="node node" st="2 1" cnt="1 0" func="cnt" op="equ" val="0">
                  <dgm:layoutNode name="balance_10" styleLbl="alignAccFollowNode1">
                    <dgm:varLst>
                      <dgm:bulletEnabled val="1"/>
                    </dgm:varLst>
                    <dgm:alg type="sp"/>
                    <dgm:shape xmlns:r="http://schemas.openxmlformats.org/officeDocument/2006/relationships" rot="-4" type="rect" r:blip="">
                      <dgm:adjLst/>
                    </dgm:shape>
                    <dgm:presOf/>
                    <dgm:constrLst/>
                    <dgm:ruleLst/>
                  </dgm:layoutNode>
                  <dgm:layoutNode name="left_1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2">
                  <dgm:choose name="Name23">
                    <dgm:if name="Name24" axis="ch ch" ptType="node node" st="2 1" cnt="1 0" func="cnt" op="equ" val="1">
                      <dgm:layoutNode name="balance_11" styleLbl="alignAccFollowNode1">
                        <dgm:varLst>
                          <dgm:bulletEnabled val="1"/>
                        </dgm:varLst>
                        <dgm:alg type="sp"/>
                        <dgm:shape xmlns:r="http://schemas.openxmlformats.org/officeDocument/2006/relationships" type="rect" r:blip="">
                          <dgm:adjLst/>
                        </dgm:shape>
                        <dgm:presOf/>
                        <dgm:constrLst/>
                        <dgm:ruleLst/>
                      </dgm:layoutNode>
                      <dgm:layoutNode name="left_11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1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5">
                      <dgm:choose name="Name26">
                        <dgm:if name="Name27" axis="ch ch" ptType="node node" st="2 1" cnt="1 0" func="cnt" op="equ" val="2">
                          <dgm:layoutNode name="balance_12" styleLbl="alignAccFollowNode1">
                            <dgm:varLst>
                              <dgm:bulletEnabled val="1"/>
                            </dgm:varLst>
                            <dgm:alg type="sp"/>
                            <dgm:shape xmlns:r="http://schemas.openxmlformats.org/officeDocument/2006/relationships" rot="4" type="rect" r:blip="">
                              <dgm:adjLst/>
                            </dgm:shape>
                            <dgm:presOf/>
                            <dgm:constrLst/>
                            <dgm:ruleLst/>
                          </dgm:layoutNode>
                          <dgm:layoutNode name="right_1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8">
                          <dgm:choose name="Name29">
                            <dgm:if name="Name30" axis="ch ch" ptType="node node" st="2 1" cnt="1 0" func="cnt" op="equ" val="3">
                              <dgm:layoutNode name="balance_13" styleLbl="alignAccFollowNode1">
                                <dgm:varLst>
                                  <dgm:bulletEnabled val="1"/>
                                </dgm:varLst>
                                <dgm:alg type="sp"/>
                                <dgm:shape xmlns:r="http://schemas.openxmlformats.org/officeDocument/2006/relationships" rot="4" type="rect" r:blip="">
                                  <dgm:adjLst/>
                                </dgm:shape>
                                <dgm:presOf/>
                                <dgm:constrLst/>
                                <dgm:ruleLst/>
                              </dgm:layoutNode>
                              <dgm:layoutNode name="right_1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1">
                              <dgm:choose name="Name32">
                                <dgm:if name="Name33" axis="ch ch" ptType="node node" st="2 1" cnt="1 0" func="cnt" op="gte" val="4">
                                  <dgm:layoutNode name="balance_14" styleLbl="alignAccFollowNode1">
                                    <dgm:varLst>
                                      <dgm:bulletEnabled val="1"/>
                                    </dgm:varLst>
                                    <dgm:alg type="sp"/>
                                    <dgm:shape xmlns:r="http://schemas.openxmlformats.org/officeDocument/2006/relationships" rot="4" type="rect" r:blip="">
                                      <dgm:adjLst/>
                                    </dgm:shape>
                                    <dgm:presOf/>
                                    <dgm:constrLst/>
                                    <dgm:ruleLst/>
                                  </dgm:layoutNode>
                                  <dgm:layoutNode name="right_1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4"/>
                              </dgm:choose>
                            </dgm:else>
                          </dgm:choose>
                        </dgm:else>
                      </dgm:choose>
                    </dgm:else>
                  </dgm:choose>
                </dgm:else>
              </dgm:choose>
            </dgm:if>
            <dgm:else name="Name35">
              <dgm:choose name="Name36">
                <dgm:if name="Name37" axis="ch ch" ptType="node node" st="1 1" cnt="1 0" func="cnt" op="equ" val="2">
                  <dgm:choose name="Name38">
                    <dgm:if name="Name39" axis="ch ch" ptType="node node" st="2 1" cnt="1 0" func="cnt" op="equ" val="0">
                      <dgm:layoutNode name="balance_20" styleLbl="alignAccFollowNode1">
                        <dgm:varLst>
                          <dgm:bulletEnabled val="1"/>
                        </dgm:varLst>
                        <dgm:alg type="sp"/>
                        <dgm:shape xmlns:r="http://schemas.openxmlformats.org/officeDocument/2006/relationships" rot="-4" type="rect" r:blip="">
                          <dgm:adjLst/>
                        </dgm:shape>
                        <dgm:presOf/>
                        <dgm:constrLst/>
                        <dgm:ruleLst/>
                      </dgm:layoutNode>
                      <dgm:layoutNode name="left_2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0">
                      <dgm:choose name="Name41">
                        <dgm:if name="Name42" axis="ch ch" ptType="node node" st="2 1" cnt="1 0" func="cnt" op="equ" val="1">
                          <dgm:layoutNode name="balance_21" styleLbl="alignAccFollowNode1">
                            <dgm:varLst>
                              <dgm:bulletEnabled val="1"/>
                            </dgm:varLst>
                            <dgm:alg type="sp"/>
                            <dgm:shape xmlns:r="http://schemas.openxmlformats.org/officeDocument/2006/relationships" rot="-4" type="rect" r:blip="">
                              <dgm:adjLst/>
                            </dgm:shape>
                            <dgm:presOf/>
                            <dgm:constrLst/>
                            <dgm:ruleLst/>
                          </dgm:layoutNode>
                          <dgm:layoutNode name="left_2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3">
                          <dgm:choose name="Name44">
                            <dgm:if name="Name45" axis="ch ch" ptType="node node" st="2 1" cnt="1 0" func="cnt" op="equ" val="2">
                              <dgm:layoutNode name="balance_22" styleLbl="alignAccFollowNode1">
                                <dgm:varLst>
                                  <dgm:bulletEnabled val="1"/>
                                </dgm:varLst>
                                <dgm:alg type="sp"/>
                                <dgm:shape xmlns:r="http://schemas.openxmlformats.org/officeDocument/2006/relationships" type="rect" r:blip="">
                                  <dgm:adjLst/>
                                </dgm:shape>
                                <dgm:presOf/>
                                <dgm:constrLst/>
                                <dgm:ruleLst/>
                              </dgm:layoutNode>
                              <dgm:layoutNode name="right_22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2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6">
                              <dgm:choose name="Name47">
                                <dgm:if name="Name48" axis="ch ch" ptType="node node" st="2 1" cnt="1 0" func="cnt" op="equ" val="3">
                                  <dgm:layoutNode name="balance_23" styleLbl="alignAccFollowNode1">
                                    <dgm:varLst>
                                      <dgm:bulletEnabled val="1"/>
                                    </dgm:varLst>
                                    <dgm:alg type="sp"/>
                                    <dgm:shape xmlns:r="http://schemas.openxmlformats.org/officeDocument/2006/relationships" rot="4" type="rect" r:blip="">
                                      <dgm:adjLst/>
                                    </dgm:shape>
                                    <dgm:presOf/>
                                    <dgm:constrLst/>
                                    <dgm:ruleLst/>
                                  </dgm:layoutNode>
                                  <dgm:layoutNode name="right_2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9">
                                  <dgm:choose name="Name50">
                                    <dgm:if name="Name51" axis="ch ch" ptType="node node" st="2 1" cnt="1 0" func="cnt" op="gte" val="4">
                                      <dgm:layoutNode name="balance_24" styleLbl="alignAccFollowNode1">
                                        <dgm:varLst>
                                          <dgm:bulletEnabled val="1"/>
                                        </dgm:varLst>
                                        <dgm:alg type="sp"/>
                                        <dgm:shape xmlns:r="http://schemas.openxmlformats.org/officeDocument/2006/relationships" rot="4" type="rect" r:blip="">
                                          <dgm:adjLst/>
                                        </dgm:shape>
                                        <dgm:presOf/>
                                        <dgm:constrLst/>
                                        <dgm:ruleLst/>
                                      </dgm:layoutNode>
                                      <dgm:layoutNode name="right_2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2"/>
                                  </dgm:choose>
                                </dgm:else>
                              </dgm:choose>
                            </dgm:else>
                          </dgm:choose>
                        </dgm:else>
                      </dgm:choose>
                    </dgm:else>
                  </dgm:choose>
                </dgm:if>
                <dgm:else name="Name53">
                  <dgm:choose name="Name54">
                    <dgm:if name="Name55" axis="ch ch" ptType="node node" st="1 1" cnt="1 0" func="cnt" op="equ" val="3">
                      <dgm:choose name="Name56">
                        <dgm:if name="Name57" axis="ch ch" ptType="node node" st="2 1" cnt="1 0" func="cnt" op="equ" val="0">
                          <dgm:layoutNode name="balance_30" styleLbl="alignAccFollowNode1">
                            <dgm:varLst>
                              <dgm:bulletEnabled val="1"/>
                            </dgm:varLst>
                            <dgm:alg type="sp"/>
                            <dgm:shape xmlns:r="http://schemas.openxmlformats.org/officeDocument/2006/relationships" rot="-4" type="rect" r:blip="">
                              <dgm:adjLst/>
                            </dgm:shape>
                            <dgm:presOf/>
                            <dgm:constrLst/>
                            <dgm:ruleLst/>
                          </dgm:layoutNode>
                          <dgm:layoutNode name="left_3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name="Name59">
                            <dgm:if name="Name60" axis="ch ch" ptType="node node" st="2 1" cnt="1 0" func="cnt" op="equ" val="1">
                              <dgm:layoutNode name="balance_31" styleLbl="alignAccFollowNode1">
                                <dgm:varLst>
                                  <dgm:bulletEnabled val="1"/>
                                </dgm:varLst>
                                <dgm:alg type="sp"/>
                                <dgm:shape xmlns:r="http://schemas.openxmlformats.org/officeDocument/2006/relationships" rot="-4" type="rect" r:blip="">
                                  <dgm:adjLst/>
                                </dgm:shape>
                                <dgm:presOf/>
                                <dgm:constrLst/>
                                <dgm:ruleLst/>
                              </dgm:layoutNode>
                              <dgm:layoutNode name="left_3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1">
                              <dgm:choose name="Name62">
                                <dgm:if name="Name63" axis="ch ch" ptType="node node" st="2 1" cnt="1 0" func="cnt" op="equ" val="2">
                                  <dgm:layoutNode name="balance_32" styleLbl="alignAccFollowNode1">
                                    <dgm:varLst>
                                      <dgm:bulletEnabled val="1"/>
                                    </dgm:varLst>
                                    <dgm:alg type="sp"/>
                                    <dgm:shape xmlns:r="http://schemas.openxmlformats.org/officeDocument/2006/relationships" rot="-4" type="rect" r:blip="">
                                      <dgm:adjLst/>
                                    </dgm:shape>
                                    <dgm:presOf/>
                                    <dgm:constrLst/>
                                    <dgm:ruleLst/>
                                  </dgm:layoutNode>
                                  <dgm:layoutNode name="left_3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4">
                                  <dgm:choose name="Name65">
                                    <dgm:if name="Name66" axis="ch ch" ptType="node node" st="2 1" cnt="1 0" func="cnt" op="equ" val="3">
                                      <dgm:layoutNode name="balance_33" styleLbl="alignAccFollowNode1">
                                        <dgm:varLst>
                                          <dgm:bulletEnabled val="1"/>
                                        </dgm:varLst>
                                        <dgm:alg type="sp"/>
                                        <dgm:shape xmlns:r="http://schemas.openxmlformats.org/officeDocument/2006/relationships" type="rect" r:blip="">
                                          <dgm:adjLst/>
                                        </dgm:shape>
                                        <dgm:presOf/>
                                        <dgm:constrLst/>
                                        <dgm:ruleLst/>
                                      </dgm:layoutNode>
                                      <dgm:layoutNode name="right_33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7">
                                      <dgm:choose name="Name68">
                                        <dgm:if name="Name69" axis="ch ch" ptType="node node" st="2 1" cnt="1 0" func="cnt" op="gte" val="4">
                                          <dgm:layoutNode name="balance_34" styleLbl="alignAccFollowNode1">
                                            <dgm:varLst>
                                              <dgm:bulletEnabled val="1"/>
                                            </dgm:varLst>
                                            <dgm:alg type="sp"/>
                                            <dgm:shape xmlns:r="http://schemas.openxmlformats.org/officeDocument/2006/relationships" rot="4" type="rect" r:blip="">
                                              <dgm:adjLst/>
                                            </dgm:shape>
                                            <dgm:presOf/>
                                            <dgm:constrLst/>
                                            <dgm:ruleLst/>
                                          </dgm:layoutNode>
                                          <dgm:layoutNode name="right_3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0"/>
                                      </dgm:choose>
                                    </dgm:else>
                                  </dgm:choose>
                                </dgm:else>
                              </dgm:choose>
                            </dgm:else>
                          </dgm:choose>
                        </dgm:else>
                      </dgm:choose>
                    </dgm:if>
                    <dgm:else name="Name71">
                      <dgm:choose name="Name72">
                        <dgm:if name="Name73" axis="ch ch" ptType="node node" st="1 1" cnt="1 0" func="cnt" op="gte" val="4">
                          <dgm:choose name="Name74">
                            <dgm:if name="Name75" axis="ch ch" ptType="node node" st="2 1" cnt="1 0" func="cnt" op="equ" val="0">
                              <dgm:layoutNode name="balance_40" styleLbl="alignAccFollowNode1">
                                <dgm:varLst>
                                  <dgm:bulletEnabled val="1"/>
                                </dgm:varLst>
                                <dgm:alg type="sp"/>
                                <dgm:shape xmlns:r="http://schemas.openxmlformats.org/officeDocument/2006/relationships" rot="-4" type="rect" r:blip="">
                                  <dgm:adjLst/>
                                </dgm:shape>
                                <dgm:presOf/>
                                <dgm:constrLst/>
                                <dgm:ruleLst/>
                              </dgm:layoutNode>
                              <dgm:layoutNode name="left_4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6">
                              <dgm:choose name="Name77">
                                <dgm:if name="Name78" axis="ch ch" ptType="node node" st="2 1" cnt="1 0" func="cnt" op="equ" val="1">
                                  <dgm:layoutNode name="balance_41" styleLbl="alignAccFollowNode1">
                                    <dgm:varLst>
                                      <dgm:bulletEnabled val="1"/>
                                    </dgm:varLst>
                                    <dgm:alg type="sp"/>
                                    <dgm:shape xmlns:r="http://schemas.openxmlformats.org/officeDocument/2006/relationships" rot="-4" type="rect" r:blip="">
                                      <dgm:adjLst/>
                                    </dgm:shape>
                                    <dgm:presOf/>
                                    <dgm:constrLst/>
                                    <dgm:ruleLst/>
                                  </dgm:layoutNode>
                                  <dgm:layoutNode name="left_4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name="Name80">
                                    <dgm:if name="Name81" axis="ch ch" ptType="node node" st="2 1" cnt="1 0" func="cnt" op="equ" val="2">
                                      <dgm:layoutNode name="balance_42" styleLbl="alignAccFollowNode1">
                                        <dgm:varLst>
                                          <dgm:bulletEnabled val="1"/>
                                        </dgm:varLst>
                                        <dgm:alg type="sp"/>
                                        <dgm:shape xmlns:r="http://schemas.openxmlformats.org/officeDocument/2006/relationships" rot="-4" type="rect" r:blip="">
                                          <dgm:adjLst/>
                                        </dgm:shape>
                                        <dgm:presOf/>
                                        <dgm:constrLst/>
                                        <dgm:ruleLst/>
                                      </dgm:layoutNode>
                                      <dgm:layoutNode name="left_4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2">
                                      <dgm:choose name="Name83">
                                        <dgm:if name="Name84" axis="ch ch" ptType="node node" st="2 1" cnt="1 0" func="cnt" op="equ" val="3">
                                          <dgm:layoutNode name="balance_43" styleLbl="alignAccFollowNode1">
                                            <dgm:varLst>
                                              <dgm:bulletEnabled val="1"/>
                                            </dgm:varLst>
                                            <dgm:alg type="sp"/>
                                            <dgm:shape xmlns:r="http://schemas.openxmlformats.org/officeDocument/2006/relationships" rot="-4" type="rect" r:blip="">
                                              <dgm:adjLst/>
                                            </dgm:shape>
                                            <dgm:presOf/>
                                            <dgm:constrLst/>
                                            <dgm:ruleLst/>
                                          </dgm:layoutNode>
                                          <dgm:layoutNode name="left_4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5">
                                          <dgm:choose name="Name86">
                                            <dgm:if name="Name87" axis="ch ch" ptType="node node" st="2 1" cnt="1 0" func="cnt" op="gte" val="4">
                                              <dgm:layoutNode name="balance_44" styleLbl="alignAccFollowNode1">
                                                <dgm:varLst>
                                                  <dgm:bulletEnabled val="1"/>
                                                </dgm:varLst>
                                                <dgm:alg type="sp"/>
                                                <dgm:shape xmlns:r="http://schemas.openxmlformats.org/officeDocument/2006/relationships" type="rect" r:blip="">
                                                  <dgm:adjLst/>
                                                </dgm:shape>
                                                <dgm:presOf/>
                                                <dgm:constrLst/>
                                                <dgm:ruleLst/>
                                              </dgm:layoutNode>
                                              <dgm:layoutNode name="right_44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4" styleLbl="node1">
                                                <dgm:varLst>
                                                  <dgm:bulletEnabled val="1"/>
                                                </dgm:varLst>
                                                <dgm:alg type="tx"/>
                                                <dgm:shape xmlns:r="http://schemas.openxmlformats.org/officeDocument/2006/relationships"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4" styleLbl="node1">
                                                <dgm:varLst>
                                                  <dgm:bulletEnabled val="1"/>
                                                </dgm:varLst>
                                                <dgm:alg type="tx"/>
                                                <dgm:shape xmlns:r="http://schemas.openxmlformats.org/officeDocument/2006/relationships"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8"/>
                                          </dgm:choose>
                                        </dgm:else>
                                      </dgm:choose>
                                    </dgm:else>
                                  </dgm:choose>
                                </dgm:else>
                              </dgm:choose>
                            </dgm:else>
                          </dgm:choose>
                        </dgm:if>
                        <dgm:else name="Name89"/>
                      </dgm:choose>
                    </dgm:else>
                  </dgm:choose>
                </dgm:else>
              </dgm:choose>
            </dgm:else>
          </dgm:choose>
        </dgm:else>
      </dgm:choose>
    </dgm:layoutNode>
  </dgm:layoutNode>
</dgm:layoutDef>
</file>

<file path=ppt/diagrams/layout9.xml><?xml version="1.0" encoding="utf-8"?>
<dgm:layoutDef xmlns:dgm="http://schemas.openxmlformats.org/drawingml/2006/diagram" xmlns:a="http://schemas.openxmlformats.org/drawingml/2006/main" uniqueId="urn:microsoft.com/office/officeart/2005/8/layout/balance1">
  <dgm:title val=""/>
  <dgm:desc val=""/>
  <dgm:catLst>
    <dgm:cat type="relationship" pri="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23">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25" srcId="2" destId="23" srcOrd="0" destOrd="0"/>
      </dgm:cxnLst>
      <dgm:bg/>
      <dgm:whole/>
    </dgm:dataModel>
  </dgm:sampData>
  <dgm:styleData>
    <dgm:dataModel>
      <dgm:ptLst>
        <dgm:pt modelId="0" type="doc"/>
        <dgm:pt modelId="1"/>
        <dgm:pt modelId="11"/>
        <dgm:pt modelId="12"/>
        <dgm:pt modelId="2"/>
        <dgm:pt modelId="21"/>
        <dgm:pt modelId="22"/>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tyleData>
  <dgm:clrData>
    <dgm:dataModel>
      <dgm:ptLst>
        <dgm:pt modelId="0" type="doc"/>
        <dgm:pt modelId="1"/>
        <dgm:pt modelId="11"/>
        <dgm:pt modelId="12"/>
        <dgm:pt modelId="13"/>
        <dgm:pt modelId="2"/>
        <dgm:pt modelId="21"/>
        <dgm:pt modelId="22"/>
        <dgm:pt modelId="23"/>
      </dgm:ptLst>
      <dgm:cxnLst>
        <dgm:cxn modelId="4" srcId="0" destId="1" srcOrd="0" destOrd="0"/>
        <dgm:cxn modelId="5" srcId="0" destId="2" srcOrd="1" destOrd="0"/>
        <dgm:cxn modelId="15" srcId="1" destId="11" srcOrd="0" destOrd="0"/>
        <dgm:cxn modelId="16" srcId="1" destId="12" srcOrd="0" destOrd="0"/>
        <dgm:cxn modelId="17" srcId="1" destId="13" srcOrd="0" destOrd="0"/>
        <dgm:cxn modelId="25" srcId="2" destId="21" srcOrd="0" destOrd="0"/>
        <dgm:cxn modelId="26" srcId="2" destId="22" srcOrd="0" destOrd="0"/>
        <dgm:cxn modelId="27" srcId="2" destId="23" srcOrd="0" destOrd="0"/>
      </dgm:cxnLst>
      <dgm:bg/>
      <dgm:whole/>
    </dgm:dataModel>
  </dgm:clrData>
  <dgm:layoutNode name="outerComposite">
    <dgm:varLst>
      <dgm:chMax val="2"/>
      <dgm:animLvl val="lvl"/>
      <dgm:resizeHandles val="exact"/>
    </dgm:varLst>
    <dgm:alg type="composite">
      <dgm:param type="ar" val="1"/>
    </dgm:alg>
    <dgm:shape xmlns:r="http://schemas.openxmlformats.org/officeDocument/2006/relationships" r:blip="">
      <dgm:adjLst/>
    </dgm:shape>
    <dgm:presOf/>
    <dgm:constrLst>
      <dgm:constr type="h" for="ch" forName="parentComposite" refType="h" refFor="ch" refForName="dummyMaxCanvas" op="equ" fact="0.2"/>
      <dgm:constr type="t" for="ch" forName="parentComposite"/>
      <dgm:constr type="h" for="ch" forName="childrenComposite" refType="h" refFor="ch" refForName="dummyMaxCanvas" op="equ" fact="0.8"/>
      <dgm:constr type="t" for="ch" forName="childrenComposite" refType="h" refFor="ch" refForName="dummyMaxCanvas" fact="0.2"/>
    </dgm:constrLst>
    <dgm:ruleLst/>
    <dgm:layoutNode name="dummyMaxCanvas">
      <dgm:alg type="sp"/>
      <dgm:shape xmlns:r="http://schemas.openxmlformats.org/officeDocument/2006/relationships" r:blip="">
        <dgm:adjLst/>
      </dgm:shape>
      <dgm:presOf/>
      <dgm:constrLst/>
      <dgm:ruleLst/>
    </dgm:layoutNode>
    <dgm:layoutNode name="parentComposite">
      <dgm:alg type="composite"/>
      <dgm:shape xmlns:r="http://schemas.openxmlformats.org/officeDocument/2006/relationships" r:blip="">
        <dgm:adjLst/>
      </dgm:shape>
      <dgm:presOf/>
      <dgm:constrLst>
        <dgm:constr type="w" for="ch" forName="parent1" refType="w" fact="0.36"/>
        <dgm:constr type="ctrX" for="ch" forName="parent1" refType="w" fact="0.24"/>
        <dgm:constr type="w" for="ch" forName="parent2" refType="w" fact="0.36"/>
        <dgm:constr type="ctrX" for="ch" forName="parent2" refType="w" fact="0.76"/>
        <dgm:constr type="primFontSz" for="ch" ptType="node" op="equ"/>
      </dgm:constrLst>
      <dgm:ruleLst/>
      <dgm:layoutNode name="parent1" styleLbl="alignAccFollowNode1">
        <dgm:varLst>
          <dgm:chMax val="4"/>
        </dgm:varLst>
        <dgm:alg type="tx"/>
        <dgm:shape xmlns:r="http://schemas.openxmlformats.org/officeDocument/2006/relationships" type="roundRect" r:blip="">
          <dgm:adjLst>
            <dgm:adj idx="1" val="0.1"/>
          </dgm:adjLst>
        </dgm:shape>
        <dgm:presOf axis="ch" ptType="node"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2" styleLbl="alignAccFollowNode1">
        <dgm:varLst>
          <dgm:chMax val="4"/>
        </dgm:varLst>
        <dgm:alg type="tx"/>
        <dgm:shape xmlns:r="http://schemas.openxmlformats.org/officeDocument/2006/relationships" type="roundRect" r:blip="">
          <dgm:adjLst>
            <dgm:adj idx="1" val="0.1"/>
          </dgm:adjLst>
        </dgm:shape>
        <dgm:presOf axis="ch" ptType="node" st="2"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name="childrenComposite">
      <dgm:alg type="composite"/>
      <dgm:shape xmlns:r="http://schemas.openxmlformats.org/officeDocument/2006/relationships" r:blip="">
        <dgm:adjLst/>
      </dgm:shape>
      <dgm:presOf/>
      <dgm:constrLst>
        <dgm:constr type="primFontSz" for="ch" ptType="node" op="equ" val="65"/>
        <dgm:constr type="w" for="ch" forName="fulcrum" refType="w" fact="0.15"/>
        <dgm:constr type="h" for="ch" forName="fulcrum" refType="w" refFor="ch" refForName="fulcrum"/>
        <dgm:constr type="b" for="ch" forName="fulcrum" refType="h"/>
        <dgm:constr type="ctrX" for="ch" forName="fulcrum" refType="w" fact="0.5"/>
        <dgm:constr type="w" for="ch" forName="balance_00" refType="w" fact="0.9"/>
        <dgm:constr type="h" for="ch" forName="balance_00" refType="h" fact="0.076"/>
        <dgm:constr type="b" for="ch" forName="balance_00" refType="h" fact="0.81"/>
        <dgm:constr type="ctrX" for="ch" forName="balance_00" refType="w" fact="0.5"/>
        <dgm:constr type="w" for="ch" forName="balance_01" refType="w"/>
        <dgm:constr type="h" for="ch" forName="balance_01" refType="h" fact="0.157"/>
        <dgm:constr type="b" for="ch" forName="balance_01" refType="h" fact="0.85"/>
        <dgm:constr type="ctrX" for="ch" forName="balance_01" refType="w" fact="0.5"/>
        <dgm:constr type="w" for="ch" forName="balance_02" refType="w"/>
        <dgm:constr type="h" for="ch" forName="balance_02" refType="h" fact="0.157"/>
        <dgm:constr type="b" for="ch" forName="balance_02" refType="h" fact="0.85"/>
        <dgm:constr type="ctrX" for="ch" forName="balance_02" refType="w" fact="0.5"/>
        <dgm:constr type="w" for="ch" forName="balance_03" refType="w"/>
        <dgm:constr type="h" for="ch" forName="balance_03" refType="h" fact="0.157"/>
        <dgm:constr type="b" for="ch" forName="balance_03" refType="h" fact="0.85"/>
        <dgm:constr type="ctrX" for="ch" forName="balance_03" refType="w" fact="0.5"/>
        <dgm:constr type="w" for="ch" forName="balance_04" refType="w"/>
        <dgm:constr type="h" for="ch" forName="balance_04" refType="h" fact="0.157"/>
        <dgm:constr type="b" for="ch" forName="balance_04" refType="h" fact="0.85"/>
        <dgm:constr type="ctrX" for="ch" forName="balance_04" refType="w" fact="0.5"/>
        <dgm:constr type="w" for="ch" forName="balance_10" refType="w"/>
        <dgm:constr type="h" for="ch" forName="balance_10" refType="h" fact="0.157"/>
        <dgm:constr type="b" for="ch" forName="balance_10" refType="h" fact="0.85"/>
        <dgm:constr type="ctrX" for="ch" forName="balance_10" refType="w" fact="0.5"/>
        <dgm:constr type="w" for="ch" forName="balance_11" refType="w" fact="0.9"/>
        <dgm:constr type="h" for="ch" forName="balance_11" refType="h" fact="0.076"/>
        <dgm:constr type="b" for="ch" forName="balance_11" refType="h" fact="0.81"/>
        <dgm:constr type="ctrX" for="ch" forName="balance_11" refType="w" fact="0.5"/>
        <dgm:constr type="w" for="ch" forName="balance_12" refType="w"/>
        <dgm:constr type="h" for="ch" forName="balance_12" refType="h" fact="0.157"/>
        <dgm:constr type="b" for="ch" forName="balance_12" refType="h" fact="0.85"/>
        <dgm:constr type="ctrX" for="ch" forName="balance_12" refType="w" fact="0.5"/>
        <dgm:constr type="w" for="ch" forName="balance_13" refType="w"/>
        <dgm:constr type="h" for="ch" forName="balance_13" refType="h" fact="0.157"/>
        <dgm:constr type="b" for="ch" forName="balance_13" refType="h" fact="0.85"/>
        <dgm:constr type="ctrX" for="ch" forName="balance_13" refType="w" fact="0.5"/>
        <dgm:constr type="w" for="ch" forName="balance_14" refType="w"/>
        <dgm:constr type="h" for="ch" forName="balance_14" refType="h" fact="0.157"/>
        <dgm:constr type="b" for="ch" forName="balance_14" refType="h" fact="0.85"/>
        <dgm:constr type="ctrX" for="ch" forName="balance_14" refType="w" fact="0.5"/>
        <dgm:constr type="w" for="ch" forName="balance_20" refType="w"/>
        <dgm:constr type="h" for="ch" forName="balance_20" refType="h" fact="0.157"/>
        <dgm:constr type="b" for="ch" forName="balance_20" refType="h" fact="0.85"/>
        <dgm:constr type="ctrX" for="ch" forName="balance_20" refType="w" fact="0.5"/>
        <dgm:constr type="w" for="ch" forName="balance_21" refType="w"/>
        <dgm:constr type="h" for="ch" forName="balance_21" refType="h" fact="0.157"/>
        <dgm:constr type="b" for="ch" forName="balance_21" refType="h" fact="0.85"/>
        <dgm:constr type="ctrX" for="ch" forName="balance_21" refType="w" fact="0.5"/>
        <dgm:constr type="w" for="ch" forName="balance_22" refType="w" fact="0.9"/>
        <dgm:constr type="h" for="ch" forName="balance_22" refType="h" fact="0.076"/>
        <dgm:constr type="b" for="ch" forName="balance_22" refType="h" fact="0.81"/>
        <dgm:constr type="ctrX" for="ch" forName="balance_22" refType="w" fact="0.5"/>
        <dgm:constr type="w" for="ch" forName="balance_23" refType="w"/>
        <dgm:constr type="h" for="ch" forName="balance_23" refType="h" fact="0.157"/>
        <dgm:constr type="b" for="ch" forName="balance_23" refType="h" fact="0.85"/>
        <dgm:constr type="ctrX" for="ch" forName="balance_23" refType="w" fact="0.5"/>
        <dgm:constr type="w" for="ch" forName="balance_24" refType="w"/>
        <dgm:constr type="h" for="ch" forName="balance_24" refType="h" fact="0.157"/>
        <dgm:constr type="b" for="ch" forName="balance_24" refType="h" fact="0.85"/>
        <dgm:constr type="ctrX" for="ch" forName="balance_24" refType="w" fact="0.5"/>
        <dgm:constr type="w" for="ch" forName="balance_30" refType="w"/>
        <dgm:constr type="h" for="ch" forName="balance_30" refType="h" fact="0.157"/>
        <dgm:constr type="b" for="ch" forName="balance_30" refType="h" fact="0.85"/>
        <dgm:constr type="ctrX" for="ch" forName="balance_30" refType="w" fact="0.5"/>
        <dgm:constr type="w" for="ch" forName="balance_31" refType="w"/>
        <dgm:constr type="h" for="ch" forName="balance_31" refType="h" fact="0.157"/>
        <dgm:constr type="b" for="ch" forName="balance_31" refType="h" fact="0.85"/>
        <dgm:constr type="ctrX" for="ch" forName="balance_31" refType="w" fact="0.5"/>
        <dgm:constr type="w" for="ch" forName="balance_32" refType="w"/>
        <dgm:constr type="h" for="ch" forName="balance_32" refType="h" fact="0.157"/>
        <dgm:constr type="b" for="ch" forName="balance_32" refType="h" fact="0.85"/>
        <dgm:constr type="ctrX" for="ch" forName="balance_32" refType="w" fact="0.5"/>
        <dgm:constr type="w" for="ch" forName="balance_33" refType="w" fact="0.9"/>
        <dgm:constr type="h" for="ch" forName="balance_33" refType="h" fact="0.076"/>
        <dgm:constr type="b" for="ch" forName="balance_33" refType="h" fact="0.81"/>
        <dgm:constr type="ctrX" for="ch" forName="balance_33" refType="w" fact="0.5"/>
        <dgm:constr type="w" for="ch" forName="balance_34" refType="w"/>
        <dgm:constr type="h" for="ch" forName="balance_34" refType="h" fact="0.157"/>
        <dgm:constr type="b" for="ch" forName="balance_34" refType="h" fact="0.85"/>
        <dgm:constr type="ctrX" for="ch" forName="balance_34" refType="w" fact="0.5"/>
        <dgm:constr type="w" for="ch" forName="balance_40" refType="w"/>
        <dgm:constr type="h" for="ch" forName="balance_40" refType="h" fact="0.157"/>
        <dgm:constr type="b" for="ch" forName="balance_40" refType="h" fact="0.85"/>
        <dgm:constr type="ctrX" for="ch" forName="balance_40" refType="w" fact="0.5"/>
        <dgm:constr type="w" for="ch" forName="balance_41" refType="w"/>
        <dgm:constr type="h" for="ch" forName="balance_41" refType="h" fact="0.157"/>
        <dgm:constr type="b" for="ch" forName="balance_41" refType="h" fact="0.85"/>
        <dgm:constr type="ctrX" for="ch" forName="balance_41" refType="w" fact="0.5"/>
        <dgm:constr type="w" for="ch" forName="balance_42" refType="w"/>
        <dgm:constr type="h" for="ch" forName="balance_42" refType="h" fact="0.157"/>
        <dgm:constr type="b" for="ch" forName="balance_42" refType="h" fact="0.85"/>
        <dgm:constr type="ctrX" for="ch" forName="balance_42" refType="w" fact="0.5"/>
        <dgm:constr type="w" for="ch" forName="balance_43" refType="w"/>
        <dgm:constr type="h" for="ch" forName="balance_43" refType="h" fact="0.157"/>
        <dgm:constr type="b" for="ch" forName="balance_43" refType="h" fact="0.85"/>
        <dgm:constr type="ctrX" for="ch" forName="balance_43" refType="w" fact="0.5"/>
        <dgm:constr type="w" for="ch" forName="balance_44" refType="w" fact="0.9"/>
        <dgm:constr type="h" for="ch" forName="balance_44" refType="h" fact="0.076"/>
        <dgm:constr type="b" for="ch" forName="balance_44" refType="h" fact="0.81"/>
        <dgm:constr type="ctrX" for="ch" forName="balance_44" refType="w" fact="0.5"/>
        <dgm:constr type="w" for="ch" forName="right_01_1" refType="w" fact="0.4"/>
        <dgm:constr type="h" for="ch" forName="right_01_1" refType="h" fact="0.7"/>
        <dgm:constr type="b" for="ch" forName="right_01_1" refType="h" fact="0.76"/>
        <dgm:constr type="ctrX" for="ch" forName="right_01_1" refType="w" fact="0.78"/>
        <dgm:constr type="w" for="ch" forName="left_10_1" refType="w" fact="0.4"/>
        <dgm:constr type="h" for="ch" forName="left_10_1" refType="h" fact="0.7"/>
        <dgm:constr type="b" for="ch" forName="left_10_1" refType="h" fact="0.76"/>
        <dgm:constr type="ctrX" for="ch" forName="left_10_1" refType="w" fact="0.22"/>
        <dgm:constr type="w" for="ch" forName="right_11_1" refType="w" fact="0.36"/>
        <dgm:constr type="h" for="ch" forName="right_11_1" refType="h" fact="0.67"/>
        <dgm:constr type="b" for="ch" forName="right_11_1" refType="h" fact="0.725"/>
        <dgm:constr type="ctrX" for="ch" forName="right_11_1" refType="w" fact="0.76"/>
        <dgm:constr type="w" for="ch" forName="left_11_1" refType="w" fact="0.36"/>
        <dgm:constr type="h" for="ch" forName="left_11_1" refType="h" fact="0.67"/>
        <dgm:constr type="b" for="ch" forName="left_11_1" refType="h" fact="0.725"/>
        <dgm:constr type="ctrX" for="ch" forName="left_11_1" refType="w" fact="0.24"/>
        <dgm:constr type="w" for="ch" forName="right_02_1" refType="w" fact="0.388"/>
        <dgm:constr type="h" for="ch" forName="right_02_1" refType="h" fact="0.36"/>
        <dgm:constr type="b" for="ch" forName="right_02_1" refType="h" fact="0.76"/>
        <dgm:constr type="ctrX" for="ch" forName="right_02_1" refType="w" fact="0.77"/>
        <dgm:constr type="w" for="ch" forName="right_02_2" refType="w" fact="0.388"/>
        <dgm:constr type="h" for="ch" forName="right_02_2" refType="h" fact="0.36"/>
        <dgm:constr type="b" for="ch" forName="right_02_2" refType="h" fact="0.42"/>
        <dgm:constr type="ctrX" for="ch" forName="right_02_2" refType="w" fact="0.79"/>
        <dgm:constr type="w" for="ch" forName="left_20_1" refType="w" fact="0.388"/>
        <dgm:constr type="h" for="ch" forName="left_20_1" refType="h" fact="0.36"/>
        <dgm:constr type="b" for="ch" forName="left_20_1" refType="h" fact="0.76"/>
        <dgm:constr type="ctrX" for="ch" forName="left_20_1" refType="w" fact="0.23"/>
        <dgm:constr type="w" for="ch" forName="left_20_2" refType="w" fact="0.388"/>
        <dgm:constr type="h" for="ch" forName="left_20_2" refType="h" fact="0.36"/>
        <dgm:constr type="b" for="ch" forName="left_20_2" refType="h" fact="0.42"/>
        <dgm:constr type="ctrX" for="ch" forName="left_20_2" refType="w" fact="0.21"/>
        <dgm:constr type="w" for="ch" forName="right_12_1" refType="w" fact="0.388"/>
        <dgm:constr type="h" for="ch" forName="right_12_1" refType="h" fact="0.36"/>
        <dgm:constr type="b" for="ch" forName="right_12_1" refType="h" fact="0.76"/>
        <dgm:constr type="ctrX" for="ch" forName="right_12_1" refType="w" fact="0.77"/>
        <dgm:constr type="w" for="ch" forName="right_12_2" refType="w" fact="0.388"/>
        <dgm:constr type="h" for="ch" forName="right_12_2" refType="h" fact="0.36"/>
        <dgm:constr type="b" for="ch" forName="right_12_2" refType="h" fact="0.42"/>
        <dgm:constr type="ctrX" for="ch" forName="right_12_2" refType="w" fact="0.79"/>
        <dgm:constr type="w" for="ch" forName="left_12_1" refType="w" fact="0.388"/>
        <dgm:constr type="h" for="ch" forName="left_12_1" refType="h" fact="0.36"/>
        <dgm:constr type="b" for="ch" forName="left_12_1" refType="h" fact="0.715"/>
        <dgm:constr type="ctrX" for="ch" forName="left_12_1" refType="w" fact="0.255"/>
        <dgm:constr type="w" for="ch" forName="right_22_1" refType="w" fact="0.36"/>
        <dgm:constr type="h" for="ch" forName="right_22_1" refType="h" fact="0.32"/>
        <dgm:constr type="b" for="ch" forName="right_22_1" refType="h" fact="0.725"/>
        <dgm:constr type="ctrX" for="ch" forName="right_22_1" refType="w" fact="0.76"/>
        <dgm:constr type="w" for="ch" forName="right_22_2" refType="w" fact="0.36"/>
        <dgm:constr type="h" for="ch" forName="right_22_2" refType="h" fact="0.32"/>
        <dgm:constr type="b" for="ch" forName="right_22_2" refType="h" fact="0.39"/>
        <dgm:constr type="ctrX" for="ch" forName="right_22_2" refType="w" fact="0.76"/>
        <dgm:constr type="w" for="ch" forName="left_22_1" refType="w" fact="0.36"/>
        <dgm:constr type="h" for="ch" forName="left_22_1" refType="h" fact="0.32"/>
        <dgm:constr type="b" for="ch" forName="left_22_1" refType="h" fact="0.725"/>
        <dgm:constr type="ctrX" for="ch" forName="left_22_1" refType="w" fact="0.24"/>
        <dgm:constr type="w" for="ch" forName="left_22_2" refType="w" fact="0.36"/>
        <dgm:constr type="h" for="ch" forName="left_22_2" refType="h" fact="0.32"/>
        <dgm:constr type="b" for="ch" forName="left_22_2" refType="h" fact="0.39"/>
        <dgm:constr type="ctrX" for="ch" forName="left_22_2" refType="w" fact="0.24"/>
        <dgm:constr type="w" for="ch" forName="left_21_1" refType="w" fact="0.388"/>
        <dgm:constr type="h" for="ch" forName="left_21_1" refType="h" fact="0.36"/>
        <dgm:constr type="b" for="ch" forName="left_21_1" refType="h" fact="0.76"/>
        <dgm:constr type="ctrX" for="ch" forName="left_21_1" refType="w" fact="0.23"/>
        <dgm:constr type="w" for="ch" forName="left_21_2" refType="w" fact="0.388"/>
        <dgm:constr type="h" for="ch" forName="left_21_2" refType="h" fact="0.36"/>
        <dgm:constr type="b" for="ch" forName="left_21_2" refType="h" fact="0.42"/>
        <dgm:constr type="ctrX" for="ch" forName="left_21_2" refType="w" fact="0.21"/>
        <dgm:constr type="w" for="ch" forName="right_21_1" refType="w" fact="0.388"/>
        <dgm:constr type="h" for="ch" forName="right_21_1" refType="h" fact="0.36"/>
        <dgm:constr type="b" for="ch" forName="right_21_1" refType="h" fact="0.715"/>
        <dgm:constr type="ctrX" for="ch" forName="right_21_1" refType="w" fact="0.745"/>
        <dgm:constr type="w" for="ch" forName="right_03_1" refType="w" fact="0.37"/>
        <dgm:constr type="h" for="ch" forName="right_03_1" refType="h" fact="0.24"/>
        <dgm:constr type="b" for="ch" forName="right_03_1" refType="h" fact="0.76"/>
        <dgm:constr type="ctrX" for="ch" forName="right_03_1" refType="w" fact="0.77"/>
        <dgm:constr type="w" for="ch" forName="right_03_2" refType="w" fact="0.37"/>
        <dgm:constr type="h" for="ch" forName="right_03_2" refType="h" fact="0.24"/>
        <dgm:constr type="b" for="ch" forName="right_03_2" refType="h" fact="0.535"/>
        <dgm:constr type="ctrX" for="ch" forName="right_03_2" refType="w" fact="0.783"/>
        <dgm:constr type="w" for="ch" forName="right_03_3" refType="w" fact="0.37"/>
        <dgm:constr type="h" for="ch" forName="right_03_3" refType="h" fact="0.24"/>
        <dgm:constr type="b" for="ch" forName="right_03_3" refType="h" fact="0.315"/>
        <dgm:constr type="ctrX" for="ch" forName="right_03_3" refType="w" fact="0.796"/>
        <dgm:constr type="w" for="ch" forName="left_30_1" refType="w" fact="0.37"/>
        <dgm:constr type="h" for="ch" forName="left_30_1" refType="h" fact="0.24"/>
        <dgm:constr type="b" for="ch" forName="left_30_1" refType="h" fact="0.76"/>
        <dgm:constr type="ctrX" for="ch" forName="left_30_1" refType="w" fact="0.23"/>
        <dgm:constr type="w" for="ch" forName="left_30_2" refType="w" fact="0.37"/>
        <dgm:constr type="h" for="ch" forName="left_30_2" refType="h" fact="0.24"/>
        <dgm:constr type="b" for="ch" forName="left_30_2" refType="h" fact="0.535"/>
        <dgm:constr type="ctrX" for="ch" forName="left_30_2" refType="w" fact="0.217"/>
        <dgm:constr type="w" for="ch" forName="left_30_3" refType="w" fact="0.37"/>
        <dgm:constr type="h" for="ch" forName="left_30_3" refType="h" fact="0.24"/>
        <dgm:constr type="b" for="ch" forName="left_30_3" refType="h" fact="0.315"/>
        <dgm:constr type="ctrX" for="ch" forName="left_30_3" refType="w" fact="0.204"/>
        <dgm:constr type="w" for="ch" forName="right_13_1" refType="w" fact="0.37"/>
        <dgm:constr type="h" for="ch" forName="right_13_1" refType="h" fact="0.24"/>
        <dgm:constr type="b" for="ch" forName="right_13_1" refType="h" fact="0.76"/>
        <dgm:constr type="ctrX" for="ch" forName="right_13_1" refType="w" fact="0.77"/>
        <dgm:constr type="w" for="ch" forName="right_13_2" refType="w" fact="0.37"/>
        <dgm:constr type="h" for="ch" forName="right_13_2" refType="h" fact="0.24"/>
        <dgm:constr type="b" for="ch" forName="right_13_2" refType="h" fact="0.535"/>
        <dgm:constr type="ctrX" for="ch" forName="right_13_2" refType="w" fact="0.783"/>
        <dgm:constr type="w" for="ch" forName="right_13_3" refType="w" fact="0.37"/>
        <dgm:constr type="h" for="ch" forName="right_13_3" refType="h" fact="0.24"/>
        <dgm:constr type="b" for="ch" forName="right_13_3" refType="h" fact="0.315"/>
        <dgm:constr type="ctrX" for="ch" forName="right_13_3" refType="w" fact="0.796"/>
        <dgm:constr type="w" for="ch" forName="left_13_1" refType="w" fact="0.37"/>
        <dgm:constr type="h" for="ch" forName="left_13_1" refType="h" fact="0.24"/>
        <dgm:constr type="b" for="ch" forName="left_13_1" refType="h" fact="0.715"/>
        <dgm:constr type="ctrX" for="ch" forName="left_13_1" refType="w" fact="0.255"/>
        <dgm:constr type="w" for="ch" forName="left_31_1" refType="w" fact="0.37"/>
        <dgm:constr type="h" for="ch" forName="left_31_1" refType="h" fact="0.24"/>
        <dgm:constr type="b" for="ch" forName="left_31_1" refType="h" fact="0.76"/>
        <dgm:constr type="ctrX" for="ch" forName="left_31_1" refType="w" fact="0.23"/>
        <dgm:constr type="w" for="ch" forName="left_31_2" refType="w" fact="0.37"/>
        <dgm:constr type="h" for="ch" forName="left_31_2" refType="h" fact="0.24"/>
        <dgm:constr type="b" for="ch" forName="left_31_2" refType="h" fact="0.535"/>
        <dgm:constr type="ctrX" for="ch" forName="left_31_2" refType="w" fact="0.217"/>
        <dgm:constr type="w" for="ch" forName="left_31_3" refType="w" fact="0.37"/>
        <dgm:constr type="h" for="ch" forName="left_31_3" refType="h" fact="0.24"/>
        <dgm:constr type="b" for="ch" forName="left_31_3" refType="h" fact="0.315"/>
        <dgm:constr type="ctrX" for="ch" forName="left_31_3" refType="w" fact="0.204"/>
        <dgm:constr type="w" for="ch" forName="right_31_1" refType="w" fact="0.37"/>
        <dgm:constr type="h" for="ch" forName="right_31_1" refType="h" fact="0.24"/>
        <dgm:constr type="b" for="ch" forName="right_31_1" refType="h" fact="0.715"/>
        <dgm:constr type="ctrX" for="ch" forName="right_31_1" refType="w" fact="0.745"/>
        <dgm:constr type="w" for="ch" forName="right_23_1" refType="w" fact="0.37"/>
        <dgm:constr type="h" for="ch" forName="right_23_1" refType="h" fact="0.24"/>
        <dgm:constr type="b" for="ch" forName="right_23_1" refType="h" fact="0.76"/>
        <dgm:constr type="ctrX" for="ch" forName="right_23_1" refType="w" fact="0.77"/>
        <dgm:constr type="w" for="ch" forName="right_23_2" refType="w" fact="0.37"/>
        <dgm:constr type="h" for="ch" forName="right_23_2" refType="h" fact="0.24"/>
        <dgm:constr type="b" for="ch" forName="right_23_2" refType="h" fact="0.535"/>
        <dgm:constr type="ctrX" for="ch" forName="right_23_2" refType="w" fact="0.783"/>
        <dgm:constr type="w" for="ch" forName="right_23_3" refType="w" fact="0.37"/>
        <dgm:constr type="h" for="ch" forName="right_23_3" refType="h" fact="0.24"/>
        <dgm:constr type="b" for="ch" forName="right_23_3" refType="h" fact="0.315"/>
        <dgm:constr type="ctrX" for="ch" forName="right_23_3" refType="w" fact="0.796"/>
        <dgm:constr type="w" for="ch" forName="left_23_1" refType="w" fact="0.37"/>
        <dgm:constr type="h" for="ch" forName="left_23_1" refType="h" fact="0.24"/>
        <dgm:constr type="b" for="ch" forName="left_23_1" refType="h" fact="0.715"/>
        <dgm:constr type="ctrX" for="ch" forName="left_23_1" refType="w" fact="0.255"/>
        <dgm:constr type="w" for="ch" forName="left_23_2" refType="w" fact="0.37"/>
        <dgm:constr type="h" for="ch" forName="left_23_2" refType="h" fact="0.24"/>
        <dgm:constr type="b" for="ch" forName="left_23_2" refType="h" fact="0.49"/>
        <dgm:constr type="ctrX" for="ch" forName="left_23_2" refType="w" fact="0.268"/>
        <dgm:constr type="w" for="ch" forName="left_32_1" refType="w" fact="0.37"/>
        <dgm:constr type="h" for="ch" forName="left_32_1" refType="h" fact="0.24"/>
        <dgm:constr type="b" for="ch" forName="left_32_1" refType="h" fact="0.76"/>
        <dgm:constr type="ctrX" for="ch" forName="left_32_1" refType="w" fact="0.23"/>
        <dgm:constr type="w" for="ch" forName="left_32_2" refType="w" fact="0.37"/>
        <dgm:constr type="h" for="ch" forName="left_32_2" refType="h" fact="0.24"/>
        <dgm:constr type="b" for="ch" forName="left_32_2" refType="h" fact="0.535"/>
        <dgm:constr type="ctrX" for="ch" forName="left_32_2" refType="w" fact="0.217"/>
        <dgm:constr type="w" for="ch" forName="left_32_3" refType="w" fact="0.37"/>
        <dgm:constr type="h" for="ch" forName="left_32_3" refType="h" fact="0.24"/>
        <dgm:constr type="b" for="ch" forName="left_32_3" refType="h" fact="0.315"/>
        <dgm:constr type="ctrX" for="ch" forName="left_32_3" refType="w" fact="0.204"/>
        <dgm:constr type="w" for="ch" forName="right_32_1" refType="w" fact="0.37"/>
        <dgm:constr type="h" for="ch" forName="right_32_1" refType="h" fact="0.24"/>
        <dgm:constr type="b" for="ch" forName="right_32_1" refType="h" fact="0.715"/>
        <dgm:constr type="ctrX" for="ch" forName="right_32_1" refType="w" fact="0.745"/>
        <dgm:constr type="w" for="ch" forName="right_32_2" refType="w" fact="0.37"/>
        <dgm:constr type="h" for="ch" forName="right_32_2" refType="h" fact="0.24"/>
        <dgm:constr type="b" for="ch" forName="right_32_2" refType="h" fact="0.49"/>
        <dgm:constr type="ctrX" for="ch" forName="right_32_2" refType="w" fact="0.732"/>
        <dgm:constr type="w" for="ch" forName="right_33_1" refType="w" fact="0.36"/>
        <dgm:constr type="h" for="ch" forName="right_33_1" refType="h" fact="0.21"/>
        <dgm:constr type="b" for="ch" forName="right_33_1" refType="h" fact="0.725"/>
        <dgm:constr type="ctrX" for="ch" forName="right_33_1" refType="w" fact="0.76"/>
        <dgm:constr type="w" for="ch" forName="right_33_2" refType="w" fact="0.36"/>
        <dgm:constr type="h" for="ch" forName="right_33_2" refType="h" fact="0.21"/>
        <dgm:constr type="b" for="ch" forName="right_33_2" refType="h" fact="0.5"/>
        <dgm:constr type="ctrX" for="ch" forName="right_33_2" refType="w" fact="0.76"/>
        <dgm:constr type="w" for="ch" forName="right_33_3" refType="w" fact="0.36"/>
        <dgm:constr type="h" for="ch" forName="right_33_3" refType="h" fact="0.21"/>
        <dgm:constr type="b" for="ch" forName="right_33_3" refType="h" fact="0.275"/>
        <dgm:constr type="ctrX" for="ch" forName="right_33_3" refType="w" fact="0.76"/>
        <dgm:constr type="w" for="ch" forName="left_33_1" refType="w" fact="0.36"/>
        <dgm:constr type="h" for="ch" forName="left_33_1" refType="h" fact="0.21"/>
        <dgm:constr type="b" for="ch" forName="left_33_1" refType="h" fact="0.725"/>
        <dgm:constr type="ctrX" for="ch" forName="left_33_1" refType="w" fact="0.24"/>
        <dgm:constr type="w" for="ch" forName="left_33_2" refType="w" fact="0.36"/>
        <dgm:constr type="h" for="ch" forName="left_33_2" refType="h" fact="0.21"/>
        <dgm:constr type="b" for="ch" forName="left_33_2" refType="h" fact="0.5"/>
        <dgm:constr type="ctrX" for="ch" forName="left_33_2" refType="w" fact="0.24"/>
        <dgm:constr type="w" for="ch" forName="left_33_3" refType="w" fact="0.36"/>
        <dgm:constr type="h" for="ch" forName="left_33_3" refType="h" fact="0.21"/>
        <dgm:constr type="b" for="ch" forName="left_33_3" refType="h" fact="0.275"/>
        <dgm:constr type="ctrX" for="ch" forName="left_33_3" refType="w" fact="0.24"/>
        <dgm:constr type="w" for="ch" forName="right_04_1" refType="w" fact="0.365"/>
        <dgm:constr type="h" for="ch" forName="right_04_1" refType="h" fact="0.185"/>
        <dgm:constr type="b" for="ch" forName="right_04_1" refType="h" fact="0.76"/>
        <dgm:constr type="ctrX" for="ch" forName="right_04_1" refType="w" fact="0.77"/>
        <dgm:constr type="w" for="ch" forName="right_04_2" refType="w" fact="0.365"/>
        <dgm:constr type="h" for="ch" forName="right_04_2" refType="h" fact="0.185"/>
        <dgm:constr type="b" for="ch" forName="right_04_2" refType="h" fact="0.595"/>
        <dgm:constr type="ctrX" for="ch" forName="right_04_2" refType="w" fact="0.78"/>
        <dgm:constr type="w" for="ch" forName="right_04_3" refType="w" fact="0.365"/>
        <dgm:constr type="h" for="ch" forName="right_04_3" refType="h" fact="0.185"/>
        <dgm:constr type="b" for="ch" forName="right_04_3" refType="h" fact="0.43"/>
        <dgm:constr type="ctrX" for="ch" forName="right_04_3" refType="w" fact="0.79"/>
        <dgm:constr type="w" for="ch" forName="right_04_4" refType="w" fact="0.365"/>
        <dgm:constr type="h" for="ch" forName="right_04_4" refType="h" fact="0.185"/>
        <dgm:constr type="b" for="ch" forName="right_04_4" refType="h" fact="0.265"/>
        <dgm:constr type="ctrX" for="ch" forName="right_04_4" refType="w" fact="0.8"/>
        <dgm:constr type="w" for="ch" forName="left_40_1" refType="w" fact="0.365"/>
        <dgm:constr type="h" for="ch" forName="left_40_1" refType="h" fact="0.185"/>
        <dgm:constr type="b" for="ch" forName="left_40_1" refType="h" fact="0.76"/>
        <dgm:constr type="ctrX" for="ch" forName="left_40_1" refType="w" fact="0.23"/>
        <dgm:constr type="w" for="ch" forName="left_40_2" refType="w" fact="0.365"/>
        <dgm:constr type="h" for="ch" forName="left_40_2" refType="h" fact="0.185"/>
        <dgm:constr type="b" for="ch" forName="left_40_2" refType="h" fact="0.595"/>
        <dgm:constr type="ctrX" for="ch" forName="left_40_2" refType="w" fact="0.22"/>
        <dgm:constr type="w" for="ch" forName="left_40_3" refType="w" fact="0.365"/>
        <dgm:constr type="h" for="ch" forName="left_40_3" refType="h" fact="0.185"/>
        <dgm:constr type="b" for="ch" forName="left_40_3" refType="h" fact="0.43"/>
        <dgm:constr type="ctrX" for="ch" forName="left_40_3" refType="w" fact="0.21"/>
        <dgm:constr type="w" for="ch" forName="left_40_4" refType="w" fact="0.365"/>
        <dgm:constr type="h" for="ch" forName="left_40_4" refType="h" fact="0.185"/>
        <dgm:constr type="b" for="ch" forName="left_40_4" refType="h" fact="0.265"/>
        <dgm:constr type="ctrX" for="ch" forName="left_40_4" refType="w" fact="0.2"/>
        <dgm:constr type="w" for="ch" forName="right_14_1" refType="w" fact="0.365"/>
        <dgm:constr type="h" for="ch" forName="right_14_1" refType="h" fact="0.185"/>
        <dgm:constr type="b" for="ch" forName="right_14_1" refType="h" fact="0.76"/>
        <dgm:constr type="ctrX" for="ch" forName="right_14_1" refType="w" fact="0.77"/>
        <dgm:constr type="w" for="ch" forName="right_14_2" refType="w" fact="0.365"/>
        <dgm:constr type="h" for="ch" forName="right_14_2" refType="h" fact="0.185"/>
        <dgm:constr type="b" for="ch" forName="right_14_2" refType="h" fact="0.595"/>
        <dgm:constr type="ctrX" for="ch" forName="right_14_2" refType="w" fact="0.78"/>
        <dgm:constr type="w" for="ch" forName="right_14_3" refType="w" fact="0.365"/>
        <dgm:constr type="h" for="ch" forName="right_14_3" refType="h" fact="0.185"/>
        <dgm:constr type="b" for="ch" forName="right_14_3" refType="h" fact="0.43"/>
        <dgm:constr type="ctrX" for="ch" forName="right_14_3" refType="w" fact="0.79"/>
        <dgm:constr type="w" for="ch" forName="right_14_4" refType="w" fact="0.365"/>
        <dgm:constr type="h" for="ch" forName="right_14_4" refType="h" fact="0.185"/>
        <dgm:constr type="b" for="ch" forName="right_14_4" refType="h" fact="0.265"/>
        <dgm:constr type="ctrX" for="ch" forName="right_14_4" refType="w" fact="0.8"/>
        <dgm:constr type="w" for="ch" forName="left_14_1" refType="w" fact="0.365"/>
        <dgm:constr type="h" for="ch" forName="left_14_1" refType="h" fact="0.185"/>
        <dgm:constr type="b" for="ch" forName="left_14_1" refType="h" fact="0.715"/>
        <dgm:constr type="ctrX" for="ch" forName="left_14_1" refType="w" fact="0.25"/>
        <dgm:constr type="w" for="ch" forName="left_41_1" refType="w" fact="0.365"/>
        <dgm:constr type="h" for="ch" forName="left_41_1" refType="h" fact="0.185"/>
        <dgm:constr type="b" for="ch" forName="left_41_1" refType="h" fact="0.76"/>
        <dgm:constr type="ctrX" for="ch" forName="left_41_1" refType="w" fact="0.23"/>
        <dgm:constr type="w" for="ch" forName="left_41_2" refType="w" fact="0.365"/>
        <dgm:constr type="h" for="ch" forName="left_41_2" refType="h" fact="0.185"/>
        <dgm:constr type="b" for="ch" forName="left_41_2" refType="h" fact="0.595"/>
        <dgm:constr type="ctrX" for="ch" forName="left_41_2" refType="w" fact="0.22"/>
        <dgm:constr type="w" for="ch" forName="left_41_3" refType="w" fact="0.365"/>
        <dgm:constr type="h" for="ch" forName="left_41_3" refType="h" fact="0.185"/>
        <dgm:constr type="b" for="ch" forName="left_41_3" refType="h" fact="0.43"/>
        <dgm:constr type="ctrX" for="ch" forName="left_41_3" refType="w" fact="0.21"/>
        <dgm:constr type="w" for="ch" forName="left_41_4" refType="w" fact="0.365"/>
        <dgm:constr type="h" for="ch" forName="left_41_4" refType="h" fact="0.185"/>
        <dgm:constr type="b" for="ch" forName="left_41_4" refType="h" fact="0.265"/>
        <dgm:constr type="ctrX" for="ch" forName="left_41_4" refType="w" fact="0.2"/>
        <dgm:constr type="w" for="ch" forName="right_41_1" refType="w" fact="0.365"/>
        <dgm:constr type="h" for="ch" forName="right_41_1" refType="h" fact="0.185"/>
        <dgm:constr type="b" for="ch" forName="right_41_1" refType="h" fact="0.715"/>
        <dgm:constr type="ctrX" for="ch" forName="right_41_1" refType="w" fact="0.75"/>
        <dgm:constr type="w" for="ch" forName="right_24_1" refType="w" fact="0.365"/>
        <dgm:constr type="h" for="ch" forName="right_24_1" refType="h" fact="0.185"/>
        <dgm:constr type="b" for="ch" forName="right_24_1" refType="h" fact="0.76"/>
        <dgm:constr type="ctrX" for="ch" forName="right_24_1" refType="w" fact="0.77"/>
        <dgm:constr type="w" for="ch" forName="right_24_2" refType="w" fact="0.365"/>
        <dgm:constr type="h" for="ch" forName="right_24_2" refType="h" fact="0.185"/>
        <dgm:constr type="b" for="ch" forName="right_24_2" refType="h" fact="0.595"/>
        <dgm:constr type="ctrX" for="ch" forName="right_24_2" refType="w" fact="0.78"/>
        <dgm:constr type="w" for="ch" forName="right_24_3" refType="w" fact="0.365"/>
        <dgm:constr type="h" for="ch" forName="right_24_3" refType="h" fact="0.185"/>
        <dgm:constr type="b" for="ch" forName="right_24_3" refType="h" fact="0.43"/>
        <dgm:constr type="ctrX" for="ch" forName="right_24_3" refType="w" fact="0.79"/>
        <dgm:constr type="w" for="ch" forName="right_24_4" refType="w" fact="0.365"/>
        <dgm:constr type="h" for="ch" forName="right_24_4" refType="h" fact="0.185"/>
        <dgm:constr type="b" for="ch" forName="right_24_4" refType="h" fact="0.265"/>
        <dgm:constr type="ctrX" for="ch" forName="right_24_4" refType="w" fact="0.8"/>
        <dgm:constr type="w" for="ch" forName="left_24_1" refType="w" fact="0.365"/>
        <dgm:constr type="h" for="ch" forName="left_24_1" refType="h" fact="0.185"/>
        <dgm:constr type="b" for="ch" forName="left_24_1" refType="h" fact="0.715"/>
        <dgm:constr type="ctrX" for="ch" forName="left_24_1" refType="w" fact="0.25"/>
        <dgm:constr type="w" for="ch" forName="left_24_2" refType="w" fact="0.365"/>
        <dgm:constr type="h" for="ch" forName="left_24_2" refType="h" fact="0.185"/>
        <dgm:constr type="b" for="ch" forName="left_24_2" refType="h" fact="0.55"/>
        <dgm:constr type="ctrX" for="ch" forName="left_24_2" refType="w" fact="0.26"/>
        <dgm:constr type="w" for="ch" forName="left_42_1" refType="w" fact="0.365"/>
        <dgm:constr type="h" for="ch" forName="left_42_1" refType="h" fact="0.185"/>
        <dgm:constr type="b" for="ch" forName="left_42_1" refType="h" fact="0.76"/>
        <dgm:constr type="ctrX" for="ch" forName="left_42_1" refType="w" fact="0.23"/>
        <dgm:constr type="w" for="ch" forName="left_42_2" refType="w" fact="0.365"/>
        <dgm:constr type="h" for="ch" forName="left_42_2" refType="h" fact="0.185"/>
        <dgm:constr type="b" for="ch" forName="left_42_2" refType="h" fact="0.595"/>
        <dgm:constr type="ctrX" for="ch" forName="left_42_2" refType="w" fact="0.22"/>
        <dgm:constr type="w" for="ch" forName="left_42_3" refType="w" fact="0.365"/>
        <dgm:constr type="h" for="ch" forName="left_42_3" refType="h" fact="0.185"/>
        <dgm:constr type="b" for="ch" forName="left_42_3" refType="h" fact="0.43"/>
        <dgm:constr type="ctrX" for="ch" forName="left_42_3" refType="w" fact="0.21"/>
        <dgm:constr type="w" for="ch" forName="left_42_4" refType="w" fact="0.365"/>
        <dgm:constr type="h" for="ch" forName="left_42_4" refType="h" fact="0.185"/>
        <dgm:constr type="b" for="ch" forName="left_42_4" refType="h" fact="0.265"/>
        <dgm:constr type="ctrX" for="ch" forName="left_42_4" refType="w" fact="0.2"/>
        <dgm:constr type="w" for="ch" forName="right_42_1" refType="w" fact="0.365"/>
        <dgm:constr type="h" for="ch" forName="right_42_1" refType="h" fact="0.185"/>
        <dgm:constr type="b" for="ch" forName="right_42_1" refType="h" fact="0.715"/>
        <dgm:constr type="ctrX" for="ch" forName="right_42_1" refType="w" fact="0.75"/>
        <dgm:constr type="w" for="ch" forName="right_42_2" refType="w" fact="0.365"/>
        <dgm:constr type="h" for="ch" forName="right_42_2" refType="h" fact="0.185"/>
        <dgm:constr type="b" for="ch" forName="right_42_2" refType="h" fact="0.55"/>
        <dgm:constr type="ctrX" for="ch" forName="right_42_2" refType="w" fact="0.74"/>
        <dgm:constr type="w" for="ch" forName="right_34_1" refType="w" fact="0.365"/>
        <dgm:constr type="h" for="ch" forName="right_34_1" refType="h" fact="0.185"/>
        <dgm:constr type="b" for="ch" forName="right_34_1" refType="h" fact="0.76"/>
        <dgm:constr type="ctrX" for="ch" forName="right_34_1" refType="w" fact="0.77"/>
        <dgm:constr type="w" for="ch" forName="right_34_2" refType="w" fact="0.365"/>
        <dgm:constr type="h" for="ch" forName="right_34_2" refType="h" fact="0.185"/>
        <dgm:constr type="b" for="ch" forName="right_34_2" refType="h" fact="0.595"/>
        <dgm:constr type="ctrX" for="ch" forName="right_34_2" refType="w" fact="0.78"/>
        <dgm:constr type="w" for="ch" forName="right_34_3" refType="w" fact="0.365"/>
        <dgm:constr type="h" for="ch" forName="right_34_3" refType="h" fact="0.185"/>
        <dgm:constr type="b" for="ch" forName="right_34_3" refType="h" fact="0.43"/>
        <dgm:constr type="ctrX" for="ch" forName="right_34_3" refType="w" fact="0.79"/>
        <dgm:constr type="w" for="ch" forName="right_34_4" refType="w" fact="0.365"/>
        <dgm:constr type="h" for="ch" forName="right_34_4" refType="h" fact="0.185"/>
        <dgm:constr type="b" for="ch" forName="right_34_4" refType="h" fact="0.265"/>
        <dgm:constr type="ctrX" for="ch" forName="right_34_4" refType="w" fact="0.8"/>
        <dgm:constr type="w" for="ch" forName="left_34_1" refType="w" fact="0.365"/>
        <dgm:constr type="h" for="ch" forName="left_34_1" refType="h" fact="0.185"/>
        <dgm:constr type="b" for="ch" forName="left_34_1" refType="h" fact="0.715"/>
        <dgm:constr type="ctrX" for="ch" forName="left_34_1" refType="w" fact="0.25"/>
        <dgm:constr type="w" for="ch" forName="left_34_2" refType="w" fact="0.365"/>
        <dgm:constr type="h" for="ch" forName="left_34_2" refType="h" fact="0.185"/>
        <dgm:constr type="b" for="ch" forName="left_34_2" refType="h" fact="0.55"/>
        <dgm:constr type="ctrX" for="ch" forName="left_34_2" refType="w" fact="0.26"/>
        <dgm:constr type="w" for="ch" forName="left_34_3" refType="w" fact="0.365"/>
        <dgm:constr type="h" for="ch" forName="left_34_3" refType="h" fact="0.185"/>
        <dgm:constr type="b" for="ch" forName="left_34_3" refType="h" fact="0.385"/>
        <dgm:constr type="ctrX" for="ch" forName="left_34_3" refType="w" fact="0.27"/>
        <dgm:constr type="w" for="ch" forName="left_43_1" refType="w" fact="0.365"/>
        <dgm:constr type="h" for="ch" forName="left_43_1" refType="h" fact="0.185"/>
        <dgm:constr type="b" for="ch" forName="left_43_1" refType="h" fact="0.76"/>
        <dgm:constr type="ctrX" for="ch" forName="left_43_1" refType="w" fact="0.23"/>
        <dgm:constr type="w" for="ch" forName="left_43_2" refType="w" fact="0.365"/>
        <dgm:constr type="h" for="ch" forName="left_43_2" refType="h" fact="0.185"/>
        <dgm:constr type="b" for="ch" forName="left_43_2" refType="h" fact="0.595"/>
        <dgm:constr type="ctrX" for="ch" forName="left_43_2" refType="w" fact="0.22"/>
        <dgm:constr type="w" for="ch" forName="left_43_3" refType="w" fact="0.365"/>
        <dgm:constr type="h" for="ch" forName="left_43_3" refType="h" fact="0.185"/>
        <dgm:constr type="b" for="ch" forName="left_43_3" refType="h" fact="0.43"/>
        <dgm:constr type="ctrX" for="ch" forName="left_43_3" refType="w" fact="0.21"/>
        <dgm:constr type="w" for="ch" forName="left_43_4" refType="w" fact="0.365"/>
        <dgm:constr type="h" for="ch" forName="left_43_4" refType="h" fact="0.185"/>
        <dgm:constr type="b" for="ch" forName="left_43_4" refType="h" fact="0.265"/>
        <dgm:constr type="ctrX" for="ch" forName="left_43_4" refType="w" fact="0.2"/>
        <dgm:constr type="w" for="ch" forName="right_43_1" refType="w" fact="0.365"/>
        <dgm:constr type="h" for="ch" forName="right_43_1" refType="h" fact="0.185"/>
        <dgm:constr type="b" for="ch" forName="right_43_1" refType="h" fact="0.715"/>
        <dgm:constr type="ctrX" for="ch" forName="right_43_1" refType="w" fact="0.75"/>
        <dgm:constr type="w" for="ch" forName="right_43_2" refType="w" fact="0.365"/>
        <dgm:constr type="h" for="ch" forName="right_43_2" refType="h" fact="0.185"/>
        <dgm:constr type="b" for="ch" forName="right_43_2" refType="h" fact="0.55"/>
        <dgm:constr type="ctrX" for="ch" forName="right_43_2" refType="w" fact="0.74"/>
        <dgm:constr type="w" for="ch" forName="right_43_3" refType="w" fact="0.365"/>
        <dgm:constr type="h" for="ch" forName="right_43_3" refType="h" fact="0.185"/>
        <dgm:constr type="b" for="ch" forName="right_43_3" refType="h" fact="0.385"/>
        <dgm:constr type="ctrX" for="ch" forName="right_43_3" refType="w" fact="0.73"/>
        <dgm:constr type="w" for="ch" forName="right_44_1" refType="w" fact="0.36"/>
        <dgm:constr type="h" for="ch" forName="right_44_1" refType="h" fact="0.154"/>
        <dgm:constr type="b" for="ch" forName="right_44_1" refType="h" fact="0.725"/>
        <dgm:constr type="ctrX" for="ch" forName="right_44_1" refType="w" fact="0.76"/>
        <dgm:constr type="w" for="ch" forName="right_44_2" refType="w" fact="0.36"/>
        <dgm:constr type="h" for="ch" forName="right_44_2" refType="h" fact="0.154"/>
        <dgm:constr type="b" for="ch" forName="right_44_2" refType="h" fact="0.559"/>
        <dgm:constr type="ctrX" for="ch" forName="right_44_2" refType="w" fact="0.76"/>
        <dgm:constr type="w" for="ch" forName="right_44_3" refType="w" fact="0.36"/>
        <dgm:constr type="h" for="ch" forName="right_44_3" refType="h" fact="0.154"/>
        <dgm:constr type="b" for="ch" forName="right_44_3" refType="h" fact="0.393"/>
        <dgm:constr type="ctrX" for="ch" forName="right_44_3" refType="w" fact="0.76"/>
        <dgm:constr type="w" for="ch" forName="right_44_4" refType="w" fact="0.36"/>
        <dgm:constr type="h" for="ch" forName="right_44_4" refType="h" fact="0.154"/>
        <dgm:constr type="b" for="ch" forName="right_44_4" refType="h" fact="0.224"/>
        <dgm:constr type="ctrX" for="ch" forName="right_44_4" refType="w" fact="0.76"/>
        <dgm:constr type="w" for="ch" forName="left_44_1" refType="w" fact="0.36"/>
        <dgm:constr type="h" for="ch" forName="left_44_1" refType="h" fact="0.154"/>
        <dgm:constr type="b" for="ch" forName="left_44_1" refType="h" fact="0.725"/>
        <dgm:constr type="ctrX" for="ch" forName="left_44_1" refType="w" fact="0.24"/>
        <dgm:constr type="w" for="ch" forName="left_44_2" refType="w" fact="0.36"/>
        <dgm:constr type="h" for="ch" forName="left_44_2" refType="h" fact="0.154"/>
        <dgm:constr type="b" for="ch" forName="left_44_2" refType="h" fact="0.559"/>
        <dgm:constr type="ctrX" for="ch" forName="left_44_2" refType="w" fact="0.24"/>
        <dgm:constr type="w" for="ch" forName="left_44_3" refType="w" fact="0.36"/>
        <dgm:constr type="h" for="ch" forName="left_44_3" refType="h" fact="0.154"/>
        <dgm:constr type="b" for="ch" forName="left_44_3" refType="h" fact="0.393"/>
        <dgm:constr type="ctrX" for="ch" forName="left_44_3" refType="w" fact="0.24"/>
        <dgm:constr type="w" for="ch" forName="left_44_4" refType="w" fact="0.36"/>
        <dgm:constr type="h" for="ch" forName="left_44_4" refType="h" fact="0.154"/>
        <dgm:constr type="b" for="ch" forName="left_44_4" refType="h" fact="0.224"/>
        <dgm:constr type="ctrX" for="ch" forName="left_44_4" refType="w" fact="0.24"/>
      </dgm:constrLst>
      <dgm:ruleLst/>
      <dgm:layoutNode name="dummyMaxCanvas_ChildArea">
        <dgm:alg type="sp"/>
        <dgm:shape xmlns:r="http://schemas.openxmlformats.org/officeDocument/2006/relationships" r:blip="">
          <dgm:adjLst/>
        </dgm:shape>
        <dgm:presOf/>
        <dgm:constrLst/>
        <dgm:ruleLst/>
      </dgm:layoutNode>
      <dgm:layoutNode name="fulcrum" styleLbl="alignAccFollowNode1">
        <dgm:alg type="sp"/>
        <dgm:shape xmlns:r="http://schemas.openxmlformats.org/officeDocument/2006/relationships" type="triangle" r:blip="">
          <dgm:adjLst/>
        </dgm:shape>
        <dgm:presOf/>
        <dgm:constrLst/>
        <dgm:ruleLst/>
      </dgm:layoutNode>
      <dgm:choose name="Name0">
        <dgm:if name="Name1" axis="ch ch" ptType="node node" st="1 1" cnt="1 0" func="cnt" op="equ" val="0">
          <dgm:choose name="Name2">
            <dgm:if name="Name3" axis="ch ch" ptType="node node" st="2 1" cnt="1 0" func="cnt" op="equ" val="0">
              <dgm:layoutNode name="balance_00" styleLbl="alignAccFollowNode1">
                <dgm:varLst>
                  <dgm:bulletEnabled val="1"/>
                </dgm:varLst>
                <dgm:alg type="sp"/>
                <dgm:shape xmlns:r="http://schemas.openxmlformats.org/officeDocument/2006/relationships" type="rect" r:blip="">
                  <dgm:adjLst/>
                </dgm:shape>
                <dgm:presOf/>
                <dgm:constrLst/>
                <dgm:ruleLst/>
              </dgm:layoutNode>
            </dgm:if>
            <dgm:else name="Name4">
              <dgm:choose name="Name5">
                <dgm:if name="Name6" axis="ch ch" ptType="node node" st="2 1" cnt="1 0" func="cnt" op="equ" val="1">
                  <dgm:layoutNode name="balance_01" styleLbl="alignAccFollowNode1">
                    <dgm:varLst>
                      <dgm:bulletEnabled val="1"/>
                    </dgm:varLst>
                    <dgm:alg type="sp"/>
                    <dgm:shape xmlns:r="http://schemas.openxmlformats.org/officeDocument/2006/relationships" rot="4" type="rect" r:blip="">
                      <dgm:adjLst/>
                    </dgm:shape>
                    <dgm:presOf/>
                    <dgm:constrLst/>
                    <dgm:ruleLst/>
                  </dgm:layoutNode>
                  <dgm:layoutNode name="right_0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
                  <dgm:choose name="Name8">
                    <dgm:if name="Name9" axis="ch ch" ptType="node node" st="2 1" cnt="1 0" func="cnt" op="equ" val="2">
                      <dgm:layoutNode name="balance_02" styleLbl="alignAccFollowNode1">
                        <dgm:varLst>
                          <dgm:bulletEnabled val="1"/>
                        </dgm:varLst>
                        <dgm:alg type="sp"/>
                        <dgm:shape xmlns:r="http://schemas.openxmlformats.org/officeDocument/2006/relationships" rot="4" type="rect" r:blip="">
                          <dgm:adjLst/>
                        </dgm:shape>
                        <dgm:presOf/>
                        <dgm:constrLst/>
                        <dgm:ruleLst/>
                      </dgm:layoutNode>
                      <dgm:layoutNode name="right_0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
                      <dgm:choose name="Name11">
                        <dgm:if name="Name12" axis="ch ch" ptType="node node" st="2 1" cnt="1 0" func="cnt" op="equ" val="3">
                          <dgm:layoutNode name="balance_03" styleLbl="alignAccFollowNode1">
                            <dgm:varLst>
                              <dgm:bulletEnabled val="1"/>
                            </dgm:varLst>
                            <dgm:alg type="sp"/>
                            <dgm:shape xmlns:r="http://schemas.openxmlformats.org/officeDocument/2006/relationships" rot="4" type="rect" r:blip="">
                              <dgm:adjLst/>
                            </dgm:shape>
                            <dgm:presOf/>
                            <dgm:constrLst/>
                            <dgm:ruleLst/>
                          </dgm:layoutNode>
                          <dgm:layoutNode name="right_0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3">
                          <dgm:choose name="Name14">
                            <dgm:if name="Name15" axis="ch ch" ptType="node node" st="2 1" cnt="1 0" func="cnt" op="gte" val="4">
                              <dgm:layoutNode name="balance_04" styleLbl="alignAccFollowNode1">
                                <dgm:varLst>
                                  <dgm:bulletEnabled val="1"/>
                                </dgm:varLst>
                                <dgm:alg type="sp"/>
                                <dgm:shape xmlns:r="http://schemas.openxmlformats.org/officeDocument/2006/relationships" rot="4" type="rect" r:blip="">
                                  <dgm:adjLst/>
                                </dgm:shape>
                                <dgm:presOf/>
                                <dgm:constrLst/>
                                <dgm:ruleLst/>
                              </dgm:layoutNode>
                              <dgm:layoutNode name="right_0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6"/>
                          </dgm:choose>
                        </dgm:else>
                      </dgm:choose>
                    </dgm:else>
                  </dgm:choose>
                </dgm:else>
              </dgm:choose>
            </dgm:else>
          </dgm:choose>
        </dgm:if>
        <dgm:else name="Name17">
          <dgm:choose name="Name18">
            <dgm:if name="Name19" axis="ch ch" ptType="node node" st="1 1" cnt="1 0" func="cnt" op="equ" val="1">
              <dgm:choose name="Name20">
                <dgm:if name="Name21" axis="ch ch" ptType="node node" st="2 1" cnt="1 0" func="cnt" op="equ" val="0">
                  <dgm:layoutNode name="balance_10" styleLbl="alignAccFollowNode1">
                    <dgm:varLst>
                      <dgm:bulletEnabled val="1"/>
                    </dgm:varLst>
                    <dgm:alg type="sp"/>
                    <dgm:shape xmlns:r="http://schemas.openxmlformats.org/officeDocument/2006/relationships" rot="-4" type="rect" r:blip="">
                      <dgm:adjLst/>
                    </dgm:shape>
                    <dgm:presOf/>
                    <dgm:constrLst/>
                    <dgm:ruleLst/>
                  </dgm:layoutNode>
                  <dgm:layoutNode name="left_1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2">
                  <dgm:choose name="Name23">
                    <dgm:if name="Name24" axis="ch ch" ptType="node node" st="2 1" cnt="1 0" func="cnt" op="equ" val="1">
                      <dgm:layoutNode name="balance_11" styleLbl="alignAccFollowNode1">
                        <dgm:varLst>
                          <dgm:bulletEnabled val="1"/>
                        </dgm:varLst>
                        <dgm:alg type="sp"/>
                        <dgm:shape xmlns:r="http://schemas.openxmlformats.org/officeDocument/2006/relationships" type="rect" r:blip="">
                          <dgm:adjLst/>
                        </dgm:shape>
                        <dgm:presOf/>
                        <dgm:constrLst/>
                        <dgm:ruleLst/>
                      </dgm:layoutNode>
                      <dgm:layoutNode name="left_11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1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5">
                      <dgm:choose name="Name26">
                        <dgm:if name="Name27" axis="ch ch" ptType="node node" st="2 1" cnt="1 0" func="cnt" op="equ" val="2">
                          <dgm:layoutNode name="balance_12" styleLbl="alignAccFollowNode1">
                            <dgm:varLst>
                              <dgm:bulletEnabled val="1"/>
                            </dgm:varLst>
                            <dgm:alg type="sp"/>
                            <dgm:shape xmlns:r="http://schemas.openxmlformats.org/officeDocument/2006/relationships" rot="4" type="rect" r:blip="">
                              <dgm:adjLst/>
                            </dgm:shape>
                            <dgm:presOf/>
                            <dgm:constrLst/>
                            <dgm:ruleLst/>
                          </dgm:layoutNode>
                          <dgm:layoutNode name="right_1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8">
                          <dgm:choose name="Name29">
                            <dgm:if name="Name30" axis="ch ch" ptType="node node" st="2 1" cnt="1 0" func="cnt" op="equ" val="3">
                              <dgm:layoutNode name="balance_13" styleLbl="alignAccFollowNode1">
                                <dgm:varLst>
                                  <dgm:bulletEnabled val="1"/>
                                </dgm:varLst>
                                <dgm:alg type="sp"/>
                                <dgm:shape xmlns:r="http://schemas.openxmlformats.org/officeDocument/2006/relationships" rot="4" type="rect" r:blip="">
                                  <dgm:adjLst/>
                                </dgm:shape>
                                <dgm:presOf/>
                                <dgm:constrLst/>
                                <dgm:ruleLst/>
                              </dgm:layoutNode>
                              <dgm:layoutNode name="right_1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1">
                              <dgm:choose name="Name32">
                                <dgm:if name="Name33" axis="ch ch" ptType="node node" st="2 1" cnt="1 0" func="cnt" op="gte" val="4">
                                  <dgm:layoutNode name="balance_14" styleLbl="alignAccFollowNode1">
                                    <dgm:varLst>
                                      <dgm:bulletEnabled val="1"/>
                                    </dgm:varLst>
                                    <dgm:alg type="sp"/>
                                    <dgm:shape xmlns:r="http://schemas.openxmlformats.org/officeDocument/2006/relationships" rot="4" type="rect" r:blip="">
                                      <dgm:adjLst/>
                                    </dgm:shape>
                                    <dgm:presOf/>
                                    <dgm:constrLst/>
                                    <dgm:ruleLst/>
                                  </dgm:layoutNode>
                                  <dgm:layoutNode name="right_1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4"/>
                              </dgm:choose>
                            </dgm:else>
                          </dgm:choose>
                        </dgm:else>
                      </dgm:choose>
                    </dgm:else>
                  </dgm:choose>
                </dgm:else>
              </dgm:choose>
            </dgm:if>
            <dgm:else name="Name35">
              <dgm:choose name="Name36">
                <dgm:if name="Name37" axis="ch ch" ptType="node node" st="1 1" cnt="1 0" func="cnt" op="equ" val="2">
                  <dgm:choose name="Name38">
                    <dgm:if name="Name39" axis="ch ch" ptType="node node" st="2 1" cnt="1 0" func="cnt" op="equ" val="0">
                      <dgm:layoutNode name="balance_20" styleLbl="alignAccFollowNode1">
                        <dgm:varLst>
                          <dgm:bulletEnabled val="1"/>
                        </dgm:varLst>
                        <dgm:alg type="sp"/>
                        <dgm:shape xmlns:r="http://schemas.openxmlformats.org/officeDocument/2006/relationships" rot="-4" type="rect" r:blip="">
                          <dgm:adjLst/>
                        </dgm:shape>
                        <dgm:presOf/>
                        <dgm:constrLst/>
                        <dgm:ruleLst/>
                      </dgm:layoutNode>
                      <dgm:layoutNode name="left_2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0">
                      <dgm:choose name="Name41">
                        <dgm:if name="Name42" axis="ch ch" ptType="node node" st="2 1" cnt="1 0" func="cnt" op="equ" val="1">
                          <dgm:layoutNode name="balance_21" styleLbl="alignAccFollowNode1">
                            <dgm:varLst>
                              <dgm:bulletEnabled val="1"/>
                            </dgm:varLst>
                            <dgm:alg type="sp"/>
                            <dgm:shape xmlns:r="http://schemas.openxmlformats.org/officeDocument/2006/relationships" rot="-4" type="rect" r:blip="">
                              <dgm:adjLst/>
                            </dgm:shape>
                            <dgm:presOf/>
                            <dgm:constrLst/>
                            <dgm:ruleLst/>
                          </dgm:layoutNode>
                          <dgm:layoutNode name="left_2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3">
                          <dgm:choose name="Name44">
                            <dgm:if name="Name45" axis="ch ch" ptType="node node" st="2 1" cnt="1 0" func="cnt" op="equ" val="2">
                              <dgm:layoutNode name="balance_22" styleLbl="alignAccFollowNode1">
                                <dgm:varLst>
                                  <dgm:bulletEnabled val="1"/>
                                </dgm:varLst>
                                <dgm:alg type="sp"/>
                                <dgm:shape xmlns:r="http://schemas.openxmlformats.org/officeDocument/2006/relationships" type="rect" r:blip="">
                                  <dgm:adjLst/>
                                </dgm:shape>
                                <dgm:presOf/>
                                <dgm:constrLst/>
                                <dgm:ruleLst/>
                              </dgm:layoutNode>
                              <dgm:layoutNode name="right_22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2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6">
                              <dgm:choose name="Name47">
                                <dgm:if name="Name48" axis="ch ch" ptType="node node" st="2 1" cnt="1 0" func="cnt" op="equ" val="3">
                                  <dgm:layoutNode name="balance_23" styleLbl="alignAccFollowNode1">
                                    <dgm:varLst>
                                      <dgm:bulletEnabled val="1"/>
                                    </dgm:varLst>
                                    <dgm:alg type="sp"/>
                                    <dgm:shape xmlns:r="http://schemas.openxmlformats.org/officeDocument/2006/relationships" rot="4" type="rect" r:blip="">
                                      <dgm:adjLst/>
                                    </dgm:shape>
                                    <dgm:presOf/>
                                    <dgm:constrLst/>
                                    <dgm:ruleLst/>
                                  </dgm:layoutNode>
                                  <dgm:layoutNode name="right_2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9">
                                  <dgm:choose name="Name50">
                                    <dgm:if name="Name51" axis="ch ch" ptType="node node" st="2 1" cnt="1 0" func="cnt" op="gte" val="4">
                                      <dgm:layoutNode name="balance_24" styleLbl="alignAccFollowNode1">
                                        <dgm:varLst>
                                          <dgm:bulletEnabled val="1"/>
                                        </dgm:varLst>
                                        <dgm:alg type="sp"/>
                                        <dgm:shape xmlns:r="http://schemas.openxmlformats.org/officeDocument/2006/relationships" rot="4" type="rect" r:blip="">
                                          <dgm:adjLst/>
                                        </dgm:shape>
                                        <dgm:presOf/>
                                        <dgm:constrLst/>
                                        <dgm:ruleLst/>
                                      </dgm:layoutNode>
                                      <dgm:layoutNode name="right_2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2"/>
                                  </dgm:choose>
                                </dgm:else>
                              </dgm:choose>
                            </dgm:else>
                          </dgm:choose>
                        </dgm:else>
                      </dgm:choose>
                    </dgm:else>
                  </dgm:choose>
                </dgm:if>
                <dgm:else name="Name53">
                  <dgm:choose name="Name54">
                    <dgm:if name="Name55" axis="ch ch" ptType="node node" st="1 1" cnt="1 0" func="cnt" op="equ" val="3">
                      <dgm:choose name="Name56">
                        <dgm:if name="Name57" axis="ch ch" ptType="node node" st="2 1" cnt="1 0" func="cnt" op="equ" val="0">
                          <dgm:layoutNode name="balance_30" styleLbl="alignAccFollowNode1">
                            <dgm:varLst>
                              <dgm:bulletEnabled val="1"/>
                            </dgm:varLst>
                            <dgm:alg type="sp"/>
                            <dgm:shape xmlns:r="http://schemas.openxmlformats.org/officeDocument/2006/relationships" rot="-4" type="rect" r:blip="">
                              <dgm:adjLst/>
                            </dgm:shape>
                            <dgm:presOf/>
                            <dgm:constrLst/>
                            <dgm:ruleLst/>
                          </dgm:layoutNode>
                          <dgm:layoutNode name="left_3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name="Name59">
                            <dgm:if name="Name60" axis="ch ch" ptType="node node" st="2 1" cnt="1 0" func="cnt" op="equ" val="1">
                              <dgm:layoutNode name="balance_31" styleLbl="alignAccFollowNode1">
                                <dgm:varLst>
                                  <dgm:bulletEnabled val="1"/>
                                </dgm:varLst>
                                <dgm:alg type="sp"/>
                                <dgm:shape xmlns:r="http://schemas.openxmlformats.org/officeDocument/2006/relationships" rot="-4" type="rect" r:blip="">
                                  <dgm:adjLst/>
                                </dgm:shape>
                                <dgm:presOf/>
                                <dgm:constrLst/>
                                <dgm:ruleLst/>
                              </dgm:layoutNode>
                              <dgm:layoutNode name="left_3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1">
                              <dgm:choose name="Name62">
                                <dgm:if name="Name63" axis="ch ch" ptType="node node" st="2 1" cnt="1 0" func="cnt" op="equ" val="2">
                                  <dgm:layoutNode name="balance_32" styleLbl="alignAccFollowNode1">
                                    <dgm:varLst>
                                      <dgm:bulletEnabled val="1"/>
                                    </dgm:varLst>
                                    <dgm:alg type="sp"/>
                                    <dgm:shape xmlns:r="http://schemas.openxmlformats.org/officeDocument/2006/relationships" rot="-4" type="rect" r:blip="">
                                      <dgm:adjLst/>
                                    </dgm:shape>
                                    <dgm:presOf/>
                                    <dgm:constrLst/>
                                    <dgm:ruleLst/>
                                  </dgm:layoutNode>
                                  <dgm:layoutNode name="left_3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4">
                                  <dgm:choose name="Name65">
                                    <dgm:if name="Name66" axis="ch ch" ptType="node node" st="2 1" cnt="1 0" func="cnt" op="equ" val="3">
                                      <dgm:layoutNode name="balance_33" styleLbl="alignAccFollowNode1">
                                        <dgm:varLst>
                                          <dgm:bulletEnabled val="1"/>
                                        </dgm:varLst>
                                        <dgm:alg type="sp"/>
                                        <dgm:shape xmlns:r="http://schemas.openxmlformats.org/officeDocument/2006/relationships" type="rect" r:blip="">
                                          <dgm:adjLst/>
                                        </dgm:shape>
                                        <dgm:presOf/>
                                        <dgm:constrLst/>
                                        <dgm:ruleLst/>
                                      </dgm:layoutNode>
                                      <dgm:layoutNode name="right_33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7">
                                      <dgm:choose name="Name68">
                                        <dgm:if name="Name69" axis="ch ch" ptType="node node" st="2 1" cnt="1 0" func="cnt" op="gte" val="4">
                                          <dgm:layoutNode name="balance_34" styleLbl="alignAccFollowNode1">
                                            <dgm:varLst>
                                              <dgm:bulletEnabled val="1"/>
                                            </dgm:varLst>
                                            <dgm:alg type="sp"/>
                                            <dgm:shape xmlns:r="http://schemas.openxmlformats.org/officeDocument/2006/relationships" rot="4" type="rect" r:blip="">
                                              <dgm:adjLst/>
                                            </dgm:shape>
                                            <dgm:presOf/>
                                            <dgm:constrLst/>
                                            <dgm:ruleLst/>
                                          </dgm:layoutNode>
                                          <dgm:layoutNode name="right_3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0"/>
                                      </dgm:choose>
                                    </dgm:else>
                                  </dgm:choose>
                                </dgm:else>
                              </dgm:choose>
                            </dgm:else>
                          </dgm:choose>
                        </dgm:else>
                      </dgm:choose>
                    </dgm:if>
                    <dgm:else name="Name71">
                      <dgm:choose name="Name72">
                        <dgm:if name="Name73" axis="ch ch" ptType="node node" st="1 1" cnt="1 0" func="cnt" op="gte" val="4">
                          <dgm:choose name="Name74">
                            <dgm:if name="Name75" axis="ch ch" ptType="node node" st="2 1" cnt="1 0" func="cnt" op="equ" val="0">
                              <dgm:layoutNode name="balance_40" styleLbl="alignAccFollowNode1">
                                <dgm:varLst>
                                  <dgm:bulletEnabled val="1"/>
                                </dgm:varLst>
                                <dgm:alg type="sp"/>
                                <dgm:shape xmlns:r="http://schemas.openxmlformats.org/officeDocument/2006/relationships" rot="-4" type="rect" r:blip="">
                                  <dgm:adjLst/>
                                </dgm:shape>
                                <dgm:presOf/>
                                <dgm:constrLst/>
                                <dgm:ruleLst/>
                              </dgm:layoutNode>
                              <dgm:layoutNode name="left_4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6">
                              <dgm:choose name="Name77">
                                <dgm:if name="Name78" axis="ch ch" ptType="node node" st="2 1" cnt="1 0" func="cnt" op="equ" val="1">
                                  <dgm:layoutNode name="balance_41" styleLbl="alignAccFollowNode1">
                                    <dgm:varLst>
                                      <dgm:bulletEnabled val="1"/>
                                    </dgm:varLst>
                                    <dgm:alg type="sp"/>
                                    <dgm:shape xmlns:r="http://schemas.openxmlformats.org/officeDocument/2006/relationships" rot="-4" type="rect" r:blip="">
                                      <dgm:adjLst/>
                                    </dgm:shape>
                                    <dgm:presOf/>
                                    <dgm:constrLst/>
                                    <dgm:ruleLst/>
                                  </dgm:layoutNode>
                                  <dgm:layoutNode name="left_4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name="Name80">
                                    <dgm:if name="Name81" axis="ch ch" ptType="node node" st="2 1" cnt="1 0" func="cnt" op="equ" val="2">
                                      <dgm:layoutNode name="balance_42" styleLbl="alignAccFollowNode1">
                                        <dgm:varLst>
                                          <dgm:bulletEnabled val="1"/>
                                        </dgm:varLst>
                                        <dgm:alg type="sp"/>
                                        <dgm:shape xmlns:r="http://schemas.openxmlformats.org/officeDocument/2006/relationships" rot="-4" type="rect" r:blip="">
                                          <dgm:adjLst/>
                                        </dgm:shape>
                                        <dgm:presOf/>
                                        <dgm:constrLst/>
                                        <dgm:ruleLst/>
                                      </dgm:layoutNode>
                                      <dgm:layoutNode name="left_4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2">
                                      <dgm:choose name="Name83">
                                        <dgm:if name="Name84" axis="ch ch" ptType="node node" st="2 1" cnt="1 0" func="cnt" op="equ" val="3">
                                          <dgm:layoutNode name="balance_43" styleLbl="alignAccFollowNode1">
                                            <dgm:varLst>
                                              <dgm:bulletEnabled val="1"/>
                                            </dgm:varLst>
                                            <dgm:alg type="sp"/>
                                            <dgm:shape xmlns:r="http://schemas.openxmlformats.org/officeDocument/2006/relationships" rot="-4" type="rect" r:blip="">
                                              <dgm:adjLst/>
                                            </dgm:shape>
                                            <dgm:presOf/>
                                            <dgm:constrLst/>
                                            <dgm:ruleLst/>
                                          </dgm:layoutNode>
                                          <dgm:layoutNode name="left_4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5">
                                          <dgm:choose name="Name86">
                                            <dgm:if name="Name87" axis="ch ch" ptType="node node" st="2 1" cnt="1 0" func="cnt" op="gte" val="4">
                                              <dgm:layoutNode name="balance_44" styleLbl="alignAccFollowNode1">
                                                <dgm:varLst>
                                                  <dgm:bulletEnabled val="1"/>
                                                </dgm:varLst>
                                                <dgm:alg type="sp"/>
                                                <dgm:shape xmlns:r="http://schemas.openxmlformats.org/officeDocument/2006/relationships" type="rect" r:blip="">
                                                  <dgm:adjLst/>
                                                </dgm:shape>
                                                <dgm:presOf/>
                                                <dgm:constrLst/>
                                                <dgm:ruleLst/>
                                              </dgm:layoutNode>
                                              <dgm:layoutNode name="right_44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4" styleLbl="node1">
                                                <dgm:varLst>
                                                  <dgm:bulletEnabled val="1"/>
                                                </dgm:varLst>
                                                <dgm:alg type="tx"/>
                                                <dgm:shape xmlns:r="http://schemas.openxmlformats.org/officeDocument/2006/relationships"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4" styleLbl="node1">
                                                <dgm:varLst>
                                                  <dgm:bulletEnabled val="1"/>
                                                </dgm:varLst>
                                                <dgm:alg type="tx"/>
                                                <dgm:shape xmlns:r="http://schemas.openxmlformats.org/officeDocument/2006/relationships"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8"/>
                                          </dgm:choose>
                                        </dgm:else>
                                      </dgm:choose>
                                    </dgm:else>
                                  </dgm:choose>
                                </dgm:else>
                              </dgm:choose>
                            </dgm:else>
                          </dgm:choose>
                        </dgm:if>
                        <dgm:else name="Name89"/>
                      </dgm:choose>
                    </dgm:else>
                  </dgm:choose>
                </dgm:else>
              </dgm:choose>
            </dgm:else>
          </dgm:choose>
        </dgm:else>
      </dgm:choose>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3d6">
  <dgm:title val=""/>
  <dgm:desc val=""/>
  <dgm:catLst>
    <dgm:cat type="3D" pri="11600"/>
  </dgm:catLst>
  <dgm:scene3d>
    <a:camera prst="perspectiveRelaxedModerately" zoom="92000"/>
    <a:lightRig rig="balanced" dir="t">
      <a:rot lat="0" lon="0" rev="12700000"/>
    </a:lightRig>
  </dgm:scene3d>
  <dgm:styleLbl name="node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54000" prstMaterial="plastic">
      <a:bevelT w="50800" h="50800"/>
      <a:bevelB w="50800" h="50800"/>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z="-2540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54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25400" prstMaterial="plastic"/>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75000" prstMaterial="plastic"/>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3">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4">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2">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3">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4">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fgAcc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z="50080" prstMaterial="plastic">
      <a:bevelT w="25400" h="25400"/>
      <a:bevelB w="25400" h="25400"/>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prstMaterial="plastic">
      <a:bevelT w="25400" h="25400"/>
      <a:bevelB w="25400" h="25400"/>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prstMaterial="plastic">
      <a:bevelT w="25400" h="25400"/>
      <a:bevelB w="25400" h="25400"/>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52400" prstMaterial="plastic">
      <a:bevelT w="25400" h="25400"/>
      <a:bevelB w="25400" h="25400"/>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0400" extrusionH="12700" prstMaterial="plastic"/>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1">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9/2/quickstyle/3d8">
  <dgm:title val=""/>
  <dgm:desc val=""/>
  <dgm:catLst>
    <dgm:cat type="3D" pri="11800"/>
  </dgm:catLst>
  <dgm:scene3d>
    <a:camera prst="perspectiveHeroicExtremeRightFacing" zoom="82000">
      <a:rot lat="21300000" lon="20400000" rev="180000"/>
    </a:camera>
    <a:lightRig rig="morning" dir="t">
      <a:rot lat="0" lon="0" rev="20400000"/>
    </a:lightRig>
  </dgm:scene3d>
  <dgm:styleLbl name="node0">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0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600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635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1520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dgm:style>
  </dgm:styleLbl>
  <dgm:styleLbl name="conF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alignAcc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90500" prstMaterial="matte">
      <a:bevelT w="120650" h="38100"/>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solidFgAcc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6.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8.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9.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0.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E7A3468-E0D9-4543-B0D4-9EF6941A6CD9}" type="datetimeFigureOut">
              <a:rPr lang="en-US" smtClean="0"/>
              <a:t>2/11/2025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EA8752A-2F96-4153-B1E2-C2AC9BC45180}" type="slidenum">
              <a:rPr lang="en-US" smtClean="0"/>
              <a:t>‹#›</a:t>
            </a:fld>
            <a:endParaRPr lang="en-US"/>
          </a:p>
        </p:txBody>
      </p:sp>
    </p:spTree>
    <p:extLst>
      <p:ext uri="{BB962C8B-B14F-4D97-AF65-F5344CB8AC3E}">
        <p14:creationId xmlns:p14="http://schemas.microsoft.com/office/powerpoint/2010/main" val="20750079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bonitron.com/m3345cbm.html" TargetMode="External"/><Relationship Id="rId2" Type="http://schemas.openxmlformats.org/officeDocument/2006/relationships/slide" Target="../slides/slide30.xml"/><Relationship Id="rId1" Type="http://schemas.openxmlformats.org/officeDocument/2006/relationships/notesMaster" Target="../notesMasters/notesMaster1.xml"/><Relationship Id="rId5" Type="http://schemas.openxmlformats.org/officeDocument/2006/relationships/hyperlink" Target="http://bonitron.com/m3460d.html" TargetMode="External"/><Relationship Id="rId4" Type="http://schemas.openxmlformats.org/officeDocument/2006/relationships/hyperlink" Target="http://bonitron.com/m3345d.html" TargetMode="Externa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dirty="0"/>
              <a:t>Nashville TN</a:t>
            </a:r>
          </a:p>
        </p:txBody>
      </p:sp>
      <p:sp>
        <p:nvSpPr>
          <p:cNvPr id="471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fld id="{1DAC49CD-EDC7-4A21-8B89-A73E897FB311}" type="slidenum">
              <a:rPr lang="en-US" altLang="en-US"/>
              <a:pPr/>
              <a:t>1</a:t>
            </a:fld>
            <a:endParaRPr lang="en-US" altLang="en-US"/>
          </a:p>
        </p:txBody>
      </p:sp>
    </p:spTree>
    <p:extLst>
      <p:ext uri="{BB962C8B-B14F-4D97-AF65-F5344CB8AC3E}">
        <p14:creationId xmlns:p14="http://schemas.microsoft.com/office/powerpoint/2010/main" val="13565753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Date Placeholder 2"/>
          <p:cNvSpPr>
            <a:spLocks noGrp="1"/>
          </p:cNvSpPr>
          <p:nvPr>
            <p:ph type="dt" sz="quarter" idx="1"/>
          </p:nvPr>
        </p:nvSpPr>
        <p:spPr>
          <a:noFill/>
        </p:spPr>
        <p:txBody>
          <a:bodyPr/>
          <a:lstStyle/>
          <a:p>
            <a:fld id="{38F84B2D-AE31-4EBF-BDE8-54AE1AC07A4F}" type="datetime1">
              <a:rPr lang="en-US" smtClean="0">
                <a:solidFill>
                  <a:prstClr val="black"/>
                </a:solidFill>
              </a:rPr>
              <a:pPr/>
              <a:t>2/11/2025</a:t>
            </a:fld>
            <a:endParaRPr lang="en-US">
              <a:solidFill>
                <a:prstClr val="black"/>
              </a:solidFill>
            </a:endParaRPr>
          </a:p>
        </p:txBody>
      </p:sp>
      <p:sp>
        <p:nvSpPr>
          <p:cNvPr id="142338" name="Rectangle 7"/>
          <p:cNvSpPr txBox="1">
            <a:spLocks noGrp="1" noChangeArrowheads="1"/>
          </p:cNvSpPr>
          <p:nvPr/>
        </p:nvSpPr>
        <p:spPr bwMode="auto">
          <a:xfrm>
            <a:off x="3641277" y="8549368"/>
            <a:ext cx="2786645" cy="450373"/>
          </a:xfrm>
          <a:prstGeom prst="rect">
            <a:avLst/>
          </a:prstGeom>
          <a:noFill/>
          <a:ln w="9525">
            <a:noFill/>
            <a:miter lim="800000"/>
            <a:headEnd/>
            <a:tailEnd/>
          </a:ln>
        </p:spPr>
        <p:txBody>
          <a:bodyPr lIns="87677" tIns="43838" rIns="87677" bIns="43838" anchor="b"/>
          <a:lstStyle/>
          <a:p>
            <a:pPr algn="r" defTabSz="892868"/>
            <a:fld id="{0B9AA29D-9EF9-4BD6-B212-281871F4DEFE}" type="slidenum">
              <a:rPr lang="en-US" sz="1100">
                <a:solidFill>
                  <a:prstClr val="black"/>
                </a:solidFill>
              </a:rPr>
              <a:pPr algn="r" defTabSz="892868"/>
              <a:t>10</a:t>
            </a:fld>
            <a:endParaRPr lang="en-US" sz="1100" dirty="0">
              <a:solidFill>
                <a:prstClr val="black"/>
              </a:solidFill>
            </a:endParaRPr>
          </a:p>
        </p:txBody>
      </p:sp>
      <p:sp>
        <p:nvSpPr>
          <p:cNvPr id="142339" name="Rectangle 2"/>
          <p:cNvSpPr>
            <a:spLocks noGrp="1" noRot="1" noChangeAspect="1" noChangeArrowheads="1" noTextEdit="1"/>
          </p:cNvSpPr>
          <p:nvPr>
            <p:ph type="sldImg"/>
          </p:nvPr>
        </p:nvSpPr>
        <p:spPr bwMode="auto">
          <a:xfrm>
            <a:off x="228600" y="681038"/>
            <a:ext cx="5975350" cy="3362325"/>
          </a:xfrm>
          <a:noFill/>
          <a:ln>
            <a:solidFill>
              <a:srgbClr val="000000"/>
            </a:solidFill>
            <a:miter lim="800000"/>
            <a:headEnd/>
            <a:tailEnd/>
          </a:ln>
        </p:spPr>
      </p:sp>
      <p:sp>
        <p:nvSpPr>
          <p:cNvPr id="142340" name="Rectangle 3"/>
          <p:cNvSpPr>
            <a:spLocks noGrp="1" noChangeArrowheads="1"/>
          </p:cNvSpPr>
          <p:nvPr>
            <p:ph type="body" idx="1"/>
          </p:nvPr>
        </p:nvSpPr>
        <p:spPr>
          <a:xfrm>
            <a:off x="857542" y="4276224"/>
            <a:ext cx="4715748" cy="4050267"/>
          </a:xfrm>
          <a:noFill/>
          <a:ln/>
        </p:spPr>
        <p:txBody>
          <a:bodyPr/>
          <a:lstStyle/>
          <a:p>
            <a:pPr eaLnBrk="1" hangingPunct="1">
              <a:spcBef>
                <a:spcPct val="0"/>
              </a:spcBef>
            </a:pPr>
            <a:r>
              <a:rPr lang="en-US" sz="1000" dirty="0">
                <a:latin typeface="Arial" charset="0"/>
                <a:cs typeface="Arial" charset="0"/>
              </a:rPr>
              <a:t>The Bonitron Line Regen takes the place of a braking transistor and resistor.  Instead of dumping excess energy into a resistor, the </a:t>
            </a:r>
            <a:r>
              <a:rPr lang="en-US" sz="1000" dirty="0" err="1">
                <a:latin typeface="Arial" charset="0"/>
                <a:cs typeface="Arial" charset="0"/>
              </a:rPr>
              <a:t>Bonitron</a:t>
            </a:r>
            <a:r>
              <a:rPr lang="en-US" sz="1000" dirty="0">
                <a:latin typeface="Arial" charset="0"/>
                <a:cs typeface="Arial" charset="0"/>
              </a:rPr>
              <a:t> Line </a:t>
            </a:r>
            <a:r>
              <a:rPr lang="en-US" sz="1000" dirty="0" err="1">
                <a:latin typeface="Arial" charset="0"/>
                <a:cs typeface="Arial" charset="0"/>
              </a:rPr>
              <a:t>Regen</a:t>
            </a:r>
            <a:r>
              <a:rPr lang="en-US" sz="1000" dirty="0">
                <a:latin typeface="Arial" charset="0"/>
                <a:cs typeface="Arial" charset="0"/>
              </a:rPr>
              <a:t> returns that energy back to the AC line.  This reduces room cooling requirements and has a smaller footprint.</a:t>
            </a:r>
          </a:p>
        </p:txBody>
      </p:sp>
    </p:spTree>
    <p:extLst>
      <p:ext uri="{BB962C8B-B14F-4D97-AF65-F5344CB8AC3E}">
        <p14:creationId xmlns:p14="http://schemas.microsoft.com/office/powerpoint/2010/main" val="20026241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C0B84F9-F909-4316-8B96-48049E47C0F4}" type="slidenum">
              <a:rPr lang="en-US" smtClean="0">
                <a:solidFill>
                  <a:prstClr val="black"/>
                </a:solidFill>
              </a:rPr>
              <a:pPr/>
              <a:t>11</a:t>
            </a:fld>
            <a:endParaRPr lang="en-US" dirty="0">
              <a:solidFill>
                <a:prstClr val="black"/>
              </a:solidFill>
            </a:endParaRPr>
          </a:p>
        </p:txBody>
      </p:sp>
    </p:spTree>
    <p:extLst>
      <p:ext uri="{BB962C8B-B14F-4D97-AF65-F5344CB8AC3E}">
        <p14:creationId xmlns:p14="http://schemas.microsoft.com/office/powerpoint/2010/main" val="6835704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r>
              <a:rPr lang="en-US" dirty="0">
                <a:solidFill>
                  <a:srgbClr val="000000"/>
                </a:solidFill>
                <a:latin typeface="Arial"/>
              </a:rPr>
              <a:t>Bonitron M3645 Line Regen returns the regenerated energy back to the input AC line. </a:t>
            </a:r>
          </a:p>
          <a:p>
            <a:r>
              <a:rPr lang="en-US" dirty="0">
                <a:solidFill>
                  <a:srgbClr val="000000"/>
                </a:solidFill>
                <a:latin typeface="Arial"/>
              </a:rPr>
              <a:t>The M3645 Line Regen synchronizes to the frequency of the incoming power line, allowing it to automatically adapt to 50Hz or 60Hz input. As the DC bus rises above the AC line peak, the M3645 redirects current from the DC bus into the AC line to limit the rise in bus voltage and prevent overvoltage faults. The M3645 is current limiting and will automatically fold back or shut down in the event that unsafe conditions are detected. </a:t>
            </a:r>
          </a:p>
          <a:p>
            <a:r>
              <a:rPr lang="en-US" dirty="0">
                <a:solidFill>
                  <a:srgbClr val="000000"/>
                </a:solidFill>
                <a:latin typeface="Arial"/>
              </a:rPr>
              <a:t>With the optional digital display, the current status of the M3645 is shown and fault records are stored along with a lifetime count of regenerative energy. </a:t>
            </a:r>
          </a:p>
          <a:p>
            <a:r>
              <a:rPr lang="en-US" dirty="0">
                <a:solidFill>
                  <a:srgbClr val="000000"/>
                </a:solidFill>
                <a:latin typeface="Arial"/>
              </a:rPr>
              <a:t>Up to two M3645 Line Regen units can be run in parallel for high-power applications </a:t>
            </a:r>
            <a:endParaRPr lang="en-US" dirty="0"/>
          </a:p>
        </p:txBody>
      </p:sp>
      <p:sp>
        <p:nvSpPr>
          <p:cNvPr id="4" name="Slide Number Placeholder 3"/>
          <p:cNvSpPr>
            <a:spLocks noGrp="1"/>
          </p:cNvSpPr>
          <p:nvPr>
            <p:ph type="sldNum" sz="quarter" idx="10"/>
          </p:nvPr>
        </p:nvSpPr>
        <p:spPr/>
        <p:txBody>
          <a:bodyPr/>
          <a:lstStyle/>
          <a:p>
            <a:fld id="{0C0B84F9-F909-4316-8B96-48049E47C0F4}" type="slidenum">
              <a:rPr lang="en-US" smtClean="0">
                <a:solidFill>
                  <a:prstClr val="black"/>
                </a:solidFill>
              </a:rPr>
              <a:pPr/>
              <a:t>12</a:t>
            </a:fld>
            <a:endParaRPr lang="en-US" dirty="0">
              <a:solidFill>
                <a:prstClr val="black"/>
              </a:solidFill>
            </a:endParaRPr>
          </a:p>
        </p:txBody>
      </p:sp>
    </p:spTree>
    <p:extLst>
      <p:ext uri="{BB962C8B-B14F-4D97-AF65-F5344CB8AC3E}">
        <p14:creationId xmlns:p14="http://schemas.microsoft.com/office/powerpoint/2010/main" val="25192985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23888" y="438150"/>
            <a:ext cx="3895725" cy="2192338"/>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C0B84F9-F909-4316-8B96-48049E47C0F4}" type="slidenum">
              <a:rPr lang="en-US" smtClean="0">
                <a:solidFill>
                  <a:prstClr val="black"/>
                </a:solidFill>
              </a:rPr>
              <a:pPr/>
              <a:t>14</a:t>
            </a:fld>
            <a:endParaRPr lang="en-US" dirty="0">
              <a:solidFill>
                <a:prstClr val="black"/>
              </a:solidFill>
            </a:endParaRPr>
          </a:p>
        </p:txBody>
      </p:sp>
    </p:spTree>
    <p:extLst>
      <p:ext uri="{BB962C8B-B14F-4D97-AF65-F5344CB8AC3E}">
        <p14:creationId xmlns:p14="http://schemas.microsoft.com/office/powerpoint/2010/main" val="28545908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23888" y="438150"/>
            <a:ext cx="3895725" cy="2192338"/>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C0B84F9-F909-4316-8B96-48049E47C0F4}" type="slidenum">
              <a:rPr lang="en-US" smtClean="0">
                <a:solidFill>
                  <a:prstClr val="black"/>
                </a:solidFill>
              </a:rPr>
              <a:pPr/>
              <a:t>15</a:t>
            </a:fld>
            <a:endParaRPr lang="en-US" dirty="0">
              <a:solidFill>
                <a:prstClr val="black"/>
              </a:solidFill>
            </a:endParaRPr>
          </a:p>
        </p:txBody>
      </p:sp>
    </p:spTree>
    <p:extLst>
      <p:ext uri="{BB962C8B-B14F-4D97-AF65-F5344CB8AC3E}">
        <p14:creationId xmlns:p14="http://schemas.microsoft.com/office/powerpoint/2010/main" val="32269309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23888" y="438150"/>
            <a:ext cx="3895725" cy="2192338"/>
          </a:xfrm>
        </p:spPr>
      </p:sp>
      <p:sp>
        <p:nvSpPr>
          <p:cNvPr id="3" name="Notes Placeholder 2"/>
          <p:cNvSpPr>
            <a:spLocks noGrp="1"/>
          </p:cNvSpPr>
          <p:nvPr>
            <p:ph type="body" idx="1"/>
          </p:nvPr>
        </p:nvSpPr>
        <p:spPr/>
        <p:txBody>
          <a:bodyPr/>
          <a:lstStyle/>
          <a:p>
            <a:pPr lvl="0"/>
            <a:endParaRPr lang="en-US" dirty="0"/>
          </a:p>
        </p:txBody>
      </p:sp>
      <p:sp>
        <p:nvSpPr>
          <p:cNvPr id="4" name="Slide Number Placeholder 3"/>
          <p:cNvSpPr>
            <a:spLocks noGrp="1"/>
          </p:cNvSpPr>
          <p:nvPr>
            <p:ph type="sldNum" sz="quarter" idx="10"/>
          </p:nvPr>
        </p:nvSpPr>
        <p:spPr/>
        <p:txBody>
          <a:bodyPr/>
          <a:lstStyle/>
          <a:p>
            <a:fld id="{0C0B84F9-F909-4316-8B96-48049E47C0F4}" type="slidenum">
              <a:rPr lang="en-US" smtClean="0">
                <a:solidFill>
                  <a:prstClr val="black"/>
                </a:solidFill>
              </a:rPr>
              <a:pPr/>
              <a:t>16</a:t>
            </a:fld>
            <a:endParaRPr lang="en-US" dirty="0">
              <a:solidFill>
                <a:prstClr val="black"/>
              </a:solidFill>
            </a:endParaRPr>
          </a:p>
        </p:txBody>
      </p:sp>
    </p:spTree>
    <p:extLst>
      <p:ext uri="{BB962C8B-B14F-4D97-AF65-F5344CB8AC3E}">
        <p14:creationId xmlns:p14="http://schemas.microsoft.com/office/powerpoint/2010/main" val="15665891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23888" y="438150"/>
            <a:ext cx="3895725" cy="219233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0B84F9-F909-4316-8B96-48049E47C0F4}" type="slidenum">
              <a:rPr lang="en-US" smtClean="0"/>
              <a:pPr/>
              <a:t>17</a:t>
            </a:fld>
            <a:endParaRPr lang="en-US" dirty="0"/>
          </a:p>
        </p:txBody>
      </p:sp>
    </p:spTree>
    <p:extLst>
      <p:ext uri="{BB962C8B-B14F-4D97-AF65-F5344CB8AC3E}">
        <p14:creationId xmlns:p14="http://schemas.microsoft.com/office/powerpoint/2010/main" val="28696491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23888" y="438150"/>
            <a:ext cx="3895725" cy="219233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0B84F9-F909-4316-8B96-48049E47C0F4}" type="slidenum">
              <a:rPr lang="en-US" smtClean="0"/>
              <a:pPr/>
              <a:t>19</a:t>
            </a:fld>
            <a:endParaRPr lang="en-US" dirty="0"/>
          </a:p>
        </p:txBody>
      </p:sp>
    </p:spTree>
    <p:extLst>
      <p:ext uri="{BB962C8B-B14F-4D97-AF65-F5344CB8AC3E}">
        <p14:creationId xmlns:p14="http://schemas.microsoft.com/office/powerpoint/2010/main" val="31788510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23888" y="438150"/>
            <a:ext cx="3895725" cy="219233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0B84F9-F909-4316-8B96-48049E47C0F4}" type="slidenum">
              <a:rPr lang="en-US" smtClean="0"/>
              <a:pPr/>
              <a:t>20</a:t>
            </a:fld>
            <a:endParaRPr lang="en-US" dirty="0"/>
          </a:p>
        </p:txBody>
      </p:sp>
    </p:spTree>
    <p:extLst>
      <p:ext uri="{BB962C8B-B14F-4D97-AF65-F5344CB8AC3E}">
        <p14:creationId xmlns:p14="http://schemas.microsoft.com/office/powerpoint/2010/main" val="35231807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0B84F9-F909-4316-8B96-48049E47C0F4}" type="slidenum">
              <a:rPr lang="en-US" smtClean="0">
                <a:solidFill>
                  <a:prstClr val="black"/>
                </a:solidFill>
              </a:rPr>
              <a:pPr/>
              <a:t>21</a:t>
            </a:fld>
            <a:endParaRPr lang="en-US" dirty="0">
              <a:solidFill>
                <a:prstClr val="black"/>
              </a:solidFill>
            </a:endParaRPr>
          </a:p>
        </p:txBody>
      </p:sp>
    </p:spTree>
    <p:extLst>
      <p:ext uri="{BB962C8B-B14F-4D97-AF65-F5344CB8AC3E}">
        <p14:creationId xmlns:p14="http://schemas.microsoft.com/office/powerpoint/2010/main" val="13666814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0B84F9-F909-4316-8B96-48049E47C0F4}" type="slidenum">
              <a:rPr lang="en-US" smtClean="0">
                <a:solidFill>
                  <a:prstClr val="black"/>
                </a:solidFill>
              </a:rPr>
              <a:pPr/>
              <a:t>2</a:t>
            </a:fld>
            <a:endParaRPr lang="en-US">
              <a:solidFill>
                <a:prstClr val="black"/>
              </a:solidFill>
            </a:endParaRPr>
          </a:p>
        </p:txBody>
      </p:sp>
    </p:spTree>
    <p:extLst>
      <p:ext uri="{BB962C8B-B14F-4D97-AF65-F5344CB8AC3E}">
        <p14:creationId xmlns:p14="http://schemas.microsoft.com/office/powerpoint/2010/main" val="42313887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23888" y="438150"/>
            <a:ext cx="3895725" cy="2192338"/>
          </a:xfrm>
        </p:spPr>
      </p:sp>
      <p:sp>
        <p:nvSpPr>
          <p:cNvPr id="3" name="Notes Placeholder 2"/>
          <p:cNvSpPr>
            <a:spLocks noGrp="1"/>
          </p:cNvSpPr>
          <p:nvPr>
            <p:ph type="body" idx="1"/>
          </p:nvPr>
        </p:nvSpPr>
        <p:spPr/>
        <p:txBody>
          <a:bodyPr/>
          <a:lstStyle/>
          <a:p>
            <a:pPr lvl="0"/>
            <a:endParaRPr lang="en-US" dirty="0"/>
          </a:p>
        </p:txBody>
      </p:sp>
      <p:sp>
        <p:nvSpPr>
          <p:cNvPr id="4" name="Slide Number Placeholder 3"/>
          <p:cNvSpPr>
            <a:spLocks noGrp="1"/>
          </p:cNvSpPr>
          <p:nvPr>
            <p:ph type="sldNum" sz="quarter" idx="10"/>
          </p:nvPr>
        </p:nvSpPr>
        <p:spPr/>
        <p:txBody>
          <a:bodyPr/>
          <a:lstStyle/>
          <a:p>
            <a:fld id="{0C0B84F9-F909-4316-8B96-48049E47C0F4}" type="slidenum">
              <a:rPr lang="en-US" smtClean="0"/>
              <a:pPr/>
              <a:t>22</a:t>
            </a:fld>
            <a:endParaRPr lang="en-US" dirty="0"/>
          </a:p>
        </p:txBody>
      </p:sp>
    </p:spTree>
    <p:extLst>
      <p:ext uri="{BB962C8B-B14F-4D97-AF65-F5344CB8AC3E}">
        <p14:creationId xmlns:p14="http://schemas.microsoft.com/office/powerpoint/2010/main" val="3767881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Continuous Process Industrial centrifuges are used in filtering applications in most cases. </a:t>
            </a:r>
            <a:r>
              <a:rPr lang="en-US" dirty="0">
                <a:effectLst/>
              </a:rPr>
              <a:t>The slurry is fed continuously to the product acceleration disc via the filling pipe. </a:t>
            </a:r>
            <a:r>
              <a:rPr lang="en-US" sz="1100" dirty="0"/>
              <a:t>During the filling stage the waste water solution is moved through the drum while spinning the heavier waste particles to the perimeter. </a:t>
            </a:r>
          </a:p>
          <a:p>
            <a:endParaRPr lang="en-US" sz="1100" dirty="0"/>
          </a:p>
          <a:p>
            <a:r>
              <a:rPr lang="en-US" sz="1100" dirty="0"/>
              <a:t>During washing stage the and passes out of the centrifuge. </a:t>
            </a:r>
          </a:p>
          <a:p>
            <a:endParaRPr lang="en-US" sz="1100" dirty="0"/>
          </a:p>
          <a:p>
            <a:r>
              <a:rPr lang="en-US" sz="1100" dirty="0"/>
              <a:t>Heavier particles build up into a sludge or “cake” until it is pushed to be scraped out of the centrifuge. Automated removal of solids adds additional motors to the application but dramatically improves productivity. </a:t>
            </a:r>
          </a:p>
          <a:p>
            <a:endParaRPr lang="en-US" sz="1100" dirty="0"/>
          </a:p>
          <a:p>
            <a:r>
              <a:rPr lang="en-US" sz="1100" dirty="0"/>
              <a:t>The frequently used decanter centrifuge uses drives and motors on the infeed pump, main bowl, and screw conveyor which pulls solids out of the centrifuge. Centrifuges have very high inertia yet require high operational RPM’s. The combination is a challenging application for electric motors which want to pull 800% or more current until they reach full speed. Traditional across-the-line starting will generally not work for this application.</a:t>
            </a:r>
          </a:p>
          <a:p>
            <a:r>
              <a:rPr lang="en-US" sz="1100" dirty="0"/>
              <a:t>Look for decanter centrifuges where drives on main bowl and screw conveyor can share energy over a common DC bus for maximum energy savings.</a:t>
            </a:r>
            <a:endParaRPr lang="en-US" dirty="0"/>
          </a:p>
        </p:txBody>
      </p:sp>
      <p:sp>
        <p:nvSpPr>
          <p:cNvPr id="4" name="Slide Number Placeholder 3"/>
          <p:cNvSpPr>
            <a:spLocks noGrp="1"/>
          </p:cNvSpPr>
          <p:nvPr>
            <p:ph type="sldNum" sz="quarter" idx="10"/>
          </p:nvPr>
        </p:nvSpPr>
        <p:spPr/>
        <p:txBody>
          <a:bodyPr/>
          <a:lstStyle/>
          <a:p>
            <a:fld id="{0C0B84F9-F909-4316-8B96-48049E47C0F4}" type="slidenum">
              <a:rPr lang="en-US" smtClean="0">
                <a:solidFill>
                  <a:prstClr val="black"/>
                </a:solidFill>
              </a:rPr>
              <a:pPr/>
              <a:t>23</a:t>
            </a:fld>
            <a:endParaRPr lang="en-US" dirty="0">
              <a:solidFill>
                <a:prstClr val="black"/>
              </a:solidFill>
            </a:endParaRPr>
          </a:p>
        </p:txBody>
      </p:sp>
    </p:spTree>
    <p:extLst>
      <p:ext uri="{BB962C8B-B14F-4D97-AF65-F5344CB8AC3E}">
        <p14:creationId xmlns:p14="http://schemas.microsoft.com/office/powerpoint/2010/main" val="5484850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0B84F9-F909-4316-8B96-48049E47C0F4}" type="slidenum">
              <a:rPr lang="en-US" smtClean="0"/>
              <a:pPr/>
              <a:t>24</a:t>
            </a:fld>
            <a:endParaRPr lang="en-US" dirty="0"/>
          </a:p>
        </p:txBody>
      </p:sp>
    </p:spTree>
    <p:extLst>
      <p:ext uri="{BB962C8B-B14F-4D97-AF65-F5344CB8AC3E}">
        <p14:creationId xmlns:p14="http://schemas.microsoft.com/office/powerpoint/2010/main" val="41594334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41D87C-D054-3C52-A990-59A9E7043FA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B8256A4-7B96-CDC4-DE19-687DEDA5449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D00E851-C6E5-591C-E874-8D460186A58F}"/>
              </a:ext>
            </a:extLst>
          </p:cNvPr>
          <p:cNvSpPr>
            <a:spLocks noGrp="1"/>
          </p:cNvSpPr>
          <p:nvPr>
            <p:ph type="body" idx="1"/>
          </p:nvPr>
        </p:nvSpPr>
        <p:spPr/>
        <p:txBody>
          <a:bodyPr/>
          <a:lstStyle/>
          <a:p>
            <a:r>
              <a:rPr lang="en-US" sz="1100" dirty="0"/>
              <a:t>Continuous Process Industrial centrifuges are used in filtering applications in most cases. </a:t>
            </a:r>
            <a:r>
              <a:rPr lang="en-US" dirty="0">
                <a:effectLst/>
              </a:rPr>
              <a:t>The slurry is fed continuously to the product acceleration disc via the filling pipe. </a:t>
            </a:r>
            <a:r>
              <a:rPr lang="en-US" sz="1100" dirty="0"/>
              <a:t>During the filling stage the waste water solution is moved through the drum while spinning the heavier waste particles to the perimeter. </a:t>
            </a:r>
          </a:p>
          <a:p>
            <a:endParaRPr lang="en-US" sz="1100" dirty="0"/>
          </a:p>
          <a:p>
            <a:r>
              <a:rPr lang="en-US" sz="1100" dirty="0"/>
              <a:t>During washing stage the and passes out of the centrifuge. </a:t>
            </a:r>
          </a:p>
          <a:p>
            <a:endParaRPr lang="en-US" sz="1100" dirty="0"/>
          </a:p>
          <a:p>
            <a:r>
              <a:rPr lang="en-US" sz="1100" dirty="0"/>
              <a:t>Heavier particles build up into a sludge or “cake” until it is pushed to be scraped out of the centrifuge. Automated removal of solids adds additional motors to the application but dramatically improves productivity. </a:t>
            </a:r>
          </a:p>
          <a:p>
            <a:endParaRPr lang="en-US" sz="1100" dirty="0"/>
          </a:p>
          <a:p>
            <a:r>
              <a:rPr lang="en-US" sz="1100" dirty="0"/>
              <a:t>The frequently used decanter centrifuge uses drives and motors on the infeed pump, main bowl, and screw conveyor which pulls solids out of the centrifuge. Centrifuges have very high inertia yet require high operational RPM’s. The combination is a challenging application for electric motors which want to pull 800% or more current until they reach full speed. Traditional across-the-line starting will generally not work for this application.</a:t>
            </a:r>
          </a:p>
          <a:p>
            <a:r>
              <a:rPr lang="en-US" sz="1100" dirty="0"/>
              <a:t>Look for decanter centrifuges where drives on main bowl and screw conveyor can share energy over a common DC bus for maximum energy savings.</a:t>
            </a:r>
            <a:endParaRPr lang="en-US" dirty="0"/>
          </a:p>
        </p:txBody>
      </p:sp>
      <p:sp>
        <p:nvSpPr>
          <p:cNvPr id="4" name="Slide Number Placeholder 3">
            <a:extLst>
              <a:ext uri="{FF2B5EF4-FFF2-40B4-BE49-F238E27FC236}">
                <a16:creationId xmlns:a16="http://schemas.microsoft.com/office/drawing/2014/main" id="{0CFF3D67-3368-764D-90CE-CBD392B6361C}"/>
              </a:ext>
            </a:extLst>
          </p:cNvPr>
          <p:cNvSpPr>
            <a:spLocks noGrp="1"/>
          </p:cNvSpPr>
          <p:nvPr>
            <p:ph type="sldNum" sz="quarter" idx="10"/>
          </p:nvPr>
        </p:nvSpPr>
        <p:spPr/>
        <p:txBody>
          <a:bodyPr/>
          <a:lstStyle/>
          <a:p>
            <a:fld id="{0C0B84F9-F909-4316-8B96-48049E47C0F4}" type="slidenum">
              <a:rPr lang="en-US" smtClean="0">
                <a:solidFill>
                  <a:prstClr val="black"/>
                </a:solidFill>
              </a:rPr>
              <a:pPr/>
              <a:t>25</a:t>
            </a:fld>
            <a:endParaRPr lang="en-US" dirty="0">
              <a:solidFill>
                <a:prstClr val="black"/>
              </a:solidFill>
            </a:endParaRPr>
          </a:p>
        </p:txBody>
      </p:sp>
    </p:spTree>
    <p:extLst>
      <p:ext uri="{BB962C8B-B14F-4D97-AF65-F5344CB8AC3E}">
        <p14:creationId xmlns:p14="http://schemas.microsoft.com/office/powerpoint/2010/main" val="8412379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23888" y="438150"/>
            <a:ext cx="3895725" cy="2192338"/>
          </a:xfrm>
        </p:spPr>
      </p:sp>
      <p:sp>
        <p:nvSpPr>
          <p:cNvPr id="3" name="Notes Placeholder 2"/>
          <p:cNvSpPr>
            <a:spLocks noGrp="1"/>
          </p:cNvSpPr>
          <p:nvPr>
            <p:ph type="body" idx="1"/>
          </p:nvPr>
        </p:nvSpPr>
        <p:spPr/>
        <p:txBody>
          <a:bodyPr>
            <a:normAutofit/>
          </a:bodyPr>
          <a:lstStyle/>
          <a:p>
            <a:r>
              <a:rPr lang="en-US" sz="700" b="1" dirty="0"/>
              <a:t>Common Bus Power Supply</a:t>
            </a:r>
            <a:br>
              <a:rPr lang="en-US" sz="700" dirty="0"/>
            </a:br>
            <a:endParaRPr lang="en-US" sz="700" dirty="0"/>
          </a:p>
          <a:p>
            <a:r>
              <a:rPr lang="en-US" sz="700" dirty="0"/>
              <a:t>Using a common bus power supply reduces the amount of wiring and components in a system, resulting in a reduction of maintenance and footprint of the system. In a system with multiple motors, some motors may be regenerating while others are motoring. The common bus allows the regenerating drives to share power with the motoring drives, thus reducing the amount of power needed from the grid. If the drives are creating a net surplus of energy, a single line regen or braking unit can be installed to dissipate the excess energy. </a:t>
            </a:r>
          </a:p>
        </p:txBody>
      </p:sp>
      <p:sp>
        <p:nvSpPr>
          <p:cNvPr id="4" name="Slide Number Placeholder 3"/>
          <p:cNvSpPr>
            <a:spLocks noGrp="1"/>
          </p:cNvSpPr>
          <p:nvPr>
            <p:ph type="sldNum" sz="quarter" idx="10"/>
          </p:nvPr>
        </p:nvSpPr>
        <p:spPr/>
        <p:txBody>
          <a:bodyPr/>
          <a:lstStyle/>
          <a:p>
            <a:fld id="{0C0B84F9-F909-4316-8B96-48049E47C0F4}" type="slidenum">
              <a:rPr lang="en-US" smtClean="0">
                <a:solidFill>
                  <a:prstClr val="black"/>
                </a:solidFill>
              </a:rPr>
              <a:pPr/>
              <a:t>26</a:t>
            </a:fld>
            <a:endParaRPr lang="en-US" dirty="0">
              <a:solidFill>
                <a:prstClr val="black"/>
              </a:solidFill>
            </a:endParaRPr>
          </a:p>
        </p:txBody>
      </p:sp>
    </p:spTree>
    <p:extLst>
      <p:ext uri="{BB962C8B-B14F-4D97-AF65-F5344CB8AC3E}">
        <p14:creationId xmlns:p14="http://schemas.microsoft.com/office/powerpoint/2010/main" val="21859310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0B84F9-F909-4316-8B96-48049E47C0F4}" type="slidenum">
              <a:rPr lang="en-US" smtClean="0">
                <a:solidFill>
                  <a:prstClr val="black"/>
                </a:solidFill>
              </a:rPr>
              <a:pPr/>
              <a:t>27</a:t>
            </a:fld>
            <a:endParaRPr lang="en-US" dirty="0">
              <a:solidFill>
                <a:prstClr val="black"/>
              </a:solidFill>
            </a:endParaRPr>
          </a:p>
        </p:txBody>
      </p:sp>
    </p:spTree>
    <p:extLst>
      <p:ext uri="{BB962C8B-B14F-4D97-AF65-F5344CB8AC3E}">
        <p14:creationId xmlns:p14="http://schemas.microsoft.com/office/powerpoint/2010/main" val="172938546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0B84F9-F909-4316-8B96-48049E47C0F4}" type="slidenum">
              <a:rPr lang="en-US" smtClean="0">
                <a:solidFill>
                  <a:prstClr val="black"/>
                </a:solidFill>
              </a:rPr>
              <a:pPr/>
              <a:t>28</a:t>
            </a:fld>
            <a:endParaRPr lang="en-US">
              <a:solidFill>
                <a:prstClr val="black"/>
              </a:solidFill>
            </a:endParaRPr>
          </a:p>
        </p:txBody>
      </p:sp>
    </p:spTree>
    <p:extLst>
      <p:ext uri="{BB962C8B-B14F-4D97-AF65-F5344CB8AC3E}">
        <p14:creationId xmlns:p14="http://schemas.microsoft.com/office/powerpoint/2010/main" val="17862476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0C0B84F9-F909-4316-8B96-48049E47C0F4}" type="slidenum">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29</a:t>
            </a:fld>
            <a:endParaRPr kumimoji="0" lang="en-US" sz="1800" b="0" i="0" u="none" strike="noStrike" kern="0" cap="none" spc="0" normalizeH="0" baseline="0" noProof="0">
              <a:ln>
                <a:noFill/>
              </a:ln>
              <a:solidFill>
                <a:prstClr val="black"/>
              </a:solidFill>
              <a:effectLst/>
              <a:uLnTx/>
              <a:uFillTx/>
            </a:endParaRPr>
          </a:p>
        </p:txBody>
      </p:sp>
    </p:spTree>
    <p:extLst>
      <p:ext uri="{BB962C8B-B14F-4D97-AF65-F5344CB8AC3E}">
        <p14:creationId xmlns:p14="http://schemas.microsoft.com/office/powerpoint/2010/main" val="379173386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800" b="1" dirty="0"/>
              <a:t>Common Bus Sharing Diodes</a:t>
            </a:r>
            <a:br>
              <a:rPr lang="en-US" sz="800" b="1" dirty="0"/>
            </a:br>
            <a:r>
              <a:rPr lang="en-US" sz="800" i="1" dirty="0">
                <a:hlinkClick r:id="rId3"/>
              </a:rPr>
              <a:t>M3345CBM</a:t>
            </a:r>
            <a:endParaRPr lang="en-US" sz="800" dirty="0"/>
          </a:p>
          <a:p>
            <a:r>
              <a:rPr lang="en-US" sz="800" dirty="0"/>
              <a:t>If drives on the AC line are connected by a DC bus, circulating currents can be created that might cause drive faults. The sharing diodes allow a </a:t>
            </a:r>
            <a:r>
              <a:rPr lang="en-US" sz="800" b="1" dirty="0"/>
              <a:t>two way flow of power</a:t>
            </a:r>
            <a:r>
              <a:rPr lang="en-US" sz="800" dirty="0"/>
              <a:t> to and from drives enabling them to share power between their DC busses while preventing circulating currents. The two-way flow allows the drives to share power with each other and use a common braking, regen, or UPD.</a:t>
            </a:r>
          </a:p>
          <a:p>
            <a:endParaRPr lang="en-US" sz="800" dirty="0"/>
          </a:p>
          <a:p>
            <a:r>
              <a:rPr lang="en-US" sz="800" b="1" dirty="0"/>
              <a:t>Common Bus Isolation Diodes</a:t>
            </a:r>
            <a:br>
              <a:rPr lang="en-US" sz="800" b="1" dirty="0"/>
            </a:br>
            <a:r>
              <a:rPr lang="en-US" sz="800" i="1" dirty="0">
                <a:hlinkClick r:id="rId4"/>
              </a:rPr>
              <a:t>M3345D</a:t>
            </a:r>
            <a:r>
              <a:rPr lang="en-US" sz="800" i="1" dirty="0"/>
              <a:t>, </a:t>
            </a:r>
            <a:r>
              <a:rPr lang="en-US" sz="800" i="1" dirty="0">
                <a:hlinkClick r:id="rId5"/>
              </a:rPr>
              <a:t>M3460D</a:t>
            </a:r>
            <a:endParaRPr lang="en-US" sz="800" dirty="0"/>
          </a:p>
          <a:p>
            <a:r>
              <a:rPr lang="en-US" sz="800" dirty="0"/>
              <a:t>Unlike the sharing diodes, the isolation diodes allow only a </a:t>
            </a:r>
            <a:r>
              <a:rPr lang="en-US" sz="800" b="1" dirty="0"/>
              <a:t>one-way flow of power </a:t>
            </a:r>
            <a:r>
              <a:rPr lang="en-US" sz="800" dirty="0"/>
              <a:t>and do not allow drives to share power with each other, completely isolating the drives and preventing circulating currents. The isolation diodes allow multiple drives to be connected on the DC bus so that they can share one braking unit, regen, or UPD. The M3345D allows an outward flow of power from the connected drives to be dissipated by a braking or regen unit. The M3460D allows inward flow of power so that one UPD can power all of the drives connected to the DC bus.</a:t>
            </a:r>
          </a:p>
          <a:p>
            <a:endParaRPr lang="en-US" dirty="0"/>
          </a:p>
        </p:txBody>
      </p:sp>
      <p:sp>
        <p:nvSpPr>
          <p:cNvPr id="4" name="Slide Number Placeholder 3"/>
          <p:cNvSpPr>
            <a:spLocks noGrp="1"/>
          </p:cNvSpPr>
          <p:nvPr>
            <p:ph type="sldNum" sz="quarter" idx="10"/>
          </p:nvPr>
        </p:nvSpPr>
        <p:spPr/>
        <p:txBody>
          <a:bodyPr/>
          <a:lstStyle/>
          <a:p>
            <a:fld id="{0C0B84F9-F909-4316-8B96-48049E47C0F4}" type="slidenum">
              <a:rPr lang="en-US" smtClean="0">
                <a:solidFill>
                  <a:prstClr val="black"/>
                </a:solidFill>
              </a:rPr>
              <a:pPr/>
              <a:t>30</a:t>
            </a:fld>
            <a:endParaRPr lang="en-US">
              <a:solidFill>
                <a:prstClr val="black"/>
              </a:solidFill>
            </a:endParaRPr>
          </a:p>
        </p:txBody>
      </p:sp>
    </p:spTree>
    <p:extLst>
      <p:ext uri="{BB962C8B-B14F-4D97-AF65-F5344CB8AC3E}">
        <p14:creationId xmlns:p14="http://schemas.microsoft.com/office/powerpoint/2010/main" val="238812496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Technically, Bonitron offers another Common</a:t>
            </a:r>
            <a:r>
              <a:rPr lang="en-US" baseline="0" dirty="0"/>
              <a:t> Bus Power Supply, however this 3712 Series is specifically for those with only single phase AC power.</a:t>
            </a:r>
          </a:p>
          <a:p>
            <a:pPr lvl="0"/>
            <a:endParaRPr lang="en-US" baseline="0" dirty="0"/>
          </a:p>
          <a:p>
            <a:pPr lvl="0"/>
            <a:r>
              <a:rPr lang="en-US" baseline="0" dirty="0"/>
              <a:t>The M3712 Single Phase Power Supply takes a single phase AC input and outputs DC voltage that will power the DC +/- terminals of an AC drive.</a:t>
            </a:r>
          </a:p>
          <a:p>
            <a:pPr lvl="0"/>
            <a:endParaRPr lang="en-US" baseline="0" dirty="0"/>
          </a:p>
          <a:p>
            <a:pPr lvl="0"/>
            <a:r>
              <a:rPr lang="en-US" baseline="0" dirty="0"/>
              <a:t>Normally, users must buy a 3-phase drive 2-3 times larger than necessary if they are going to power it with only single phase power. Many drive manufacturers do not recommend this as it can decrease the drive’s life and jeopardize UL status.</a:t>
            </a:r>
          </a:p>
          <a:p>
            <a:pPr lvl="0"/>
            <a:endParaRPr lang="en-US" baseline="0" dirty="0"/>
          </a:p>
          <a:p>
            <a:pPr lvl="0"/>
            <a:r>
              <a:rPr lang="en-US" baseline="0" dirty="0"/>
              <a:t>For example:</a:t>
            </a:r>
          </a:p>
          <a:p>
            <a:pPr lvl="0"/>
            <a:r>
              <a:rPr lang="en-US" dirty="0"/>
              <a:t>A 50HP</a:t>
            </a:r>
            <a:r>
              <a:rPr lang="en-US" baseline="0" dirty="0"/>
              <a:t> application would require a much more expensive 100-150HP 3-phase drive.</a:t>
            </a:r>
          </a:p>
          <a:p>
            <a:pPr lvl="0"/>
            <a:endParaRPr lang="en-US" baseline="0" dirty="0"/>
          </a:p>
          <a:p>
            <a:pPr lvl="0"/>
            <a:r>
              <a:rPr lang="en-US" baseline="0" dirty="0"/>
              <a:t>But with Bonitron a 50HP </a:t>
            </a:r>
            <a:r>
              <a:rPr lang="en-US" baseline="0" dirty="0" err="1"/>
              <a:t>applicaton</a:t>
            </a:r>
            <a:r>
              <a:rPr lang="en-US" baseline="0" dirty="0"/>
              <a:t> would require a line reactor, 50HP M3712 unit, 50HP drive.</a:t>
            </a:r>
            <a:endParaRPr lang="en-US" dirty="0"/>
          </a:p>
        </p:txBody>
      </p:sp>
      <p:sp>
        <p:nvSpPr>
          <p:cNvPr id="4" name="Slide Number Placeholder 3"/>
          <p:cNvSpPr>
            <a:spLocks noGrp="1"/>
          </p:cNvSpPr>
          <p:nvPr>
            <p:ph type="sldNum" sz="quarter" idx="10"/>
          </p:nvPr>
        </p:nvSpPr>
        <p:spPr/>
        <p:txBody>
          <a:bodyPr/>
          <a:lstStyle/>
          <a:p>
            <a:fld id="{0C0B84F9-F909-4316-8B96-48049E47C0F4}" type="slidenum">
              <a:rPr lang="en-US" smtClean="0"/>
              <a:pPr/>
              <a:t>31</a:t>
            </a:fld>
            <a:endParaRPr lang="en-US"/>
          </a:p>
        </p:txBody>
      </p:sp>
    </p:spTree>
    <p:extLst>
      <p:ext uri="{BB962C8B-B14F-4D97-AF65-F5344CB8AC3E}">
        <p14:creationId xmlns:p14="http://schemas.microsoft.com/office/powerpoint/2010/main" val="32588724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Some people know us as the braking guys some as the regen guys but what we do</a:t>
            </a:r>
            <a:r>
              <a:rPr lang="en-US" baseline="0" dirty="0"/>
              <a:t> is a full line of DC bus management products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0B84F9-F909-4316-8B96-48049E47C0F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2474561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B0FC0C-3FBF-4663-A77B-74C0B5E3B430}" type="slidenum">
              <a:rPr kumimoji="0" lang="en-US" alt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alt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8830770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13D94A61-20D7-46FF-89ED-37BC766D96D6}" type="slidenum">
              <a:rPr lang="en-US" smtClean="0">
                <a:solidFill>
                  <a:prstClr val="black"/>
                </a:solidFill>
              </a:rPr>
              <a:pPr>
                <a:defRPr/>
              </a:pPr>
              <a:t>33</a:t>
            </a:fld>
            <a:endParaRPr lang="en-US">
              <a:solidFill>
                <a:prstClr val="black"/>
              </a:solidFill>
            </a:endParaRPr>
          </a:p>
        </p:txBody>
      </p:sp>
    </p:spTree>
    <p:extLst>
      <p:ext uri="{BB962C8B-B14F-4D97-AF65-F5344CB8AC3E}">
        <p14:creationId xmlns:p14="http://schemas.microsoft.com/office/powerpoint/2010/main" val="223634263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522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fld id="{935E6348-74FC-4FE3-A813-2E6AEE5A7676}" type="slidenum">
              <a:rPr lang="en-US" altLang="en-US">
                <a:solidFill>
                  <a:prstClr val="black"/>
                </a:solidFill>
              </a:rPr>
              <a:pPr/>
              <a:t>34</a:t>
            </a:fld>
            <a:endParaRPr lang="en-US" altLang="en-US">
              <a:solidFill>
                <a:prstClr val="black"/>
              </a:solidFill>
            </a:endParaRPr>
          </a:p>
        </p:txBody>
      </p:sp>
    </p:spTree>
    <p:extLst>
      <p:ext uri="{BB962C8B-B14F-4D97-AF65-F5344CB8AC3E}">
        <p14:creationId xmlns:p14="http://schemas.microsoft.com/office/powerpoint/2010/main" val="261220844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D94A61-20D7-46FF-89ED-37BC766D96D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8960313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0B84F9-F909-4316-8B96-48049E47C0F4}" type="slidenum">
              <a:rPr lang="en-US" smtClean="0">
                <a:solidFill>
                  <a:prstClr val="black"/>
                </a:solidFill>
              </a:rPr>
              <a:pPr/>
              <a:t>36</a:t>
            </a:fld>
            <a:endParaRPr lang="en-US">
              <a:solidFill>
                <a:prstClr val="black"/>
              </a:solidFill>
            </a:endParaRPr>
          </a:p>
        </p:txBody>
      </p:sp>
    </p:spTree>
    <p:extLst>
      <p:ext uri="{BB962C8B-B14F-4D97-AF65-F5344CB8AC3E}">
        <p14:creationId xmlns:p14="http://schemas.microsoft.com/office/powerpoint/2010/main" val="392146766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Bonitron has 3 series of braking transistors.  Act as switch that allows overvoltage to flow into resistor to prevent drive faults.</a:t>
            </a:r>
          </a:p>
          <a:p>
            <a:pPr eaLnBrk="1" hangingPunct="1">
              <a:spcBef>
                <a:spcPct val="0"/>
              </a:spcBef>
            </a:pPr>
            <a:r>
              <a:rPr lang="en-US" altLang="en-US" dirty="0"/>
              <a:t>Example – AB drive OV fault 810VDC, Bonitron Transistor turns on at 750VDC</a:t>
            </a:r>
          </a:p>
        </p:txBody>
      </p:sp>
      <p:sp>
        <p:nvSpPr>
          <p:cNvPr id="43012" name="Date Placeholder 3"/>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A98EB90-21F4-4AFA-85CB-28EE1A52127A}" type="datetime1">
              <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2/11/2025</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43013" name="Slide Number Placeholder 4"/>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E338151-68EC-45E4-9FB5-3EB2BEB90F0A}"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27410891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Date Placeholder 2"/>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DD2D050-D781-4C70-B487-5E9E8B95A9A7}" type="datetime1">
              <a:rPr kumimoji="0" lang="en-US" altLang="en-US" sz="1200" b="0" i="0" u="none" strike="noStrike" kern="1200" cap="none" spc="0" normalizeH="0" baseline="0" noProof="0">
                <a:ln>
                  <a:noFill/>
                </a:ln>
                <a:solidFill>
                  <a:prstClr val="black"/>
                </a:solidFill>
                <a:effectLst/>
                <a:uLnTx/>
                <a:uFillTx/>
                <a:latin typeface="Calibr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2/11/2025</a:t>
            </a:fld>
            <a:endParaRPr kumimoji="0" lang="en-US" altLang="en-US" sz="1200" b="0" i="0" u="none" strike="noStrike" kern="1200" cap="none" spc="0" normalizeH="0" baseline="0" noProof="0">
              <a:ln>
                <a:noFill/>
              </a:ln>
              <a:solidFill>
                <a:prstClr val="black"/>
              </a:solidFill>
              <a:effectLst/>
              <a:uLnTx/>
              <a:uFillTx/>
              <a:latin typeface="Calibri" pitchFamily="34" charset="0"/>
              <a:ea typeface="+mn-ea"/>
              <a:cs typeface="+mn-cs"/>
            </a:endParaRPr>
          </a:p>
        </p:txBody>
      </p:sp>
      <p:sp>
        <p:nvSpPr>
          <p:cNvPr id="66563" name="Rectangle 6"/>
          <p:cNvSpPr>
            <a:spLocks noGrp="1" noChangeArrowheads="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a:ln>
                  <a:noFill/>
                </a:ln>
                <a:solidFill>
                  <a:prstClr val="black"/>
                </a:solidFill>
                <a:effectLst/>
                <a:uLnTx/>
                <a:uFillTx/>
                <a:latin typeface="Arial" pitchFamily="34" charset="0"/>
                <a:ea typeface="+mn-ea"/>
                <a:cs typeface="Arial" pitchFamily="34" charset="0"/>
              </a:rPr>
              <a:t>Ride-Thru.ppt</a:t>
            </a:r>
          </a:p>
        </p:txBody>
      </p:sp>
      <p:sp>
        <p:nvSpPr>
          <p:cNvPr id="66564" name="Rectangle 2"/>
          <p:cNvSpPr>
            <a:spLocks noGrp="1" noRot="1" noChangeAspect="1" noChangeArrowheads="1" noTextEdit="1"/>
          </p:cNvSpPr>
          <p:nvPr>
            <p:ph type="sldImg"/>
          </p:nvPr>
        </p:nvSpPr>
        <p:spPr bwMode="auto">
          <a:xfrm>
            <a:off x="344488" y="703263"/>
            <a:ext cx="6172200" cy="347186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a:latin typeface="Arial" pitchFamily="34" charset="0"/>
              <a:cs typeface="Arial" pitchFamily="34" charset="0"/>
            </a:endParaRPr>
          </a:p>
        </p:txBody>
      </p:sp>
    </p:spTree>
    <p:extLst>
      <p:ext uri="{BB962C8B-B14F-4D97-AF65-F5344CB8AC3E}">
        <p14:creationId xmlns:p14="http://schemas.microsoft.com/office/powerpoint/2010/main" val="160711368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0B84F9-F909-4316-8B96-48049E47C0F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9878794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a:extLst>
              <a:ext uri="{FF2B5EF4-FFF2-40B4-BE49-F238E27FC236}">
                <a16:creationId xmlns:a16="http://schemas.microsoft.com/office/drawing/2014/main" id="{2DEF0E92-C423-42C4-939E-A63ABB4751F0}"/>
              </a:ext>
            </a:extLst>
          </p:cNvPr>
          <p:cNvSpPr txBox="1">
            <a:spLocks noGrp="1" noChangeArrowheads="1"/>
          </p:cNvSpPr>
          <p:nvPr/>
        </p:nvSpPr>
        <p:spPr bwMode="auto">
          <a:xfrm>
            <a:off x="5178425" y="14039850"/>
            <a:ext cx="3963988"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5380" tIns="67691" rIns="135380" bIns="67691" anchor="b"/>
          <a:lstStyle>
            <a:lvl1pPr defTabSz="1354138">
              <a:defRPr>
                <a:solidFill>
                  <a:schemeClr val="tx1"/>
                </a:solidFill>
                <a:latin typeface="Calibri" panose="020F0502020204030204" pitchFamily="34" charset="0"/>
              </a:defRPr>
            </a:lvl1pPr>
            <a:lvl2pPr marL="742950" indent="-285750" defTabSz="1354138">
              <a:defRPr>
                <a:solidFill>
                  <a:schemeClr val="tx1"/>
                </a:solidFill>
                <a:latin typeface="Calibri" panose="020F0502020204030204" pitchFamily="34" charset="0"/>
              </a:defRPr>
            </a:lvl2pPr>
            <a:lvl3pPr marL="1143000" indent="-228600" defTabSz="1354138">
              <a:defRPr>
                <a:solidFill>
                  <a:schemeClr val="tx1"/>
                </a:solidFill>
                <a:latin typeface="Calibri" panose="020F0502020204030204" pitchFamily="34" charset="0"/>
              </a:defRPr>
            </a:lvl3pPr>
            <a:lvl4pPr marL="1600200" indent="-228600" defTabSz="1354138">
              <a:defRPr>
                <a:solidFill>
                  <a:schemeClr val="tx1"/>
                </a:solidFill>
                <a:latin typeface="Calibri" panose="020F0502020204030204" pitchFamily="34" charset="0"/>
              </a:defRPr>
            </a:lvl4pPr>
            <a:lvl5pPr marL="2057400" indent="-228600" defTabSz="1354138">
              <a:defRPr>
                <a:solidFill>
                  <a:schemeClr val="tx1"/>
                </a:solidFill>
                <a:latin typeface="Calibri" panose="020F0502020204030204" pitchFamily="34" charset="0"/>
              </a:defRPr>
            </a:lvl5pPr>
            <a:lvl6pPr marL="2514600" indent="-228600" defTabSz="1354138" fontAlgn="base">
              <a:spcBef>
                <a:spcPct val="0"/>
              </a:spcBef>
              <a:spcAft>
                <a:spcPct val="0"/>
              </a:spcAft>
              <a:defRPr>
                <a:solidFill>
                  <a:schemeClr val="tx1"/>
                </a:solidFill>
                <a:latin typeface="Calibri" panose="020F0502020204030204" pitchFamily="34" charset="0"/>
              </a:defRPr>
            </a:lvl6pPr>
            <a:lvl7pPr marL="2971800" indent="-228600" defTabSz="1354138" fontAlgn="base">
              <a:spcBef>
                <a:spcPct val="0"/>
              </a:spcBef>
              <a:spcAft>
                <a:spcPct val="0"/>
              </a:spcAft>
              <a:defRPr>
                <a:solidFill>
                  <a:schemeClr val="tx1"/>
                </a:solidFill>
                <a:latin typeface="Calibri" panose="020F0502020204030204" pitchFamily="34" charset="0"/>
              </a:defRPr>
            </a:lvl7pPr>
            <a:lvl8pPr marL="3429000" indent="-228600" defTabSz="1354138" fontAlgn="base">
              <a:spcBef>
                <a:spcPct val="0"/>
              </a:spcBef>
              <a:spcAft>
                <a:spcPct val="0"/>
              </a:spcAft>
              <a:defRPr>
                <a:solidFill>
                  <a:schemeClr val="tx1"/>
                </a:solidFill>
                <a:latin typeface="Calibri" panose="020F0502020204030204" pitchFamily="34" charset="0"/>
              </a:defRPr>
            </a:lvl8pPr>
            <a:lvl9pPr marL="3886200" indent="-228600" defTabSz="1354138" fontAlgn="base">
              <a:spcBef>
                <a:spcPct val="0"/>
              </a:spcBef>
              <a:spcAft>
                <a:spcPct val="0"/>
              </a:spcAft>
              <a:defRPr>
                <a:solidFill>
                  <a:schemeClr val="tx1"/>
                </a:solidFill>
                <a:latin typeface="Calibri" panose="020F0502020204030204" pitchFamily="34" charset="0"/>
              </a:defRPr>
            </a:lvl9pPr>
          </a:lstStyle>
          <a:p>
            <a:pPr marL="0" marR="0" lvl="0" indent="0" algn="r" defTabSz="1354138" rtl="0" eaLnBrk="1" fontAlgn="base" latinLnBrk="0" hangingPunct="1">
              <a:lnSpc>
                <a:spcPct val="100000"/>
              </a:lnSpc>
              <a:spcBef>
                <a:spcPct val="0"/>
              </a:spcBef>
              <a:spcAft>
                <a:spcPct val="0"/>
              </a:spcAft>
              <a:buClrTx/>
              <a:buSzTx/>
              <a:buFontTx/>
              <a:buNone/>
              <a:tabLst/>
              <a:defRPr/>
            </a:pPr>
            <a:fld id="{A3D7D5C7-A587-4C60-AEBE-514EC54D5C07}" type="slidenum">
              <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pPr marL="0" marR="0" lvl="0" indent="0" algn="r" defTabSz="1354138" rtl="0" eaLnBrk="1" fontAlgn="base" latinLnBrk="0" hangingPunct="1">
                <a:lnSpc>
                  <a:spcPct val="100000"/>
                </a:lnSpc>
                <a:spcBef>
                  <a:spcPct val="0"/>
                </a:spcBef>
                <a:spcAft>
                  <a:spcPct val="0"/>
                </a:spcAft>
                <a:buClrTx/>
                <a:buSzTx/>
                <a:buFontTx/>
                <a:buNone/>
                <a:tabLst/>
                <a:defRPr/>
              </a:pPr>
              <a:t>43</a:t>
            </a:fld>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04451" name="Rectangle 2">
            <a:extLst>
              <a:ext uri="{FF2B5EF4-FFF2-40B4-BE49-F238E27FC236}">
                <a16:creationId xmlns:a16="http://schemas.microsoft.com/office/drawing/2014/main" id="{9CBC19D6-96F8-496C-A592-73AFD3DB2A8B}"/>
              </a:ext>
            </a:extLst>
          </p:cNvPr>
          <p:cNvSpPr>
            <a:spLocks noGrp="1" noRot="1" noChangeAspect="1" noChangeArrowheads="1" noTextEdit="1"/>
          </p:cNvSpPr>
          <p:nvPr>
            <p:ph type="sldImg"/>
          </p:nvPr>
        </p:nvSpPr>
        <p:spPr bwMode="auto">
          <a:xfrm>
            <a:off x="-330200" y="1120775"/>
            <a:ext cx="9809163" cy="5518150"/>
          </a:xfrm>
          <a:noFill/>
          <a:ln cap="flat">
            <a:solidFill>
              <a:schemeClr val="tx1"/>
            </a:solidFill>
            <a:miter lim="800000"/>
            <a:headEnd/>
            <a:tailEnd/>
          </a:ln>
          <a:extLst>
            <a:ext uri="{909E8E84-426E-40DD-AFC4-6F175D3DCCD1}">
              <a14:hiddenFill xmlns:a14="http://schemas.microsoft.com/office/drawing/2010/main">
                <a:solidFill>
                  <a:srgbClr val="FFFFFF"/>
                </a:solidFill>
              </a14:hiddenFill>
            </a:ext>
          </a:extLst>
        </p:spPr>
      </p:sp>
      <p:sp>
        <p:nvSpPr>
          <p:cNvPr id="104452" name="Rectangle 3">
            <a:extLst>
              <a:ext uri="{FF2B5EF4-FFF2-40B4-BE49-F238E27FC236}">
                <a16:creationId xmlns:a16="http://schemas.microsoft.com/office/drawing/2014/main" id="{36FBF0D0-51E2-4E87-9924-05581EAA0EA0}"/>
              </a:ext>
            </a:extLst>
          </p:cNvPr>
          <p:cNvSpPr>
            <a:spLocks noGrp="1" noChangeArrowheads="1"/>
          </p:cNvSpPr>
          <p:nvPr>
            <p:ph type="body" idx="1"/>
          </p:nvPr>
        </p:nvSpPr>
        <p:spPr bwMode="auto">
          <a:xfrm>
            <a:off x="1219200" y="7023100"/>
            <a:ext cx="6707188" cy="66484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39053" tIns="67128" rIns="139053" bIns="67128" numCol="1" anchor="t" anchorCtr="0" compatLnSpc="1">
            <a:prstTxWarp prst="textNoShape">
              <a:avLst/>
            </a:prstTxWarp>
          </a:bodyPr>
          <a:lstStyle/>
          <a:p>
            <a:pPr>
              <a:spcBef>
                <a:spcPct val="0"/>
              </a:spcBef>
            </a:pPr>
            <a:r>
              <a:rPr lang="en-US" altLang="en-US" dirty="0">
                <a:latin typeface="Arial" panose="020B0604020202020204" pitchFamily="34" charset="0"/>
                <a:cs typeface="Arial" panose="020B0604020202020204" pitchFamily="34" charset="0"/>
              </a:rPr>
              <a:t>Electrolytic and Ultracapacitors are 10+ years with no maintenance.</a:t>
            </a:r>
          </a:p>
          <a:p>
            <a:pPr>
              <a:spcBef>
                <a:spcPct val="0"/>
              </a:spcBef>
            </a:pPr>
            <a:r>
              <a:rPr lang="en-US" altLang="en-US" dirty="0">
                <a:latin typeface="Arial" panose="020B0604020202020204" pitchFamily="34" charset="0"/>
                <a:cs typeface="Arial" panose="020B0604020202020204" pitchFamily="34" charset="0"/>
              </a:rPr>
              <a:t>Batteries would be serviced the same as UPS applications, great support from local service providers.  </a:t>
            </a:r>
          </a:p>
        </p:txBody>
      </p:sp>
    </p:spTree>
    <p:extLst>
      <p:ext uri="{BB962C8B-B14F-4D97-AF65-F5344CB8AC3E}">
        <p14:creationId xmlns:p14="http://schemas.microsoft.com/office/powerpoint/2010/main" val="53963122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0B84F9-F909-4316-8B96-48049E47C0F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41057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normAutofit/>
          </a:bodyPr>
          <a:lstStyle/>
          <a:p>
            <a:r>
              <a:rPr lang="en-US" b="0" i="0" dirty="0"/>
              <a:t>Bonitron products work with any drive brand with DC +/-</a:t>
            </a:r>
            <a:r>
              <a:rPr lang="en-US" b="0" i="0" baseline="0" dirty="0"/>
              <a:t> connections.</a:t>
            </a:r>
            <a:endParaRPr lang="en-US" b="0" i="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0B84F9-F909-4316-8B96-48049E47C0F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091944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dirty="0"/>
              <a:t>Utility</a:t>
            </a:r>
          </a:p>
          <a:p>
            <a:pPr lvl="1">
              <a:spcBef>
                <a:spcPct val="0"/>
              </a:spcBef>
            </a:pPr>
            <a:r>
              <a:rPr lang="en-US" altLang="en-US" dirty="0"/>
              <a:t>Substations</a:t>
            </a:r>
          </a:p>
          <a:p>
            <a:pPr lvl="1">
              <a:spcBef>
                <a:spcPct val="0"/>
              </a:spcBef>
            </a:pPr>
            <a:r>
              <a:rPr lang="en-US" altLang="en-US" dirty="0"/>
              <a:t>Exposed power lines</a:t>
            </a:r>
          </a:p>
          <a:p>
            <a:pPr lvl="1">
              <a:spcBef>
                <a:spcPct val="0"/>
              </a:spcBef>
            </a:pPr>
            <a:r>
              <a:rPr lang="en-US" altLang="en-US" dirty="0"/>
              <a:t>Transformers</a:t>
            </a:r>
          </a:p>
          <a:p>
            <a:pPr lvl="1">
              <a:spcBef>
                <a:spcPct val="0"/>
              </a:spcBef>
            </a:pPr>
            <a:r>
              <a:rPr lang="en-US" altLang="en-US" dirty="0"/>
              <a:t>Backup Switching</a:t>
            </a:r>
          </a:p>
          <a:p>
            <a:pPr>
              <a:spcBef>
                <a:spcPct val="0"/>
              </a:spcBef>
            </a:pPr>
            <a:r>
              <a:rPr lang="en-US" altLang="en-US" dirty="0"/>
              <a:t>Control Room</a:t>
            </a:r>
          </a:p>
          <a:p>
            <a:pPr lvl="1">
              <a:spcBef>
                <a:spcPct val="0"/>
              </a:spcBef>
            </a:pPr>
            <a:r>
              <a:rPr lang="en-US" altLang="en-US" dirty="0"/>
              <a:t>UPS or Sag Corrector</a:t>
            </a:r>
          </a:p>
          <a:p>
            <a:pPr lvl="1">
              <a:spcBef>
                <a:spcPct val="0"/>
              </a:spcBef>
            </a:pPr>
            <a:r>
              <a:rPr lang="en-US" altLang="en-US" dirty="0"/>
              <a:t>Oversized plant-wide solution</a:t>
            </a:r>
          </a:p>
          <a:p>
            <a:pPr lvl="1">
              <a:spcBef>
                <a:spcPct val="0"/>
              </a:spcBef>
            </a:pPr>
            <a:r>
              <a:rPr lang="en-US" altLang="en-US" dirty="0"/>
              <a:t>Process still vulnerable to PQ issues within plant</a:t>
            </a:r>
          </a:p>
          <a:p>
            <a:pPr>
              <a:spcBef>
                <a:spcPct val="0"/>
              </a:spcBef>
            </a:pPr>
            <a:r>
              <a:rPr lang="en-US" altLang="en-US" dirty="0"/>
              <a:t>Bonitron UPD</a:t>
            </a:r>
          </a:p>
          <a:p>
            <a:pPr lvl="1">
              <a:spcBef>
                <a:spcPct val="0"/>
              </a:spcBef>
            </a:pPr>
            <a:r>
              <a:rPr lang="en-US" altLang="en-US" dirty="0"/>
              <a:t>Direct drive connection at drive location</a:t>
            </a:r>
          </a:p>
        </p:txBody>
      </p:sp>
      <p:sp>
        <p:nvSpPr>
          <p:cNvPr id="583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fld id="{9D228429-6C12-448A-9290-60A80D683E68}" type="slidenum">
              <a:rPr lang="en-US" altLang="en-US">
                <a:solidFill>
                  <a:prstClr val="black"/>
                </a:solidFill>
              </a:rPr>
              <a:pPr/>
              <a:t>45</a:t>
            </a:fld>
            <a:endParaRPr lang="en-US" altLang="en-US">
              <a:solidFill>
                <a:prstClr val="black"/>
              </a:solidFill>
            </a:endParaRPr>
          </a:p>
        </p:txBody>
      </p:sp>
    </p:spTree>
    <p:extLst>
      <p:ext uri="{BB962C8B-B14F-4D97-AF65-F5344CB8AC3E}">
        <p14:creationId xmlns:p14="http://schemas.microsoft.com/office/powerpoint/2010/main" val="168515406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pPr lvl="0"/>
            <a:r>
              <a:rPr lang="en-US" dirty="0"/>
              <a:t>Utility</a:t>
            </a:r>
          </a:p>
          <a:p>
            <a:pPr lvl="1"/>
            <a:r>
              <a:rPr lang="en-US" dirty="0"/>
              <a:t>Substations</a:t>
            </a:r>
          </a:p>
          <a:p>
            <a:pPr lvl="1"/>
            <a:r>
              <a:rPr lang="en-US" dirty="0"/>
              <a:t>Exposed power lines</a:t>
            </a:r>
          </a:p>
          <a:p>
            <a:pPr lvl="0"/>
            <a:r>
              <a:rPr lang="en-US" dirty="0"/>
              <a:t>Control Room</a:t>
            </a:r>
          </a:p>
          <a:p>
            <a:pPr lvl="1"/>
            <a:r>
              <a:rPr lang="en-US" dirty="0"/>
              <a:t>UPS or Sag Corrector</a:t>
            </a:r>
          </a:p>
          <a:p>
            <a:pPr lvl="1"/>
            <a:r>
              <a:rPr lang="en-US" dirty="0"/>
              <a:t>Oversized plant-wide solution</a:t>
            </a:r>
          </a:p>
          <a:p>
            <a:pPr lvl="1"/>
            <a:r>
              <a:rPr lang="en-US" dirty="0"/>
              <a:t>Process still vulnerable to PQ issues within plant</a:t>
            </a:r>
          </a:p>
        </p:txBody>
      </p:sp>
      <p:sp>
        <p:nvSpPr>
          <p:cNvPr id="4" name="Slide Number Placeholder 3"/>
          <p:cNvSpPr>
            <a:spLocks noGrp="1"/>
          </p:cNvSpPr>
          <p:nvPr>
            <p:ph type="sldNum" sz="quarter" idx="10"/>
          </p:nvPr>
        </p:nvSpPr>
        <p:spPr/>
        <p:txBody>
          <a:bodyPr/>
          <a:lstStyle/>
          <a:p>
            <a:fld id="{0C0B84F9-F909-4316-8B96-48049E47C0F4}" type="slidenum">
              <a:rPr lang="en-US" smtClean="0">
                <a:solidFill>
                  <a:prstClr val="black"/>
                </a:solidFill>
              </a:rPr>
              <a:pPr/>
              <a:t>46</a:t>
            </a:fld>
            <a:endParaRPr lang="en-US" dirty="0">
              <a:solidFill>
                <a:prstClr val="black"/>
              </a:solidFill>
            </a:endParaRPr>
          </a:p>
        </p:txBody>
      </p:sp>
    </p:spTree>
    <p:extLst>
      <p:ext uri="{BB962C8B-B14F-4D97-AF65-F5344CB8AC3E}">
        <p14:creationId xmlns:p14="http://schemas.microsoft.com/office/powerpoint/2010/main" val="84070271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C0B84F9-F909-4316-8B96-48049E47C0F4}" type="slidenum">
              <a:rPr lang="en-US" smtClean="0">
                <a:solidFill>
                  <a:prstClr val="black"/>
                </a:solidFill>
              </a:rPr>
              <a:pPr/>
              <a:t>47</a:t>
            </a:fld>
            <a:endParaRPr lang="en-US" dirty="0">
              <a:solidFill>
                <a:prstClr val="black"/>
              </a:solidFill>
            </a:endParaRPr>
          </a:p>
        </p:txBody>
      </p:sp>
    </p:spTree>
    <p:extLst>
      <p:ext uri="{BB962C8B-B14F-4D97-AF65-F5344CB8AC3E}">
        <p14:creationId xmlns:p14="http://schemas.microsoft.com/office/powerpoint/2010/main" val="257595929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7"/>
          <p:cNvSpPr txBox="1">
            <a:spLocks noGrp="1" noChangeArrowheads="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297" tIns="46149" rIns="92297" bIns="46149" anchor="b"/>
          <a:lstStyle>
            <a:lvl1pPr defTabSz="922338">
              <a:defRPr>
                <a:solidFill>
                  <a:schemeClr val="tx1"/>
                </a:solidFill>
                <a:latin typeface="Arial" panose="020B0604020202020204" pitchFamily="34" charset="0"/>
              </a:defRPr>
            </a:lvl1pPr>
            <a:lvl2pPr marL="742950" indent="-285750" defTabSz="922338">
              <a:defRPr>
                <a:solidFill>
                  <a:schemeClr val="tx1"/>
                </a:solidFill>
                <a:latin typeface="Arial" panose="020B0604020202020204" pitchFamily="34" charset="0"/>
              </a:defRPr>
            </a:lvl2pPr>
            <a:lvl3pPr marL="1143000" indent="-228600" defTabSz="922338">
              <a:defRPr>
                <a:solidFill>
                  <a:schemeClr val="tx1"/>
                </a:solidFill>
                <a:latin typeface="Arial" panose="020B0604020202020204" pitchFamily="34" charset="0"/>
              </a:defRPr>
            </a:lvl3pPr>
            <a:lvl4pPr marL="1600200" indent="-228600" defTabSz="922338">
              <a:defRPr>
                <a:solidFill>
                  <a:schemeClr val="tx1"/>
                </a:solidFill>
                <a:latin typeface="Arial" panose="020B0604020202020204" pitchFamily="34" charset="0"/>
              </a:defRPr>
            </a:lvl4pPr>
            <a:lvl5pPr marL="2057400" indent="-228600" defTabSz="922338">
              <a:defRPr>
                <a:solidFill>
                  <a:schemeClr val="tx1"/>
                </a:solidFill>
                <a:latin typeface="Arial" panose="020B0604020202020204" pitchFamily="34" charset="0"/>
              </a:defRPr>
            </a:lvl5pPr>
            <a:lvl6pPr marL="2514600" indent="-228600" defTabSz="922338" fontAlgn="base">
              <a:spcBef>
                <a:spcPct val="0"/>
              </a:spcBef>
              <a:spcAft>
                <a:spcPct val="0"/>
              </a:spcAft>
              <a:defRPr>
                <a:solidFill>
                  <a:schemeClr val="tx1"/>
                </a:solidFill>
                <a:latin typeface="Arial" panose="020B0604020202020204" pitchFamily="34" charset="0"/>
              </a:defRPr>
            </a:lvl6pPr>
            <a:lvl7pPr marL="2971800" indent="-228600" defTabSz="922338" fontAlgn="base">
              <a:spcBef>
                <a:spcPct val="0"/>
              </a:spcBef>
              <a:spcAft>
                <a:spcPct val="0"/>
              </a:spcAft>
              <a:defRPr>
                <a:solidFill>
                  <a:schemeClr val="tx1"/>
                </a:solidFill>
                <a:latin typeface="Arial" panose="020B0604020202020204" pitchFamily="34" charset="0"/>
              </a:defRPr>
            </a:lvl7pPr>
            <a:lvl8pPr marL="3429000" indent="-228600" defTabSz="922338" fontAlgn="base">
              <a:spcBef>
                <a:spcPct val="0"/>
              </a:spcBef>
              <a:spcAft>
                <a:spcPct val="0"/>
              </a:spcAft>
              <a:defRPr>
                <a:solidFill>
                  <a:schemeClr val="tx1"/>
                </a:solidFill>
                <a:latin typeface="Arial" panose="020B0604020202020204" pitchFamily="34" charset="0"/>
              </a:defRPr>
            </a:lvl8pPr>
            <a:lvl9pPr marL="3886200" indent="-228600" defTabSz="922338" fontAlgn="base">
              <a:spcBef>
                <a:spcPct val="0"/>
              </a:spcBef>
              <a:spcAft>
                <a:spcPct val="0"/>
              </a:spcAft>
              <a:defRPr>
                <a:solidFill>
                  <a:schemeClr val="tx1"/>
                </a:solidFill>
                <a:latin typeface="Arial" panose="020B0604020202020204" pitchFamily="34" charset="0"/>
              </a:defRPr>
            </a:lvl9pPr>
          </a:lstStyle>
          <a:p>
            <a:pPr algn="r"/>
            <a:fld id="{515D7A9D-FD85-4D2F-B7B5-2E0F6A970695}" type="slidenum">
              <a:rPr lang="en-US" altLang="en-US" sz="1200">
                <a:cs typeface="Arial" panose="020B0604020202020204" pitchFamily="34" charset="0"/>
              </a:rPr>
              <a:pPr algn="r"/>
              <a:t>48</a:t>
            </a:fld>
            <a:endParaRPr lang="en-US" altLang="en-US" sz="1200">
              <a:cs typeface="Arial" panose="020B0604020202020204" pitchFamily="34" charset="0"/>
            </a:endParaRPr>
          </a:p>
        </p:txBody>
      </p:sp>
      <p:sp>
        <p:nvSpPr>
          <p:cNvPr id="50178" name="Rectangle 2"/>
          <p:cNvSpPr>
            <a:spLocks noGrp="1" noRot="1" noChangeAspect="1" noChangeArrowheads="1" noTextEdit="1"/>
          </p:cNvSpPr>
          <p:nvPr>
            <p:ph type="sldImg"/>
          </p:nvPr>
        </p:nvSpPr>
        <p:spPr bwMode="auto">
          <a:xfrm>
            <a:off x="422275" y="703263"/>
            <a:ext cx="6172200" cy="347186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Rectangle 3"/>
          <p:cNvSpPr>
            <a:spLocks noGrp="1" noChangeArrowheads="1"/>
          </p:cNvSpPr>
          <p:nvPr>
            <p:ph type="body" idx="1"/>
          </p:nvPr>
        </p:nvSpPr>
        <p:spPr>
          <a:xfrm>
            <a:off x="935038" y="4414838"/>
            <a:ext cx="5141912" cy="41830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440" tIns="47219" rIns="94440" bIns="47219"/>
          <a:lstStyle/>
          <a:p>
            <a:pPr defTabSz="903288" eaLnBrk="1" hangingPunct="1"/>
            <a:r>
              <a:rPr lang="en-US" altLang="en-US"/>
              <a:t>Shows the contrast of regional specifications</a:t>
            </a:r>
          </a:p>
          <a:p>
            <a:pPr defTabSz="903288" eaLnBrk="1" hangingPunct="1"/>
            <a:endParaRPr lang="en-US" altLang="en-US"/>
          </a:p>
        </p:txBody>
      </p:sp>
    </p:spTree>
    <p:extLst>
      <p:ext uri="{BB962C8B-B14F-4D97-AF65-F5344CB8AC3E}">
        <p14:creationId xmlns:p14="http://schemas.microsoft.com/office/powerpoint/2010/main" val="215927452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03288" eaLnBrk="1" hangingPunct="1"/>
            <a:r>
              <a:rPr lang="en-US" altLang="en-US"/>
              <a:t>Power Vaccine Spec. Provides a greater level of protection than Semi F47</a:t>
            </a:r>
          </a:p>
          <a:p>
            <a:pPr defTabSz="903288" eaLnBrk="1" hangingPunct="1"/>
            <a:endParaRPr lang="en-US" altLang="en-US"/>
          </a:p>
        </p:txBody>
      </p:sp>
      <p:sp>
        <p:nvSpPr>
          <p:cNvPr id="5222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defRPr>
                <a:solidFill>
                  <a:schemeClr val="tx1"/>
                </a:solidFill>
                <a:latin typeface="Arial" panose="020B0604020202020204" pitchFamily="34" charset="0"/>
              </a:defRPr>
            </a:lvl1pPr>
            <a:lvl2pPr marL="742950" indent="-285750" defTabSz="922338">
              <a:defRPr>
                <a:solidFill>
                  <a:schemeClr val="tx1"/>
                </a:solidFill>
                <a:latin typeface="Arial" panose="020B0604020202020204" pitchFamily="34" charset="0"/>
              </a:defRPr>
            </a:lvl2pPr>
            <a:lvl3pPr marL="1143000" indent="-228600" defTabSz="922338">
              <a:defRPr>
                <a:solidFill>
                  <a:schemeClr val="tx1"/>
                </a:solidFill>
                <a:latin typeface="Arial" panose="020B0604020202020204" pitchFamily="34" charset="0"/>
              </a:defRPr>
            </a:lvl3pPr>
            <a:lvl4pPr marL="1600200" indent="-228600" defTabSz="922338">
              <a:defRPr>
                <a:solidFill>
                  <a:schemeClr val="tx1"/>
                </a:solidFill>
                <a:latin typeface="Arial" panose="020B0604020202020204" pitchFamily="34" charset="0"/>
              </a:defRPr>
            </a:lvl4pPr>
            <a:lvl5pPr marL="2057400" indent="-228600" defTabSz="922338">
              <a:defRPr>
                <a:solidFill>
                  <a:schemeClr val="tx1"/>
                </a:solidFill>
                <a:latin typeface="Arial" panose="020B0604020202020204" pitchFamily="34" charset="0"/>
              </a:defRPr>
            </a:lvl5pPr>
            <a:lvl6pPr marL="2514600" indent="-228600" defTabSz="922338" fontAlgn="base">
              <a:spcBef>
                <a:spcPct val="0"/>
              </a:spcBef>
              <a:spcAft>
                <a:spcPct val="0"/>
              </a:spcAft>
              <a:defRPr>
                <a:solidFill>
                  <a:schemeClr val="tx1"/>
                </a:solidFill>
                <a:latin typeface="Arial" panose="020B0604020202020204" pitchFamily="34" charset="0"/>
              </a:defRPr>
            </a:lvl6pPr>
            <a:lvl7pPr marL="2971800" indent="-228600" defTabSz="922338" fontAlgn="base">
              <a:spcBef>
                <a:spcPct val="0"/>
              </a:spcBef>
              <a:spcAft>
                <a:spcPct val="0"/>
              </a:spcAft>
              <a:defRPr>
                <a:solidFill>
                  <a:schemeClr val="tx1"/>
                </a:solidFill>
                <a:latin typeface="Arial" panose="020B0604020202020204" pitchFamily="34" charset="0"/>
              </a:defRPr>
            </a:lvl7pPr>
            <a:lvl8pPr marL="3429000" indent="-228600" defTabSz="922338" fontAlgn="base">
              <a:spcBef>
                <a:spcPct val="0"/>
              </a:spcBef>
              <a:spcAft>
                <a:spcPct val="0"/>
              </a:spcAft>
              <a:defRPr>
                <a:solidFill>
                  <a:schemeClr val="tx1"/>
                </a:solidFill>
                <a:latin typeface="Arial" panose="020B0604020202020204" pitchFamily="34" charset="0"/>
              </a:defRPr>
            </a:lvl8pPr>
            <a:lvl9pPr marL="3886200" indent="-228600" defTabSz="922338" fontAlgn="base">
              <a:spcBef>
                <a:spcPct val="0"/>
              </a:spcBef>
              <a:spcAft>
                <a:spcPct val="0"/>
              </a:spcAft>
              <a:defRPr>
                <a:solidFill>
                  <a:schemeClr val="tx1"/>
                </a:solidFill>
                <a:latin typeface="Arial" panose="020B0604020202020204" pitchFamily="34" charset="0"/>
              </a:defRPr>
            </a:lvl9pPr>
          </a:lstStyle>
          <a:p>
            <a:fld id="{97DBB120-6747-4E82-8539-42224BBDC73E}" type="slidenum">
              <a:rPr lang="en-US" altLang="en-US">
                <a:latin typeface="Calibri" panose="020F0502020204030204" pitchFamily="34" charset="0"/>
              </a:rPr>
              <a:pPr/>
              <a:t>49</a:t>
            </a:fld>
            <a:endParaRPr lang="en-US" altLang="en-US">
              <a:latin typeface="Calibri" panose="020F0502020204030204" pitchFamily="34" charset="0"/>
            </a:endParaRPr>
          </a:p>
        </p:txBody>
      </p:sp>
    </p:spTree>
    <p:extLst>
      <p:ext uri="{BB962C8B-B14F-4D97-AF65-F5344CB8AC3E}">
        <p14:creationId xmlns:p14="http://schemas.microsoft.com/office/powerpoint/2010/main" val="426206575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7"/>
          <p:cNvSpPr txBox="1">
            <a:spLocks noGrp="1" noChangeArrowheads="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297" tIns="46149" rIns="92297" bIns="46149" anchor="b"/>
          <a:lstStyle>
            <a:lvl1pPr defTabSz="922338">
              <a:defRPr>
                <a:solidFill>
                  <a:schemeClr val="tx1"/>
                </a:solidFill>
                <a:latin typeface="Arial" panose="020B0604020202020204" pitchFamily="34" charset="0"/>
              </a:defRPr>
            </a:lvl1pPr>
            <a:lvl2pPr marL="742950" indent="-285750" defTabSz="922338">
              <a:defRPr>
                <a:solidFill>
                  <a:schemeClr val="tx1"/>
                </a:solidFill>
                <a:latin typeface="Arial" panose="020B0604020202020204" pitchFamily="34" charset="0"/>
              </a:defRPr>
            </a:lvl2pPr>
            <a:lvl3pPr marL="1143000" indent="-228600" defTabSz="922338">
              <a:defRPr>
                <a:solidFill>
                  <a:schemeClr val="tx1"/>
                </a:solidFill>
                <a:latin typeface="Arial" panose="020B0604020202020204" pitchFamily="34" charset="0"/>
              </a:defRPr>
            </a:lvl3pPr>
            <a:lvl4pPr marL="1600200" indent="-228600" defTabSz="922338">
              <a:defRPr>
                <a:solidFill>
                  <a:schemeClr val="tx1"/>
                </a:solidFill>
                <a:latin typeface="Arial" panose="020B0604020202020204" pitchFamily="34" charset="0"/>
              </a:defRPr>
            </a:lvl4pPr>
            <a:lvl5pPr marL="2057400" indent="-228600" defTabSz="922338">
              <a:defRPr>
                <a:solidFill>
                  <a:schemeClr val="tx1"/>
                </a:solidFill>
                <a:latin typeface="Arial" panose="020B0604020202020204" pitchFamily="34" charset="0"/>
              </a:defRPr>
            </a:lvl5pPr>
            <a:lvl6pPr marL="2514600" indent="-228600" defTabSz="922338" fontAlgn="base">
              <a:spcBef>
                <a:spcPct val="0"/>
              </a:spcBef>
              <a:spcAft>
                <a:spcPct val="0"/>
              </a:spcAft>
              <a:defRPr>
                <a:solidFill>
                  <a:schemeClr val="tx1"/>
                </a:solidFill>
                <a:latin typeface="Arial" panose="020B0604020202020204" pitchFamily="34" charset="0"/>
              </a:defRPr>
            </a:lvl6pPr>
            <a:lvl7pPr marL="2971800" indent="-228600" defTabSz="922338" fontAlgn="base">
              <a:spcBef>
                <a:spcPct val="0"/>
              </a:spcBef>
              <a:spcAft>
                <a:spcPct val="0"/>
              </a:spcAft>
              <a:defRPr>
                <a:solidFill>
                  <a:schemeClr val="tx1"/>
                </a:solidFill>
                <a:latin typeface="Arial" panose="020B0604020202020204" pitchFamily="34" charset="0"/>
              </a:defRPr>
            </a:lvl7pPr>
            <a:lvl8pPr marL="3429000" indent="-228600" defTabSz="922338" fontAlgn="base">
              <a:spcBef>
                <a:spcPct val="0"/>
              </a:spcBef>
              <a:spcAft>
                <a:spcPct val="0"/>
              </a:spcAft>
              <a:defRPr>
                <a:solidFill>
                  <a:schemeClr val="tx1"/>
                </a:solidFill>
                <a:latin typeface="Arial" panose="020B0604020202020204" pitchFamily="34" charset="0"/>
              </a:defRPr>
            </a:lvl8pPr>
            <a:lvl9pPr marL="3886200" indent="-228600" defTabSz="922338" fontAlgn="base">
              <a:spcBef>
                <a:spcPct val="0"/>
              </a:spcBef>
              <a:spcAft>
                <a:spcPct val="0"/>
              </a:spcAft>
              <a:defRPr>
                <a:solidFill>
                  <a:schemeClr val="tx1"/>
                </a:solidFill>
                <a:latin typeface="Arial" panose="020B0604020202020204" pitchFamily="34" charset="0"/>
              </a:defRPr>
            </a:lvl9pPr>
          </a:lstStyle>
          <a:p>
            <a:pPr algn="r"/>
            <a:fld id="{E80E3543-467A-43B2-9E06-754D82F6B59E}" type="slidenum">
              <a:rPr lang="en-US" altLang="en-US" sz="1200">
                <a:cs typeface="Arial" panose="020B0604020202020204" pitchFamily="34" charset="0"/>
              </a:rPr>
              <a:pPr algn="r"/>
              <a:t>51</a:t>
            </a:fld>
            <a:endParaRPr lang="en-US" altLang="en-US" sz="1200">
              <a:cs typeface="Arial" panose="020B0604020202020204" pitchFamily="34" charset="0"/>
            </a:endParaRPr>
          </a:p>
        </p:txBody>
      </p:sp>
      <p:sp>
        <p:nvSpPr>
          <p:cNvPr id="54274" name="Rectangle 2"/>
          <p:cNvSpPr>
            <a:spLocks noGrp="1" noRot="1" noChangeAspect="1" noChangeArrowheads="1" noTextEdit="1"/>
          </p:cNvSpPr>
          <p:nvPr>
            <p:ph type="sldImg"/>
          </p:nvPr>
        </p:nvSpPr>
        <p:spPr bwMode="auto">
          <a:xfrm>
            <a:off x="422275" y="703263"/>
            <a:ext cx="6172200" cy="347186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Rectangle 3"/>
          <p:cNvSpPr>
            <a:spLocks noGrp="1" noChangeArrowheads="1"/>
          </p:cNvSpPr>
          <p:nvPr>
            <p:ph type="body" idx="1"/>
          </p:nvPr>
        </p:nvSpPr>
        <p:spPr>
          <a:xfrm>
            <a:off x="935038" y="4414838"/>
            <a:ext cx="5141912" cy="41830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440" tIns="47219" rIns="94440" bIns="47219"/>
          <a:lstStyle/>
          <a:p>
            <a:pPr eaLnBrk="1" hangingPunct="1"/>
            <a:r>
              <a:rPr lang="en-US" altLang="en-US"/>
              <a:t>Started providing RT in the fibers industry with Dupont in the mid 70s </a:t>
            </a:r>
          </a:p>
          <a:p>
            <a:pPr eaLnBrk="1" hangingPunct="1"/>
            <a:r>
              <a:rPr lang="en-US" altLang="en-US"/>
              <a:t>Indorama India is also 50% 2 Second 2 Second</a:t>
            </a:r>
          </a:p>
          <a:p>
            <a:pPr eaLnBrk="1" hangingPunct="1"/>
            <a:endParaRPr lang="en-US" altLang="en-US"/>
          </a:p>
        </p:txBody>
      </p:sp>
    </p:spTree>
    <p:extLst>
      <p:ext uri="{BB962C8B-B14F-4D97-AF65-F5344CB8AC3E}">
        <p14:creationId xmlns:p14="http://schemas.microsoft.com/office/powerpoint/2010/main" val="315146762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Slide Image Placeholder 1"/>
          <p:cNvSpPr>
            <a:spLocks noGrp="1" noRot="1" noChangeAspect="1"/>
          </p:cNvSpPr>
          <p:nvPr>
            <p:ph type="sldImg"/>
          </p:nvPr>
        </p:nvSpPr>
        <p:spPr bwMode="auto">
          <a:noFill/>
          <a:ln>
            <a:solidFill>
              <a:srgbClr val="000000"/>
            </a:solidFill>
            <a:miter lim="800000"/>
            <a:headEnd/>
            <a:tailEnd/>
          </a:ln>
        </p:spPr>
      </p:sp>
      <p:sp>
        <p:nvSpPr>
          <p:cNvPr id="56322" name="Notes Placeholder 2"/>
          <p:cNvSpPr>
            <a:spLocks noGrp="1"/>
          </p:cNvSpPr>
          <p:nvPr>
            <p:ph type="body" idx="1"/>
          </p:nvPr>
        </p:nvSpPr>
        <p:spPr>
          <a:noFill/>
          <a:ln/>
        </p:spPr>
        <p:txBody>
          <a:bodyPr/>
          <a:lstStyle/>
          <a:p>
            <a:pPr eaLnBrk="1" hangingPunct="1"/>
            <a:endParaRPr lang="en-US" dirty="0"/>
          </a:p>
        </p:txBody>
      </p:sp>
      <p:sp>
        <p:nvSpPr>
          <p:cNvPr id="56323" name="Slide Number Placeholder 3"/>
          <p:cNvSpPr>
            <a:spLocks noGrp="1"/>
          </p:cNvSpPr>
          <p:nvPr>
            <p:ph type="sldNum" sz="quarter" idx="5"/>
          </p:nvPr>
        </p:nvSpPr>
        <p:spPr>
          <a:noFill/>
        </p:spPr>
        <p:txBody>
          <a:bodyPr/>
          <a:lstStyle/>
          <a:p>
            <a:pPr defTabSz="922338"/>
            <a:fld id="{6A6E63D1-F3A1-4642-B26A-D6F184F60200}" type="slidenum">
              <a:rPr lang="en-US" smtClean="0"/>
              <a:pPr defTabSz="922338"/>
              <a:t>52</a:t>
            </a:fld>
            <a:endParaRPr lang="en-US"/>
          </a:p>
        </p:txBody>
      </p:sp>
    </p:spTree>
    <p:extLst>
      <p:ext uri="{BB962C8B-B14F-4D97-AF65-F5344CB8AC3E}">
        <p14:creationId xmlns:p14="http://schemas.microsoft.com/office/powerpoint/2010/main" val="379833990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03288" eaLnBrk="1" hangingPunct="1"/>
            <a:r>
              <a:rPr lang="en-US" altLang="en-US"/>
              <a:t>Lubrication systems must be brought up first and the turbine started </a:t>
            </a:r>
          </a:p>
          <a:p>
            <a:pPr defTabSz="903288" eaLnBrk="1" hangingPunct="1"/>
            <a:endParaRPr lang="en-US" altLang="en-US"/>
          </a:p>
        </p:txBody>
      </p:sp>
      <p:sp>
        <p:nvSpPr>
          <p:cNvPr id="5837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defRPr>
                <a:solidFill>
                  <a:schemeClr val="tx1"/>
                </a:solidFill>
                <a:latin typeface="Arial" panose="020B0604020202020204" pitchFamily="34" charset="0"/>
              </a:defRPr>
            </a:lvl1pPr>
            <a:lvl2pPr marL="742950" indent="-285750" defTabSz="922338">
              <a:defRPr>
                <a:solidFill>
                  <a:schemeClr val="tx1"/>
                </a:solidFill>
                <a:latin typeface="Arial" panose="020B0604020202020204" pitchFamily="34" charset="0"/>
              </a:defRPr>
            </a:lvl2pPr>
            <a:lvl3pPr marL="1143000" indent="-228600" defTabSz="922338">
              <a:defRPr>
                <a:solidFill>
                  <a:schemeClr val="tx1"/>
                </a:solidFill>
                <a:latin typeface="Arial" panose="020B0604020202020204" pitchFamily="34" charset="0"/>
              </a:defRPr>
            </a:lvl3pPr>
            <a:lvl4pPr marL="1600200" indent="-228600" defTabSz="922338">
              <a:defRPr>
                <a:solidFill>
                  <a:schemeClr val="tx1"/>
                </a:solidFill>
                <a:latin typeface="Arial" panose="020B0604020202020204" pitchFamily="34" charset="0"/>
              </a:defRPr>
            </a:lvl4pPr>
            <a:lvl5pPr marL="2057400" indent="-228600" defTabSz="922338">
              <a:defRPr>
                <a:solidFill>
                  <a:schemeClr val="tx1"/>
                </a:solidFill>
                <a:latin typeface="Arial" panose="020B0604020202020204" pitchFamily="34" charset="0"/>
              </a:defRPr>
            </a:lvl5pPr>
            <a:lvl6pPr marL="2514600" indent="-228600" defTabSz="922338" fontAlgn="base">
              <a:spcBef>
                <a:spcPct val="0"/>
              </a:spcBef>
              <a:spcAft>
                <a:spcPct val="0"/>
              </a:spcAft>
              <a:defRPr>
                <a:solidFill>
                  <a:schemeClr val="tx1"/>
                </a:solidFill>
                <a:latin typeface="Arial" panose="020B0604020202020204" pitchFamily="34" charset="0"/>
              </a:defRPr>
            </a:lvl6pPr>
            <a:lvl7pPr marL="2971800" indent="-228600" defTabSz="922338" fontAlgn="base">
              <a:spcBef>
                <a:spcPct val="0"/>
              </a:spcBef>
              <a:spcAft>
                <a:spcPct val="0"/>
              </a:spcAft>
              <a:defRPr>
                <a:solidFill>
                  <a:schemeClr val="tx1"/>
                </a:solidFill>
                <a:latin typeface="Arial" panose="020B0604020202020204" pitchFamily="34" charset="0"/>
              </a:defRPr>
            </a:lvl7pPr>
            <a:lvl8pPr marL="3429000" indent="-228600" defTabSz="922338" fontAlgn="base">
              <a:spcBef>
                <a:spcPct val="0"/>
              </a:spcBef>
              <a:spcAft>
                <a:spcPct val="0"/>
              </a:spcAft>
              <a:defRPr>
                <a:solidFill>
                  <a:schemeClr val="tx1"/>
                </a:solidFill>
                <a:latin typeface="Arial" panose="020B0604020202020204" pitchFamily="34" charset="0"/>
              </a:defRPr>
            </a:lvl8pPr>
            <a:lvl9pPr marL="3886200" indent="-228600" defTabSz="922338" fontAlgn="base">
              <a:spcBef>
                <a:spcPct val="0"/>
              </a:spcBef>
              <a:spcAft>
                <a:spcPct val="0"/>
              </a:spcAft>
              <a:defRPr>
                <a:solidFill>
                  <a:schemeClr val="tx1"/>
                </a:solidFill>
                <a:latin typeface="Arial" panose="020B0604020202020204" pitchFamily="34" charset="0"/>
              </a:defRPr>
            </a:lvl9pPr>
          </a:lstStyle>
          <a:p>
            <a:fld id="{6DA75334-DBF2-42DA-B633-3C2C2C8B2D05}" type="slidenum">
              <a:rPr lang="en-US" altLang="en-US">
                <a:latin typeface="Calibri" panose="020F0502020204030204" pitchFamily="34" charset="0"/>
              </a:rPr>
              <a:pPr/>
              <a:t>53</a:t>
            </a:fld>
            <a:endParaRPr lang="en-US" altLang="en-US">
              <a:latin typeface="Calibri" panose="020F0502020204030204" pitchFamily="34" charset="0"/>
            </a:endParaRPr>
          </a:p>
        </p:txBody>
      </p:sp>
    </p:spTree>
    <p:extLst>
      <p:ext uri="{BB962C8B-B14F-4D97-AF65-F5344CB8AC3E}">
        <p14:creationId xmlns:p14="http://schemas.microsoft.com/office/powerpoint/2010/main" val="426086951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C0B84F9-F909-4316-8B96-48049E47C0F4}" type="slidenum">
              <a:rPr kumimoji="0" lang="en-US" sz="1200" b="0" i="0" u="none" strike="noStrike" kern="1200" cap="none" spc="0" normalizeH="0" baseline="0" noProof="0" smtClean="0">
                <a:ln>
                  <a:noFill/>
                </a:ln>
                <a:solidFill>
                  <a:prstClr val="black"/>
                </a:solidFill>
                <a:effectLst/>
                <a:uLnTx/>
                <a:uFillTx/>
                <a:latin typeface="Calibri"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pitchFamily="34" charset="0"/>
              <a:ea typeface="+mn-ea"/>
              <a:cs typeface="+mn-cs"/>
            </a:endParaRPr>
          </a:p>
        </p:txBody>
      </p:sp>
    </p:spTree>
    <p:extLst>
      <p:ext uri="{BB962C8B-B14F-4D97-AF65-F5344CB8AC3E}">
        <p14:creationId xmlns:p14="http://schemas.microsoft.com/office/powerpoint/2010/main" val="15680356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a:p>
        </p:txBody>
      </p:sp>
      <p:sp>
        <p:nvSpPr>
          <p:cNvPr id="563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AFC5381-76CE-43FB-A864-6EC5B93EAE9F}" type="slidenum">
              <a:rPr kumimoji="0" lang="en-US" altLang="en-US" sz="1200" b="0" i="0" u="none" strike="noStrike" kern="1200" cap="none" spc="0" normalizeH="0" baseline="0" noProof="0">
                <a:ln>
                  <a:noFill/>
                </a:ln>
                <a:solidFill>
                  <a:prstClr val="black"/>
                </a:solidFill>
                <a:effectLst/>
                <a:uLnTx/>
                <a:uFillTx/>
                <a:latin typeface="Calibr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altLang="en-US" sz="1200" b="0" i="0" u="none" strike="noStrike" kern="1200" cap="none" spc="0" normalizeH="0" baseline="0" noProof="0">
              <a:ln>
                <a:noFill/>
              </a:ln>
              <a:solidFill>
                <a:prstClr val="black"/>
              </a:solidFill>
              <a:effectLst/>
              <a:uLnTx/>
              <a:uFillTx/>
              <a:latin typeface="Calibri" pitchFamily="34" charset="0"/>
              <a:ea typeface="+mn-ea"/>
              <a:cs typeface="+mn-cs"/>
            </a:endParaRPr>
          </a:p>
        </p:txBody>
      </p:sp>
    </p:spTree>
    <p:extLst>
      <p:ext uri="{BB962C8B-B14F-4D97-AF65-F5344CB8AC3E}">
        <p14:creationId xmlns:p14="http://schemas.microsoft.com/office/powerpoint/2010/main" val="33912420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normAutofit/>
          </a:bodyPr>
          <a:lstStyle/>
          <a:p>
            <a:r>
              <a:rPr lang="en-US" b="0" i="0" dirty="0"/>
              <a:t>Bonitron products work with any drive brand with DC +/-</a:t>
            </a:r>
            <a:r>
              <a:rPr lang="en-US" b="0" i="0" baseline="0" dirty="0"/>
              <a:t> connections.</a:t>
            </a:r>
            <a:endParaRPr lang="en-US" b="0" i="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0B84F9-F909-4316-8B96-48049E47C0F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522057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0B84F9-F909-4316-8B96-48049E47C0F4}" type="slidenum">
              <a:rPr lang="en-US" smtClean="0">
                <a:solidFill>
                  <a:prstClr val="black"/>
                </a:solidFill>
              </a:rPr>
              <a:pPr/>
              <a:t>57</a:t>
            </a:fld>
            <a:endParaRPr lang="en-US" dirty="0">
              <a:solidFill>
                <a:prstClr val="black"/>
              </a:solidFill>
            </a:endParaRPr>
          </a:p>
        </p:txBody>
      </p:sp>
    </p:spTree>
    <p:extLst>
      <p:ext uri="{BB962C8B-B14F-4D97-AF65-F5344CB8AC3E}">
        <p14:creationId xmlns:p14="http://schemas.microsoft.com/office/powerpoint/2010/main" val="379673465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1238" y="525463"/>
            <a:ext cx="4673600" cy="26289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C0B84F9-F909-4316-8B96-48049E47C0F4}" type="slidenum">
              <a:rPr lang="en-US" smtClean="0"/>
              <a:pPr/>
              <a:t>58</a:t>
            </a:fld>
            <a:endParaRPr lang="en-US"/>
          </a:p>
        </p:txBody>
      </p:sp>
    </p:spTree>
    <p:extLst>
      <p:ext uri="{BB962C8B-B14F-4D97-AF65-F5344CB8AC3E}">
        <p14:creationId xmlns:p14="http://schemas.microsoft.com/office/powerpoint/2010/main" val="14496810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0B84F9-F909-4316-8B96-48049E47C0F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40909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Slide Image Placeholder 1"/>
          <p:cNvSpPr>
            <a:spLocks noGrp="1" noRot="1" noChangeAspect="1"/>
          </p:cNvSpPr>
          <p:nvPr>
            <p:ph type="sldImg"/>
          </p:nvPr>
        </p:nvSpPr>
        <p:spPr bwMode="auto">
          <a:noFill/>
          <a:ln>
            <a:solidFill>
              <a:srgbClr val="000000"/>
            </a:solidFill>
            <a:miter lim="800000"/>
            <a:headEnd/>
            <a:tailEnd/>
          </a:ln>
        </p:spPr>
      </p:sp>
      <p:sp>
        <p:nvSpPr>
          <p:cNvPr id="117762" name="Notes Placeholder 2"/>
          <p:cNvSpPr>
            <a:spLocks noGrp="1"/>
          </p:cNvSpPr>
          <p:nvPr>
            <p:ph type="body" idx="1"/>
          </p:nvPr>
        </p:nvSpPr>
        <p:spPr>
          <a:noFill/>
          <a:ln/>
        </p:spPr>
        <p:txBody>
          <a:bodyPr/>
          <a:lstStyle/>
          <a:p>
            <a:r>
              <a:rPr lang="en-US" dirty="0" err="1"/>
              <a:t>Bonitron</a:t>
            </a:r>
            <a:r>
              <a:rPr lang="en-US" dirty="0"/>
              <a:t> has 3 series of braking</a:t>
            </a:r>
            <a:r>
              <a:rPr lang="en-US" baseline="0" dirty="0"/>
              <a:t> transistors.  Act as switch that allows overvoltage to flow into resistor to prevent drive faults.</a:t>
            </a:r>
          </a:p>
          <a:p>
            <a:r>
              <a:rPr lang="en-US" baseline="0" dirty="0"/>
              <a:t>Example – AB drive OV fault 810VDC, </a:t>
            </a:r>
            <a:r>
              <a:rPr lang="en-US" baseline="0" dirty="0" err="1"/>
              <a:t>Bonitron</a:t>
            </a:r>
            <a:r>
              <a:rPr lang="en-US" baseline="0" dirty="0"/>
              <a:t> Transistor turns on at 750VDC</a:t>
            </a:r>
            <a:endParaRPr lang="en-US" dirty="0"/>
          </a:p>
        </p:txBody>
      </p:sp>
      <p:sp>
        <p:nvSpPr>
          <p:cNvPr id="117763" name="Date Placeholder 3"/>
          <p:cNvSpPr>
            <a:spLocks noGrp="1"/>
          </p:cNvSpPr>
          <p:nvPr>
            <p:ph type="dt" sz="quarter" idx="1"/>
          </p:nvPr>
        </p:nvSpPr>
        <p:spPr>
          <a:noFill/>
        </p:spPr>
        <p:txBody>
          <a:bodyPr/>
          <a:lstStyle/>
          <a:p>
            <a:fld id="{BB36F6EE-AE5C-4389-8964-E9208F176405}" type="datetime1">
              <a:rPr lang="en-US" smtClean="0">
                <a:solidFill>
                  <a:prstClr val="black"/>
                </a:solidFill>
              </a:rPr>
              <a:pPr/>
              <a:t>2/11/2025</a:t>
            </a:fld>
            <a:endParaRPr lang="en-US">
              <a:solidFill>
                <a:prstClr val="black"/>
              </a:solidFill>
            </a:endParaRPr>
          </a:p>
        </p:txBody>
      </p:sp>
      <p:sp>
        <p:nvSpPr>
          <p:cNvPr id="117764" name="Slide Number Placeholder 4"/>
          <p:cNvSpPr>
            <a:spLocks noGrp="1"/>
          </p:cNvSpPr>
          <p:nvPr>
            <p:ph type="sldNum" sz="quarter" idx="5"/>
          </p:nvPr>
        </p:nvSpPr>
        <p:spPr>
          <a:noFill/>
        </p:spPr>
        <p:txBody>
          <a:bodyPr/>
          <a:lstStyle/>
          <a:p>
            <a:fld id="{4A239583-4636-4E5A-AA53-69E9931664B3}"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30594119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pPr lvl="0"/>
            <a:r>
              <a:rPr lang="en-US" sz="2300" dirty="0"/>
              <a:t>PF 70 </a:t>
            </a:r>
          </a:p>
          <a:p>
            <a:pPr lvl="0"/>
            <a:r>
              <a:rPr lang="en-US" sz="2300" dirty="0"/>
              <a:t>PF 700</a:t>
            </a:r>
          </a:p>
          <a:p>
            <a:pPr lvl="0"/>
            <a:r>
              <a:rPr lang="en-US" sz="2300" dirty="0"/>
              <a:t>PF 753</a:t>
            </a:r>
          </a:p>
          <a:p>
            <a:pPr lvl="0"/>
            <a:r>
              <a:rPr lang="en-US" sz="2300" dirty="0"/>
              <a:t>PF 755</a:t>
            </a:r>
          </a:p>
          <a:p>
            <a:endParaRPr lang="en-US" dirty="0"/>
          </a:p>
        </p:txBody>
      </p:sp>
      <p:sp>
        <p:nvSpPr>
          <p:cNvPr id="4" name="Slide Number Placeholder 3"/>
          <p:cNvSpPr>
            <a:spLocks noGrp="1"/>
          </p:cNvSpPr>
          <p:nvPr>
            <p:ph type="sldNum" sz="quarter" idx="10"/>
          </p:nvPr>
        </p:nvSpPr>
        <p:spPr/>
        <p:txBody>
          <a:bodyPr/>
          <a:lstStyle/>
          <a:p>
            <a:fld id="{0C0B84F9-F909-4316-8B96-48049E47C0F4}" type="slidenum">
              <a:rPr lang="en-US" smtClean="0">
                <a:solidFill>
                  <a:prstClr val="black"/>
                </a:solidFill>
              </a:rPr>
              <a:pPr/>
              <a:t>8</a:t>
            </a:fld>
            <a:endParaRPr lang="en-US" dirty="0">
              <a:solidFill>
                <a:prstClr val="black"/>
              </a:solidFill>
            </a:endParaRPr>
          </a:p>
        </p:txBody>
      </p:sp>
    </p:spTree>
    <p:extLst>
      <p:ext uri="{BB962C8B-B14F-4D97-AF65-F5344CB8AC3E}">
        <p14:creationId xmlns:p14="http://schemas.microsoft.com/office/powerpoint/2010/main" val="26384627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Slide Image Placeholder 1"/>
          <p:cNvSpPr>
            <a:spLocks noGrp="1" noRot="1" noChangeAspect="1"/>
          </p:cNvSpPr>
          <p:nvPr>
            <p:ph type="sldImg"/>
          </p:nvPr>
        </p:nvSpPr>
        <p:spPr bwMode="auto">
          <a:noFill/>
          <a:ln>
            <a:solidFill>
              <a:srgbClr val="000000"/>
            </a:solidFill>
            <a:miter lim="800000"/>
            <a:headEnd/>
            <a:tailEnd/>
          </a:ln>
        </p:spPr>
      </p:sp>
      <p:sp>
        <p:nvSpPr>
          <p:cNvPr id="132098" name="Notes Placeholder 2"/>
          <p:cNvSpPr>
            <a:spLocks noGrp="1"/>
          </p:cNvSpPr>
          <p:nvPr>
            <p:ph type="body" idx="1"/>
          </p:nvPr>
        </p:nvSpPr>
        <p:spPr>
          <a:noFill/>
          <a:ln/>
        </p:spPr>
        <p:txBody>
          <a:bodyPr/>
          <a:lstStyle/>
          <a:p>
            <a:r>
              <a:rPr lang="en-US" dirty="0"/>
              <a:t>There’s no</a:t>
            </a:r>
            <a:r>
              <a:rPr lang="en-US" baseline="0" dirty="0"/>
              <a:t> need to go anywhere but </a:t>
            </a:r>
            <a:r>
              <a:rPr lang="en-US" baseline="0" dirty="0" err="1"/>
              <a:t>Bonitron</a:t>
            </a:r>
            <a:r>
              <a:rPr lang="en-US" baseline="0" dirty="0"/>
              <a:t> for your braking solutions.  You can get your transistor AND resistor from us.</a:t>
            </a:r>
            <a:endParaRPr lang="en-US" dirty="0"/>
          </a:p>
        </p:txBody>
      </p:sp>
      <p:sp>
        <p:nvSpPr>
          <p:cNvPr id="132099" name="Date Placeholder 3"/>
          <p:cNvSpPr>
            <a:spLocks noGrp="1"/>
          </p:cNvSpPr>
          <p:nvPr>
            <p:ph type="dt" sz="quarter" idx="1"/>
          </p:nvPr>
        </p:nvSpPr>
        <p:spPr>
          <a:noFill/>
        </p:spPr>
        <p:txBody>
          <a:bodyPr/>
          <a:lstStyle/>
          <a:p>
            <a:fld id="{CB3964E0-A448-4D8C-9FB4-3183F755264F}" type="datetime1">
              <a:rPr lang="en-US" smtClean="0">
                <a:solidFill>
                  <a:prstClr val="black"/>
                </a:solidFill>
              </a:rPr>
              <a:pPr/>
              <a:t>2/11/2025</a:t>
            </a:fld>
            <a:endParaRPr lang="en-US">
              <a:solidFill>
                <a:prstClr val="black"/>
              </a:solidFill>
            </a:endParaRPr>
          </a:p>
        </p:txBody>
      </p:sp>
      <p:sp>
        <p:nvSpPr>
          <p:cNvPr id="132100" name="Slide Number Placeholder 4"/>
          <p:cNvSpPr>
            <a:spLocks noGrp="1"/>
          </p:cNvSpPr>
          <p:nvPr>
            <p:ph type="sldNum" sz="quarter" idx="5"/>
          </p:nvPr>
        </p:nvSpPr>
        <p:spPr>
          <a:noFill/>
        </p:spPr>
        <p:txBody>
          <a:bodyPr/>
          <a:lstStyle/>
          <a:p>
            <a:fld id="{90B7E9F3-9C3B-449D-A05E-8B626521A09B}"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16903182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35200" y="1"/>
            <a:ext cx="9956800" cy="990600"/>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79E4DD1-D7CD-4F66-A27F-D42BDBD36065}" type="datetime1">
              <a:rPr lang="en-US" smtClean="0">
                <a:solidFill>
                  <a:prstClr val="black">
                    <a:tint val="75000"/>
                  </a:prstClr>
                </a:solidFill>
              </a:rPr>
              <a:pPr/>
              <a:t>2/11/2025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2DCF9265-753A-4102-AD2A-ECBD63CB3D4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763419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A05A52C-E262-4191-9628-C79DC95F1CAD}" type="datetime1">
              <a:rPr lang="en-US" smtClean="0">
                <a:solidFill>
                  <a:prstClr val="black">
                    <a:tint val="75000"/>
                  </a:prstClr>
                </a:solidFill>
              </a:rPr>
              <a:pPr/>
              <a:t>2/11/2025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2DCF9265-753A-4102-AD2A-ECBD63CB3D4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344244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7"/>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7"/>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E08C92C-306C-48E3-9558-6D3A443819A7}" type="datetime1">
              <a:rPr lang="en-US" smtClean="0">
                <a:solidFill>
                  <a:prstClr val="black">
                    <a:tint val="75000"/>
                  </a:prstClr>
                </a:solidFill>
              </a:rPr>
              <a:pPr/>
              <a:t>2/11/2025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2DCF9265-753A-4102-AD2A-ECBD63CB3D4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374070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pPr lvl="0"/>
            <a:endParaRPr lang="en-US" noProof="0" dirty="0"/>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endParaRPr lang="en-US" dirty="0"/>
          </a:p>
        </p:txBody>
      </p:sp>
      <p:sp>
        <p:nvSpPr>
          <p:cNvPr id="6" name="Rectangle 5"/>
          <p:cNvSpPr>
            <a:spLocks noGrp="1" noChangeArrowheads="1"/>
          </p:cNvSpPr>
          <p:nvPr>
            <p:ph type="ftr" sz="quarter" idx="11"/>
          </p:nvPr>
        </p:nvSpPr>
        <p:spPr/>
        <p:txBody>
          <a:bodyPr/>
          <a:lstStyle>
            <a:lvl1pPr>
              <a:defRPr/>
            </a:lvl1pPr>
          </a:lstStyle>
          <a:p>
            <a:endParaRPr lang="en-US" dirty="0"/>
          </a:p>
        </p:txBody>
      </p:sp>
      <p:sp>
        <p:nvSpPr>
          <p:cNvPr id="7" name="Rectangle 6"/>
          <p:cNvSpPr>
            <a:spLocks noGrp="1" noChangeArrowheads="1"/>
          </p:cNvSpPr>
          <p:nvPr>
            <p:ph type="sldNum" sz="quarter" idx="12"/>
          </p:nvPr>
        </p:nvSpPr>
        <p:spPr/>
        <p:txBody>
          <a:bodyPr/>
          <a:lstStyle>
            <a:lvl1pPr>
              <a:defRPr/>
            </a:lvl1pPr>
          </a:lstStyle>
          <a:p>
            <a:fld id="{B253ACCA-EFC2-4FDC-9F21-DD7ACFDD24DB}" type="slidenum">
              <a:rPr lang="en-US"/>
              <a:pPr/>
              <a:t>‹#›</a:t>
            </a:fld>
            <a:endParaRPr lang="en-US" dirty="0"/>
          </a:p>
        </p:txBody>
      </p:sp>
    </p:spTree>
    <p:extLst>
      <p:ext uri="{BB962C8B-B14F-4D97-AF65-F5344CB8AC3E}">
        <p14:creationId xmlns:p14="http://schemas.microsoft.com/office/powerpoint/2010/main" val="1276181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rtlCol="0">
            <a:normAutofit/>
          </a:bodyPr>
          <a:lstStyle/>
          <a:p>
            <a:pPr lvl="0"/>
            <a:r>
              <a:rPr lang="en-US" noProof="0"/>
              <a:t>Click icon to add clip art</a:t>
            </a:r>
          </a:p>
        </p:txBody>
      </p:sp>
      <p:sp>
        <p:nvSpPr>
          <p:cNvPr id="5" name="Rectangle 4"/>
          <p:cNvSpPr>
            <a:spLocks noGrp="1" noChangeArrowheads="1"/>
          </p:cNvSpPr>
          <p:nvPr>
            <p:ph type="dt" sz="half" idx="10"/>
          </p:nvPr>
        </p:nvSpPr>
        <p:spPr/>
        <p:txBody>
          <a:bodyPr/>
          <a:lstStyle>
            <a:lvl1pPr>
              <a:defRPr/>
            </a:lvl1pPr>
          </a:lstStyle>
          <a:p>
            <a:fld id="{DC3709CF-4761-4ACA-A730-DC56AD426D52}" type="datetime1">
              <a:rPr lang="en-US" altLang="en-US"/>
              <a:pPr/>
              <a:t>2/11/2025</a:t>
            </a:fld>
            <a:endParaRPr lang="en-US" altLang="en-US"/>
          </a:p>
        </p:txBody>
      </p:sp>
      <p:sp>
        <p:nvSpPr>
          <p:cNvPr id="6" name="Rectangle 5"/>
          <p:cNvSpPr>
            <a:spLocks noGrp="1" noChangeArrowheads="1"/>
          </p:cNvSpPr>
          <p:nvPr>
            <p:ph type="ftr" sz="quarter" idx="11"/>
          </p:nvPr>
        </p:nvSpPr>
        <p:spPr/>
        <p:txBody>
          <a:bodyPr/>
          <a:lstStyle>
            <a:lvl1pPr>
              <a:defRPr/>
            </a:lvl1pPr>
          </a:lstStyle>
          <a:p>
            <a:endParaRPr lang="en-US" altLang="en-US"/>
          </a:p>
        </p:txBody>
      </p:sp>
      <p:sp>
        <p:nvSpPr>
          <p:cNvPr id="7" name="Rectangle 6"/>
          <p:cNvSpPr>
            <a:spLocks noGrp="1" noChangeArrowheads="1"/>
          </p:cNvSpPr>
          <p:nvPr>
            <p:ph type="sldNum" sz="quarter" idx="12"/>
          </p:nvPr>
        </p:nvSpPr>
        <p:spPr/>
        <p:txBody>
          <a:bodyPr/>
          <a:lstStyle>
            <a:lvl1pPr>
              <a:defRPr/>
            </a:lvl1pPr>
          </a:lstStyle>
          <a:p>
            <a:fld id="{25B3071C-D608-43E5-8167-2CD87BA12306}" type="slidenum">
              <a:rPr lang="en-US" altLang="en-US"/>
              <a:pPr/>
              <a:t>‹#›</a:t>
            </a:fld>
            <a:endParaRPr lang="en-US" altLang="en-US"/>
          </a:p>
        </p:txBody>
      </p:sp>
    </p:spTree>
    <p:extLst>
      <p:ext uri="{BB962C8B-B14F-4D97-AF65-F5344CB8AC3E}">
        <p14:creationId xmlns:p14="http://schemas.microsoft.com/office/powerpoint/2010/main" val="37634385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2A8305F-6155-4DD2-8DBB-D875B0986E21}" type="datetime1">
              <a:rPr lang="en-US" smtClean="0"/>
              <a:pPr/>
              <a:t>2/11/2025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DCF9265-753A-4102-AD2A-ECBD63CB3D46}" type="slidenum">
              <a:rPr lang="en-US" smtClean="0"/>
              <a:pPr/>
              <a:t>‹#›</a:t>
            </a:fld>
            <a:endParaRPr lang="en-US"/>
          </a:p>
        </p:txBody>
      </p:sp>
      <p:sp>
        <p:nvSpPr>
          <p:cNvPr id="5" name="Date Placeholder 3"/>
          <p:cNvSpPr>
            <a:spLocks noGrp="1"/>
          </p:cNvSpPr>
          <p:nvPr>
            <p:ph type="dt" sz="half" idx="10"/>
          </p:nvPr>
        </p:nvSpPr>
        <p:spPr>
          <a:xfrm>
            <a:off x="609600" y="6356351"/>
            <a:ext cx="2844800" cy="366183"/>
          </a:xfrm>
        </p:spPr>
        <p:txBody>
          <a:bodyPr/>
          <a:lstStyle>
            <a:lvl1pPr>
              <a:defRPr/>
            </a:lvl1pPr>
          </a:lstStyle>
          <a:p>
            <a:pPr>
              <a:defRPr/>
            </a:pPr>
            <a:fld id="{EF9C16DD-7DF2-42E4-B171-29B8951030EB}" type="datetime1">
              <a:rPr lang="en-US" smtClean="0"/>
              <a:pPr>
                <a:defRPr/>
              </a:pPr>
              <a:t>2/11/2025</a:t>
            </a:fld>
            <a:endParaRPr lang="en-US"/>
          </a:p>
        </p:txBody>
      </p:sp>
      <p:sp>
        <p:nvSpPr>
          <p:cNvPr id="6" name="Footer Placeholder 4"/>
          <p:cNvSpPr>
            <a:spLocks noGrp="1"/>
          </p:cNvSpPr>
          <p:nvPr>
            <p:ph type="ftr" sz="quarter" idx="11"/>
          </p:nvPr>
        </p:nvSpPr>
        <p:spPr>
          <a:xfrm>
            <a:off x="4165600" y="6356351"/>
            <a:ext cx="3860800" cy="366183"/>
          </a:xfrm>
        </p:spPr>
        <p:txBody>
          <a:bodyPr/>
          <a:lstStyle>
            <a:lvl1pPr>
              <a:defRPr/>
            </a:lvl1pPr>
          </a:lstStyle>
          <a:p>
            <a:pPr>
              <a:defRPr/>
            </a:pPr>
            <a:endParaRPr lang="en-US"/>
          </a:p>
        </p:txBody>
      </p:sp>
      <p:sp>
        <p:nvSpPr>
          <p:cNvPr id="7" name="Slide Number Placeholder 5"/>
          <p:cNvSpPr>
            <a:spLocks noGrp="1"/>
          </p:cNvSpPr>
          <p:nvPr>
            <p:ph type="sldNum" sz="quarter" idx="12"/>
          </p:nvPr>
        </p:nvSpPr>
        <p:spPr>
          <a:xfrm>
            <a:off x="8737600" y="6356351"/>
            <a:ext cx="2844800" cy="366183"/>
          </a:xfrm>
        </p:spPr>
        <p:txBody>
          <a:bodyPr/>
          <a:lstStyle>
            <a:lvl1pPr>
              <a:defRPr/>
            </a:lvl1pPr>
          </a:lstStyle>
          <a:p>
            <a:pPr>
              <a:defRPr/>
            </a:pPr>
            <a:fld id="{F7D7BEE9-9FF3-4E08-8F08-D398FFF1F16C}" type="slidenum">
              <a:rPr lang="en-US" smtClean="0"/>
              <a:pPr>
                <a:defRPr/>
              </a:pPr>
              <a:t>‹#›</a:t>
            </a:fld>
            <a:endParaRPr lang="en-US"/>
          </a:p>
        </p:txBody>
      </p:sp>
      <p:sp>
        <p:nvSpPr>
          <p:cNvPr id="8" name="Title 1"/>
          <p:cNvSpPr>
            <a:spLocks noGrp="1"/>
          </p:cNvSpPr>
          <p:nvPr>
            <p:ph type="title"/>
          </p:nvPr>
        </p:nvSpPr>
        <p:spPr>
          <a:xfrm>
            <a:off x="3860800" y="0"/>
            <a:ext cx="8331200" cy="889000"/>
          </a:xfrm>
        </p:spPr>
        <p:txBody>
          <a:bodyPr/>
          <a:lstStyle/>
          <a:p>
            <a:r>
              <a:rPr lang="en-US" dirty="0"/>
              <a:t>Click to edit Master title style</a:t>
            </a:r>
          </a:p>
        </p:txBody>
      </p:sp>
    </p:spTree>
    <p:extLst>
      <p:ext uri="{BB962C8B-B14F-4D97-AF65-F5344CB8AC3E}">
        <p14:creationId xmlns:p14="http://schemas.microsoft.com/office/powerpoint/2010/main" val="41455912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5948A73-E24E-4F08-8726-23E55E3F55C6}" type="datetime1">
              <a:rPr lang="en-US" smtClean="0">
                <a:solidFill>
                  <a:prstClr val="black">
                    <a:tint val="75000"/>
                  </a:prstClr>
                </a:solidFill>
              </a:rPr>
              <a:pPr/>
              <a:t>2/11/2025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2DCF9265-753A-4102-AD2A-ECBD63CB3D4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671454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8699CA7-00CC-4D44-888C-5EEC14202BB0}" type="datetime1">
              <a:rPr lang="en-US" smtClean="0">
                <a:solidFill>
                  <a:prstClr val="black">
                    <a:tint val="75000"/>
                  </a:prstClr>
                </a:solidFill>
              </a:rPr>
              <a:pPr/>
              <a:t>2/11/2025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2DCF9265-753A-4102-AD2A-ECBD63CB3D4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766021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3"/>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3"/>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0528901-285D-422B-BDB3-352939A98F76}" type="datetime1">
              <a:rPr lang="en-US" smtClean="0">
                <a:solidFill>
                  <a:prstClr val="black">
                    <a:tint val="75000"/>
                  </a:prstClr>
                </a:solidFill>
              </a:rPr>
              <a:pPr/>
              <a:t>2/11/2025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2DCF9265-753A-4102-AD2A-ECBD63CB3D4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905100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540000" y="0"/>
            <a:ext cx="9652000" cy="990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7"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77"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0DB96EB-9ECF-4070-8E79-1ECD2CF5D633}" type="datetime1">
              <a:rPr lang="en-US" smtClean="0">
                <a:solidFill>
                  <a:prstClr val="black">
                    <a:tint val="75000"/>
                  </a:prstClr>
                </a:solidFill>
              </a:rPr>
              <a:pPr/>
              <a:t>2/11/2025</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2DCF9265-753A-4102-AD2A-ECBD63CB3D4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2250585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6CB5F36-962C-4BDA-AB57-4879CA410B8C}" type="datetime1">
              <a:rPr lang="en-US" smtClean="0">
                <a:solidFill>
                  <a:prstClr val="black">
                    <a:tint val="75000"/>
                  </a:prstClr>
                </a:solidFill>
              </a:rPr>
              <a:pPr/>
              <a:t>2/11/2025</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2DCF9265-753A-4102-AD2A-ECBD63CB3D4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592069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2A8305F-6155-4DD2-8DBB-D875B0986E21}" type="datetime1">
              <a:rPr lang="en-US" smtClean="0">
                <a:solidFill>
                  <a:prstClr val="black">
                    <a:tint val="75000"/>
                  </a:prstClr>
                </a:solidFill>
              </a:rPr>
              <a:pPr/>
              <a:t>2/11/2025</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2DCF9265-753A-4102-AD2A-ECBD63CB3D4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325928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7"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6"/>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7" y="1435104"/>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04700EC4-8B09-4FA1-BE2B-9496932BBFAD}" type="datetime1">
              <a:rPr lang="en-US" smtClean="0">
                <a:solidFill>
                  <a:prstClr val="black">
                    <a:tint val="75000"/>
                  </a:prstClr>
                </a:solidFill>
              </a:rPr>
              <a:pPr/>
              <a:t>2/11/2025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2DCF9265-753A-4102-AD2A-ECBD63CB3D4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897375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dirty="0"/>
          </a:p>
        </p:txBody>
      </p:sp>
      <p:sp>
        <p:nvSpPr>
          <p:cNvPr id="4" name="Text Placeholder 3"/>
          <p:cNvSpPr>
            <a:spLocks noGrp="1"/>
          </p:cNvSpPr>
          <p:nvPr>
            <p:ph type="body" sz="half" idx="2"/>
          </p:nvPr>
        </p:nvSpPr>
        <p:spPr>
          <a:xfrm>
            <a:off x="2389717" y="5367342"/>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21773EB2-2996-43BD-A195-93B62C19AA5C}" type="datetime1">
              <a:rPr lang="en-US" smtClean="0">
                <a:solidFill>
                  <a:prstClr val="black">
                    <a:tint val="75000"/>
                  </a:prstClr>
                </a:solidFill>
              </a:rPr>
              <a:pPr/>
              <a:t>2/11/2025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2DCF9265-753A-4102-AD2A-ECBD63CB3D4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618043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Picture 3"/>
          <p:cNvPicPr>
            <a:picLocks noChangeAspect="1" noChangeArrowheads="1"/>
          </p:cNvPicPr>
          <p:nvPr userDrawn="1"/>
        </p:nvPicPr>
        <p:blipFill rotWithShape="1">
          <a:blip r:embed="rId16">
            <a:extLst>
              <a:ext uri="{28A0092B-C50C-407E-A947-70E740481C1C}">
                <a14:useLocalDpi xmlns:a14="http://schemas.microsoft.com/office/drawing/2010/main" val="0"/>
              </a:ext>
            </a:extLst>
          </a:blip>
          <a:srcRect l="63693"/>
          <a:stretch/>
        </p:blipFill>
        <p:spPr bwMode="auto">
          <a:xfrm>
            <a:off x="3860803" y="0"/>
            <a:ext cx="8353631" cy="91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5" descr="Z:\GRAPHICS\LOGOs\Bonitron_Logo-Wide.png"/>
          <p:cNvPicPr>
            <a:picLocks noChangeAspect="1" noChangeArrowheads="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203200" y="-127000"/>
            <a:ext cx="3352800" cy="11176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userDrawn="1">
            <p:ph type="title"/>
          </p:nvPr>
        </p:nvSpPr>
        <p:spPr>
          <a:xfrm>
            <a:off x="3860800" y="0"/>
            <a:ext cx="8331200" cy="9144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userDrawn="1">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userDrawn="1">
            <p:ph type="dt" sz="half" idx="2"/>
          </p:nvPr>
        </p:nvSpPr>
        <p:spPr>
          <a:xfrm>
            <a:off x="609600" y="6356352"/>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B91DB25E-2462-4257-B0DB-71C02965AF1B}" type="datetime1">
              <a:rPr lang="en-US" smtClean="0">
                <a:solidFill>
                  <a:prstClr val="black">
                    <a:tint val="75000"/>
                  </a:prstClr>
                </a:solidFill>
              </a:rPr>
              <a:pPr/>
              <a:t>2/11/2025</a:t>
            </a:fld>
            <a:endParaRPr lang="en-US" dirty="0">
              <a:solidFill>
                <a:prstClr val="black">
                  <a:tint val="75000"/>
                </a:prstClr>
              </a:solidFill>
            </a:endParaRPr>
          </a:p>
        </p:txBody>
      </p:sp>
      <p:sp>
        <p:nvSpPr>
          <p:cNvPr id="5" name="Footer Placeholder 4"/>
          <p:cNvSpPr>
            <a:spLocks noGrp="1"/>
          </p:cNvSpPr>
          <p:nvPr userDrawn="1">
            <p:ph type="ftr" sz="quarter" idx="3"/>
          </p:nvPr>
        </p:nvSpPr>
        <p:spPr>
          <a:xfrm>
            <a:off x="4165600" y="6356352"/>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userDrawn="1">
            <p:ph type="sldNum" sz="quarter" idx="4"/>
          </p:nvPr>
        </p:nvSpPr>
        <p:spPr>
          <a:xfrm>
            <a:off x="8737600" y="6356352"/>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2DCF9265-753A-4102-AD2A-ECBD63CB3D4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5642509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hf hdr="0" ftr="0" dt="0"/>
  <p:txStyles>
    <p:titleStyle>
      <a:lvl1pPr algn="ctr" defTabSz="1219170" rtl="0" eaLnBrk="1" latinLnBrk="0" hangingPunct="1">
        <a:spcBef>
          <a:spcPct val="0"/>
        </a:spcBef>
        <a:buNone/>
        <a:defRPr sz="4800" kern="1200">
          <a:solidFill>
            <a:schemeClr val="bg1"/>
          </a:solidFill>
          <a:effectLst>
            <a:outerShdw blurRad="38100" dist="38100" dir="2700000" algn="tl">
              <a:srgbClr val="000000">
                <a:alpha val="43137"/>
              </a:srgbClr>
            </a:outerShdw>
          </a:effectLst>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tiff"/></Relationships>
</file>

<file path=ppt/slides/_rels/slide10.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44.jpg"/></Relationships>
</file>

<file path=ppt/slides/_rels/slide1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13.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image" Target="../media/image47.jpg"/><Relationship Id="rId7" Type="http://schemas.openxmlformats.org/officeDocument/2006/relationships/diagramColors" Target="../diagrams/colors7.xml"/><Relationship Id="rId2" Type="http://schemas.openxmlformats.org/officeDocument/2006/relationships/image" Target="../media/image46.png"/><Relationship Id="rId1" Type="http://schemas.openxmlformats.org/officeDocument/2006/relationships/slideLayout" Target="../slideLayouts/slideLayout2.xml"/><Relationship Id="rId6" Type="http://schemas.openxmlformats.org/officeDocument/2006/relationships/diagramQuickStyle" Target="../diagrams/quickStyle7.xml"/><Relationship Id="rId11" Type="http://schemas.openxmlformats.org/officeDocument/2006/relationships/image" Target="../media/image30.png"/><Relationship Id="rId5" Type="http://schemas.openxmlformats.org/officeDocument/2006/relationships/diagramLayout" Target="../diagrams/layout7.xml"/><Relationship Id="rId10" Type="http://schemas.openxmlformats.org/officeDocument/2006/relationships/image" Target="../media/image29.png"/><Relationship Id="rId4" Type="http://schemas.openxmlformats.org/officeDocument/2006/relationships/diagramData" Target="../diagrams/data7.xml"/><Relationship Id="rId9" Type="http://schemas.openxmlformats.org/officeDocument/2006/relationships/image" Target="../media/image28.png"/></Relationships>
</file>

<file path=ppt/slides/_rels/slide14.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15.xml.rels><?xml version="1.0" encoding="UTF-8" standalone="yes"?>
<Relationships xmlns="http://schemas.openxmlformats.org/package/2006/relationships"><Relationship Id="rId8" Type="http://schemas.microsoft.com/office/2007/relationships/diagramDrawing" Target="../diagrams/drawing9.xml"/><Relationship Id="rId3" Type="http://schemas.openxmlformats.org/officeDocument/2006/relationships/image" Target="../media/image49.png"/><Relationship Id="rId7" Type="http://schemas.openxmlformats.org/officeDocument/2006/relationships/diagramColors" Target="../diagrams/colors9.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QuickStyle" Target="../diagrams/quickStyle9.xml"/><Relationship Id="rId5" Type="http://schemas.openxmlformats.org/officeDocument/2006/relationships/diagramLayout" Target="../diagrams/layout9.xml"/><Relationship Id="rId4" Type="http://schemas.openxmlformats.org/officeDocument/2006/relationships/diagramData" Target="../diagrams/data9.xml"/></Relationships>
</file>

<file path=ppt/slides/_rels/slide16.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 Id="rId9" Type="http://schemas.openxmlformats.org/officeDocument/2006/relationships/image" Target="../media/image51.png"/></Relationships>
</file>

<file path=ppt/slides/_rels/slide17.xml.rels><?xml version="1.0" encoding="UTF-8" standalone="yes"?>
<Relationships xmlns="http://schemas.openxmlformats.org/package/2006/relationships"><Relationship Id="rId8" Type="http://schemas.openxmlformats.org/officeDocument/2006/relationships/image" Target="../media/image52.jpg"/><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diagramColors" Target="../diagrams/colors11.xml"/><Relationship Id="rId5" Type="http://schemas.openxmlformats.org/officeDocument/2006/relationships/diagramQuickStyle" Target="../diagrams/quickStyle11.xml"/><Relationship Id="rId10" Type="http://schemas.openxmlformats.org/officeDocument/2006/relationships/image" Target="../media/image54.jpg"/><Relationship Id="rId4" Type="http://schemas.openxmlformats.org/officeDocument/2006/relationships/diagramLayout" Target="../diagrams/layout11.xml"/><Relationship Id="rId9" Type="http://schemas.openxmlformats.org/officeDocument/2006/relationships/image" Target="../media/image53.jpg"/></Relationships>
</file>

<file path=ppt/slides/_rels/slide18.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image" Target="../media/image55.png"/><Relationship Id="rId1" Type="http://schemas.openxmlformats.org/officeDocument/2006/relationships/slideLayout" Target="../slideLayouts/slideLayout2.xml"/><Relationship Id="rId6" Type="http://schemas.openxmlformats.org/officeDocument/2006/relationships/diagramColors" Target="../diagrams/colors12.xml"/><Relationship Id="rId5" Type="http://schemas.openxmlformats.org/officeDocument/2006/relationships/diagramQuickStyle" Target="../diagrams/quickStyle12.xml"/><Relationship Id="rId10" Type="http://schemas.openxmlformats.org/officeDocument/2006/relationships/image" Target="../media/image58.jpeg"/><Relationship Id="rId4" Type="http://schemas.openxmlformats.org/officeDocument/2006/relationships/diagramLayout" Target="../diagrams/layout12.xml"/><Relationship Id="rId9" Type="http://schemas.openxmlformats.org/officeDocument/2006/relationships/image" Target="../media/image57.png"/></Relationships>
</file>

<file path=ppt/slides/_rels/slide19.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diagramData" Target="../diagrams/data13.xml"/><Relationship Id="rId7" Type="http://schemas.microsoft.com/office/2007/relationships/diagramDrawing" Target="../diagrams/drawing13.xml"/><Relationship Id="rId12" Type="http://schemas.openxmlformats.org/officeDocument/2006/relationships/image" Target="../media/image63.jpeg"/><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diagramColors" Target="../diagrams/colors13.xml"/><Relationship Id="rId11" Type="http://schemas.openxmlformats.org/officeDocument/2006/relationships/image" Target="../media/image62.jpeg"/><Relationship Id="rId5" Type="http://schemas.openxmlformats.org/officeDocument/2006/relationships/diagramQuickStyle" Target="../diagrams/quickStyle13.xml"/><Relationship Id="rId10" Type="http://schemas.openxmlformats.org/officeDocument/2006/relationships/image" Target="../media/image61.jpeg"/><Relationship Id="rId4" Type="http://schemas.openxmlformats.org/officeDocument/2006/relationships/diagramLayout" Target="../diagrams/layout13.xml"/><Relationship Id="rId9" Type="http://schemas.openxmlformats.org/officeDocument/2006/relationships/image" Target="../media/image60.jpeg"/></Relationships>
</file>

<file path=ppt/slides/_rels/slide2.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image" Target="../media/image15.jpeg"/><Relationship Id="rId18" Type="http://schemas.openxmlformats.org/officeDocument/2006/relationships/image" Target="../media/image20.jpeg"/><Relationship Id="rId3" Type="http://schemas.openxmlformats.org/officeDocument/2006/relationships/image" Target="../media/image5.jpeg"/><Relationship Id="rId7" Type="http://schemas.openxmlformats.org/officeDocument/2006/relationships/image" Target="../media/image9.jpeg"/><Relationship Id="rId12" Type="http://schemas.openxmlformats.org/officeDocument/2006/relationships/image" Target="../media/image14.gif"/><Relationship Id="rId17" Type="http://schemas.openxmlformats.org/officeDocument/2006/relationships/image" Target="../media/image19.jpeg"/><Relationship Id="rId2" Type="http://schemas.openxmlformats.org/officeDocument/2006/relationships/notesSlide" Target="../notesSlides/notesSlide2.xml"/><Relationship Id="rId16"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8.jpeg"/><Relationship Id="rId11" Type="http://schemas.openxmlformats.org/officeDocument/2006/relationships/image" Target="../media/image13.png"/><Relationship Id="rId5" Type="http://schemas.openxmlformats.org/officeDocument/2006/relationships/image" Target="../media/image7.jpeg"/><Relationship Id="rId15" Type="http://schemas.openxmlformats.org/officeDocument/2006/relationships/image" Target="../media/image17.png"/><Relationship Id="rId10" Type="http://schemas.openxmlformats.org/officeDocument/2006/relationships/image" Target="../media/image12.jpeg"/><Relationship Id="rId4" Type="http://schemas.openxmlformats.org/officeDocument/2006/relationships/image" Target="../media/image6.jpeg"/><Relationship Id="rId9" Type="http://schemas.openxmlformats.org/officeDocument/2006/relationships/image" Target="../media/image11.jpeg"/><Relationship Id="rId14" Type="http://schemas.openxmlformats.org/officeDocument/2006/relationships/image" Target="../media/image16.jpeg"/></Relationships>
</file>

<file path=ppt/slides/_rels/slide20.xml.rels><?xml version="1.0" encoding="UTF-8" standalone="yes"?>
<Relationships xmlns="http://schemas.openxmlformats.org/package/2006/relationships"><Relationship Id="rId8" Type="http://schemas.microsoft.com/office/2007/relationships/diagramDrawing" Target="../diagrams/drawing14.xml"/><Relationship Id="rId3" Type="http://schemas.openxmlformats.org/officeDocument/2006/relationships/image" Target="../media/image64.png"/><Relationship Id="rId7" Type="http://schemas.openxmlformats.org/officeDocument/2006/relationships/diagramColors" Target="../diagrams/colors14.xml"/><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diagramQuickStyle" Target="../diagrams/quickStyle14.xml"/><Relationship Id="rId5" Type="http://schemas.openxmlformats.org/officeDocument/2006/relationships/diagramLayout" Target="../diagrams/layout14.xml"/><Relationship Id="rId4" Type="http://schemas.openxmlformats.org/officeDocument/2006/relationships/diagramData" Target="../diagrams/data14.xml"/></Relationships>
</file>

<file path=ppt/slides/_rels/slide2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23.xml.rels><?xml version="1.0" encoding="UTF-8" standalone="yes"?>
<Relationships xmlns="http://schemas.openxmlformats.org/package/2006/relationships"><Relationship Id="rId8" Type="http://schemas.openxmlformats.org/officeDocument/2006/relationships/diagramColors" Target="../diagrams/colors16.xml"/><Relationship Id="rId3" Type="http://schemas.openxmlformats.org/officeDocument/2006/relationships/image" Target="../media/image58.jpeg"/><Relationship Id="rId7" Type="http://schemas.openxmlformats.org/officeDocument/2006/relationships/diagramQuickStyle" Target="../diagrams/quickStyle16.xm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diagramLayout" Target="../diagrams/layout16.xml"/><Relationship Id="rId5" Type="http://schemas.openxmlformats.org/officeDocument/2006/relationships/diagramData" Target="../diagrams/data16.xml"/><Relationship Id="rId4" Type="http://schemas.openxmlformats.org/officeDocument/2006/relationships/image" Target="../media/image66.jpeg"/><Relationship Id="rId9" Type="http://schemas.microsoft.com/office/2007/relationships/diagramDrawing" Target="../diagrams/drawing16.xml"/></Relationships>
</file>

<file path=ppt/slides/_rels/slide24.xml.rels><?xml version="1.0" encoding="UTF-8" standalone="yes"?>
<Relationships xmlns="http://schemas.openxmlformats.org/package/2006/relationships"><Relationship Id="rId8" Type="http://schemas.microsoft.com/office/2007/relationships/diagramDrawing" Target="../diagrams/drawing17.xml"/><Relationship Id="rId3" Type="http://schemas.openxmlformats.org/officeDocument/2006/relationships/image" Target="../media/image67.jpeg"/><Relationship Id="rId7" Type="http://schemas.openxmlformats.org/officeDocument/2006/relationships/diagramColors" Target="../diagrams/colors17.xml"/><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diagramQuickStyle" Target="../diagrams/quickStyle17.xml"/><Relationship Id="rId5" Type="http://schemas.openxmlformats.org/officeDocument/2006/relationships/diagramLayout" Target="../diagrams/layout17.xml"/><Relationship Id="rId4" Type="http://schemas.openxmlformats.org/officeDocument/2006/relationships/diagramData" Target="../diagrams/data17.xml"/></Relationships>
</file>

<file path=ppt/slides/_rels/slide25.xml.rels><?xml version="1.0" encoding="UTF-8" standalone="yes"?>
<Relationships xmlns="http://schemas.openxmlformats.org/package/2006/relationships"><Relationship Id="rId8" Type="http://schemas.openxmlformats.org/officeDocument/2006/relationships/image" Target="../media/image68.jpeg"/><Relationship Id="rId3" Type="http://schemas.openxmlformats.org/officeDocument/2006/relationships/diagramData" Target="../diagrams/data18.xml"/><Relationship Id="rId7" Type="http://schemas.microsoft.com/office/2007/relationships/diagramDrawing" Target="../diagrams/drawing18.xm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diagramColors" Target="../diagrams/colors18.xml"/><Relationship Id="rId5" Type="http://schemas.openxmlformats.org/officeDocument/2006/relationships/diagramQuickStyle" Target="../diagrams/quickStyle18.xml"/><Relationship Id="rId4" Type="http://schemas.openxmlformats.org/officeDocument/2006/relationships/diagramLayout" Target="../diagrams/layout18.xml"/></Relationships>
</file>

<file path=ppt/slides/_rels/slide26.xml.rels><?xml version="1.0" encoding="UTF-8" standalone="yes"?>
<Relationships xmlns="http://schemas.openxmlformats.org/package/2006/relationships"><Relationship Id="rId8" Type="http://schemas.microsoft.com/office/2007/relationships/diagramDrawing" Target="../diagrams/drawing19.xml"/><Relationship Id="rId3" Type="http://schemas.openxmlformats.org/officeDocument/2006/relationships/image" Target="../media/image69.jpeg"/><Relationship Id="rId7" Type="http://schemas.openxmlformats.org/officeDocument/2006/relationships/diagramColors" Target="../diagrams/colors19.xm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diagramQuickStyle" Target="../diagrams/quickStyle19.xml"/><Relationship Id="rId5" Type="http://schemas.openxmlformats.org/officeDocument/2006/relationships/diagramLayout" Target="../diagrams/layout19.xml"/><Relationship Id="rId10" Type="http://schemas.openxmlformats.org/officeDocument/2006/relationships/image" Target="../media/image35.png"/><Relationship Id="rId4" Type="http://schemas.openxmlformats.org/officeDocument/2006/relationships/diagramData" Target="../diagrams/data19.xml"/><Relationship Id="rId9" Type="http://schemas.openxmlformats.org/officeDocument/2006/relationships/image" Target="../media/image70.png"/></Relationships>
</file>

<file path=ppt/slides/_rels/slide2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28.xml.rels><?xml version="1.0" encoding="UTF-8" standalone="yes"?>
<Relationships xmlns="http://schemas.openxmlformats.org/package/2006/relationships"><Relationship Id="rId8" Type="http://schemas.microsoft.com/office/2007/relationships/diagramDrawing" Target="../diagrams/drawing20.xml"/><Relationship Id="rId3" Type="http://schemas.openxmlformats.org/officeDocument/2006/relationships/image" Target="../media/image73.gif"/><Relationship Id="rId7" Type="http://schemas.openxmlformats.org/officeDocument/2006/relationships/diagramColors" Target="../diagrams/colors20.xm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diagramQuickStyle" Target="../diagrams/quickStyle20.xml"/><Relationship Id="rId11" Type="http://schemas.openxmlformats.org/officeDocument/2006/relationships/image" Target="../media/image35.png"/><Relationship Id="rId5" Type="http://schemas.openxmlformats.org/officeDocument/2006/relationships/diagramLayout" Target="../diagrams/layout20.xml"/><Relationship Id="rId10" Type="http://schemas.openxmlformats.org/officeDocument/2006/relationships/image" Target="../media/image75.jpg"/><Relationship Id="rId4" Type="http://schemas.openxmlformats.org/officeDocument/2006/relationships/diagramData" Target="../diagrams/data20.xml"/><Relationship Id="rId9" Type="http://schemas.openxmlformats.org/officeDocument/2006/relationships/image" Target="../media/image74.jpeg"/></Relationships>
</file>

<file path=ppt/slides/_rels/slide29.xml.rels><?xml version="1.0" encoding="UTF-8" standalone="yes"?>
<Relationships xmlns="http://schemas.openxmlformats.org/package/2006/relationships"><Relationship Id="rId8" Type="http://schemas.microsoft.com/office/2007/relationships/diagramDrawing" Target="../diagrams/drawing21.xml"/><Relationship Id="rId3" Type="http://schemas.openxmlformats.org/officeDocument/2006/relationships/image" Target="../media/image73.gif"/><Relationship Id="rId7" Type="http://schemas.openxmlformats.org/officeDocument/2006/relationships/diagramColors" Target="../diagrams/colors21.xml"/><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diagramQuickStyle" Target="../diagrams/quickStyle21.xml"/><Relationship Id="rId5" Type="http://schemas.openxmlformats.org/officeDocument/2006/relationships/diagramLayout" Target="../diagrams/layout21.xml"/><Relationship Id="rId10" Type="http://schemas.openxmlformats.org/officeDocument/2006/relationships/image" Target="../media/image42.png"/><Relationship Id="rId4" Type="http://schemas.openxmlformats.org/officeDocument/2006/relationships/diagramData" Target="../diagrams/data21.xml"/><Relationship Id="rId9" Type="http://schemas.openxmlformats.org/officeDocument/2006/relationships/image" Target="../media/image35.png"/></Relationships>
</file>

<file path=ppt/slides/_rels/slide3.xml.rels><?xml version="1.0" encoding="UTF-8" standalone="yes"?>
<Relationships xmlns="http://schemas.openxmlformats.org/package/2006/relationships"><Relationship Id="rId8" Type="http://schemas.openxmlformats.org/officeDocument/2006/relationships/image" Target="../media/image4.tiff"/><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8" Type="http://schemas.microsoft.com/office/2007/relationships/diagramDrawing" Target="../diagrams/drawing22.xml"/><Relationship Id="rId3" Type="http://schemas.openxmlformats.org/officeDocument/2006/relationships/image" Target="../media/image76.jpeg"/><Relationship Id="rId7" Type="http://schemas.openxmlformats.org/officeDocument/2006/relationships/diagramColors" Target="../diagrams/colors22.xm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diagramQuickStyle" Target="../diagrams/quickStyle22.xml"/><Relationship Id="rId11" Type="http://schemas.openxmlformats.org/officeDocument/2006/relationships/image" Target="../media/image35.png"/><Relationship Id="rId5" Type="http://schemas.openxmlformats.org/officeDocument/2006/relationships/diagramLayout" Target="../diagrams/layout22.xml"/><Relationship Id="rId10" Type="http://schemas.openxmlformats.org/officeDocument/2006/relationships/image" Target="../media/image14.gif"/><Relationship Id="rId4" Type="http://schemas.openxmlformats.org/officeDocument/2006/relationships/diagramData" Target="../diagrams/data22.xml"/><Relationship Id="rId9" Type="http://schemas.openxmlformats.org/officeDocument/2006/relationships/image" Target="../media/image77.gif"/></Relationships>
</file>

<file path=ppt/slides/_rels/slide31.xml.rels><?xml version="1.0" encoding="UTF-8" standalone="yes"?>
<Relationships xmlns="http://schemas.openxmlformats.org/package/2006/relationships"><Relationship Id="rId8" Type="http://schemas.microsoft.com/office/2007/relationships/diagramDrawing" Target="../diagrams/drawing23.xml"/><Relationship Id="rId3" Type="http://schemas.openxmlformats.org/officeDocument/2006/relationships/image" Target="../media/image78.png"/><Relationship Id="rId7" Type="http://schemas.openxmlformats.org/officeDocument/2006/relationships/diagramColors" Target="../diagrams/colors23.xml"/><Relationship Id="rId2" Type="http://schemas.openxmlformats.org/officeDocument/2006/relationships/notesSlide" Target="../notesSlides/notesSlide29.xml"/><Relationship Id="rId1" Type="http://schemas.openxmlformats.org/officeDocument/2006/relationships/slideLayout" Target="../slideLayouts/slideLayout4.xml"/><Relationship Id="rId6" Type="http://schemas.openxmlformats.org/officeDocument/2006/relationships/diagramQuickStyle" Target="../diagrams/quickStyle23.xml"/><Relationship Id="rId5" Type="http://schemas.openxmlformats.org/officeDocument/2006/relationships/diagramLayout" Target="../diagrams/layout23.xml"/><Relationship Id="rId4" Type="http://schemas.openxmlformats.org/officeDocument/2006/relationships/diagramData" Target="../diagrams/data23.xml"/><Relationship Id="rId9" Type="http://schemas.openxmlformats.org/officeDocument/2006/relationships/image" Target="../media/image79.jpeg"/></Relationships>
</file>

<file path=ppt/slides/_rels/slide32.xml.rels><?xml version="1.0" encoding="UTF-8" standalone="yes"?>
<Relationships xmlns="http://schemas.openxmlformats.org/package/2006/relationships"><Relationship Id="rId8" Type="http://schemas.openxmlformats.org/officeDocument/2006/relationships/image" Target="../media/image84.jpeg"/><Relationship Id="rId3" Type="http://schemas.openxmlformats.org/officeDocument/2006/relationships/image" Target="../media/image80.jpeg"/><Relationship Id="rId7" Type="http://schemas.openxmlformats.org/officeDocument/2006/relationships/image" Target="../media/image83.jp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82.png"/><Relationship Id="rId5" Type="http://schemas.openxmlformats.org/officeDocument/2006/relationships/image" Target="../media/image81.jpeg"/><Relationship Id="rId10" Type="http://schemas.openxmlformats.org/officeDocument/2006/relationships/image" Target="../media/image86.jpg"/><Relationship Id="rId4" Type="http://schemas.openxmlformats.org/officeDocument/2006/relationships/hyperlink" Target="http://www.break.com/pictures/dec29gal47.html" TargetMode="External"/><Relationship Id="rId9" Type="http://schemas.openxmlformats.org/officeDocument/2006/relationships/image" Target="../media/image85.jpg"/></Relationships>
</file>

<file path=ppt/slides/_rels/slide33.xml.rels><?xml version="1.0" encoding="UTF-8" standalone="yes"?>
<Relationships xmlns="http://schemas.openxmlformats.org/package/2006/relationships"><Relationship Id="rId8" Type="http://schemas.openxmlformats.org/officeDocument/2006/relationships/image" Target="../media/image87.jpeg"/><Relationship Id="rId13" Type="http://schemas.openxmlformats.org/officeDocument/2006/relationships/diagramColors" Target="../diagrams/colors25.xml"/><Relationship Id="rId3" Type="http://schemas.openxmlformats.org/officeDocument/2006/relationships/diagramData" Target="../diagrams/data24.xml"/><Relationship Id="rId7" Type="http://schemas.microsoft.com/office/2007/relationships/diagramDrawing" Target="../diagrams/drawing24.xml"/><Relationship Id="rId12" Type="http://schemas.openxmlformats.org/officeDocument/2006/relationships/diagramQuickStyle" Target="../diagrams/quickStyle25.xml"/><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diagramColors" Target="../diagrams/colors24.xml"/><Relationship Id="rId11" Type="http://schemas.openxmlformats.org/officeDocument/2006/relationships/diagramLayout" Target="../diagrams/layout25.xml"/><Relationship Id="rId5" Type="http://schemas.openxmlformats.org/officeDocument/2006/relationships/diagramQuickStyle" Target="../diagrams/quickStyle24.xml"/><Relationship Id="rId10" Type="http://schemas.openxmlformats.org/officeDocument/2006/relationships/diagramData" Target="../diagrams/data25.xml"/><Relationship Id="rId4" Type="http://schemas.openxmlformats.org/officeDocument/2006/relationships/diagramLayout" Target="../diagrams/layout24.xml"/><Relationship Id="rId9" Type="http://schemas.openxmlformats.org/officeDocument/2006/relationships/image" Target="../media/image88.jpeg"/><Relationship Id="rId14" Type="http://schemas.microsoft.com/office/2007/relationships/diagramDrawing" Target="../diagrams/drawing25.xml"/></Relationships>
</file>

<file path=ppt/slides/_rels/slide34.xml.rels><?xml version="1.0" encoding="UTF-8" standalone="yes"?>
<Relationships xmlns="http://schemas.openxmlformats.org/package/2006/relationships"><Relationship Id="rId3" Type="http://schemas.openxmlformats.org/officeDocument/2006/relationships/image" Target="../media/image89.jpeg"/><Relationship Id="rId7" Type="http://schemas.openxmlformats.org/officeDocument/2006/relationships/image" Target="../media/image93.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s>
</file>

<file path=ppt/slides/_rels/slide35.xml.rels><?xml version="1.0" encoding="UTF-8" standalone="yes"?>
<Relationships xmlns="http://schemas.openxmlformats.org/package/2006/relationships"><Relationship Id="rId8" Type="http://schemas.openxmlformats.org/officeDocument/2006/relationships/image" Target="../media/image94.jpeg"/><Relationship Id="rId3" Type="http://schemas.openxmlformats.org/officeDocument/2006/relationships/diagramData" Target="../diagrams/data26.xml"/><Relationship Id="rId7" Type="http://schemas.microsoft.com/office/2007/relationships/diagramDrawing" Target="../diagrams/drawing26.xml"/><Relationship Id="rId12" Type="http://schemas.openxmlformats.org/officeDocument/2006/relationships/image" Target="../media/image98.jpe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diagramColors" Target="../diagrams/colors26.xml"/><Relationship Id="rId11" Type="http://schemas.openxmlformats.org/officeDocument/2006/relationships/image" Target="../media/image97.png"/><Relationship Id="rId5" Type="http://schemas.openxmlformats.org/officeDocument/2006/relationships/diagramQuickStyle" Target="../diagrams/quickStyle26.xml"/><Relationship Id="rId10" Type="http://schemas.openxmlformats.org/officeDocument/2006/relationships/image" Target="../media/image96.jpeg"/><Relationship Id="rId4" Type="http://schemas.openxmlformats.org/officeDocument/2006/relationships/diagramLayout" Target="../diagrams/layout26.xml"/><Relationship Id="rId9" Type="http://schemas.openxmlformats.org/officeDocument/2006/relationships/image" Target="../media/image95.png"/></Relationships>
</file>

<file path=ppt/slides/_rels/slide36.xml.rels><?xml version="1.0" encoding="UTF-8" standalone="yes"?>
<Relationships xmlns="http://schemas.openxmlformats.org/package/2006/relationships"><Relationship Id="rId8" Type="http://schemas.openxmlformats.org/officeDocument/2006/relationships/diagramColors" Target="../diagrams/colors27.xml"/><Relationship Id="rId13" Type="http://schemas.openxmlformats.org/officeDocument/2006/relationships/image" Target="../media/image108.jpeg"/><Relationship Id="rId3" Type="http://schemas.openxmlformats.org/officeDocument/2006/relationships/image" Target="../media/image99.jpeg"/><Relationship Id="rId7" Type="http://schemas.openxmlformats.org/officeDocument/2006/relationships/diagramQuickStyle" Target="../diagrams/quickStyle27.xml"/><Relationship Id="rId12" Type="http://schemas.openxmlformats.org/officeDocument/2006/relationships/image" Target="http://peswiki.com/images/a/a3/AFS_Trinity_Flywheel_95.jpg" TargetMode="External"/><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diagramLayout" Target="../diagrams/layout27.xml"/><Relationship Id="rId11" Type="http://schemas.openxmlformats.org/officeDocument/2006/relationships/image" Target="../media/image107.jpeg"/><Relationship Id="rId5" Type="http://schemas.openxmlformats.org/officeDocument/2006/relationships/diagramData" Target="../diagrams/data27.xml"/><Relationship Id="rId15" Type="http://schemas.openxmlformats.org/officeDocument/2006/relationships/image" Target="../media/image110.jpeg"/><Relationship Id="rId10" Type="http://schemas.openxmlformats.org/officeDocument/2006/relationships/image" Target="../media/image106.jpeg"/><Relationship Id="rId4" Type="http://schemas.openxmlformats.org/officeDocument/2006/relationships/image" Target="../media/image100.png"/><Relationship Id="rId9" Type="http://schemas.microsoft.com/office/2007/relationships/diagramDrawing" Target="../diagrams/drawing27.xml"/><Relationship Id="rId14" Type="http://schemas.openxmlformats.org/officeDocument/2006/relationships/image" Target="../media/image109.tiff"/></Relationships>
</file>

<file path=ppt/slides/_rels/slide37.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8" Type="http://schemas.microsoft.com/office/2007/relationships/diagramDrawing" Target="../diagrams/drawing28.xml"/><Relationship Id="rId3" Type="http://schemas.openxmlformats.org/officeDocument/2006/relationships/image" Target="../media/image47.jpg"/><Relationship Id="rId7" Type="http://schemas.openxmlformats.org/officeDocument/2006/relationships/diagramColors" Target="../diagrams/colors28.xml"/><Relationship Id="rId2" Type="http://schemas.openxmlformats.org/officeDocument/2006/relationships/image" Target="../media/image46.png"/><Relationship Id="rId1" Type="http://schemas.openxmlformats.org/officeDocument/2006/relationships/slideLayout" Target="../slideLayouts/slideLayout2.xml"/><Relationship Id="rId6" Type="http://schemas.openxmlformats.org/officeDocument/2006/relationships/diagramQuickStyle" Target="../diagrams/quickStyle28.xml"/><Relationship Id="rId11" Type="http://schemas.openxmlformats.org/officeDocument/2006/relationships/image" Target="../media/image91.png"/><Relationship Id="rId5" Type="http://schemas.openxmlformats.org/officeDocument/2006/relationships/diagramLayout" Target="../diagrams/layout28.xml"/><Relationship Id="rId10" Type="http://schemas.openxmlformats.org/officeDocument/2006/relationships/image" Target="../media/image93.png"/><Relationship Id="rId4" Type="http://schemas.openxmlformats.org/officeDocument/2006/relationships/diagramData" Target="../diagrams/data28.xml"/><Relationship Id="rId9" Type="http://schemas.openxmlformats.org/officeDocument/2006/relationships/image" Target="../media/image92.png"/></Relationships>
</file>

<file path=ppt/slides/_rels/slide39.xml.rels><?xml version="1.0" encoding="UTF-8" standalone="yes"?>
<Relationships xmlns="http://schemas.openxmlformats.org/package/2006/relationships"><Relationship Id="rId8" Type="http://schemas.openxmlformats.org/officeDocument/2006/relationships/image" Target="../media/image116.jpeg"/><Relationship Id="rId13" Type="http://schemas.openxmlformats.org/officeDocument/2006/relationships/image" Target="../media/image121.png"/><Relationship Id="rId18" Type="http://schemas.openxmlformats.org/officeDocument/2006/relationships/image" Target="../media/image126.jpeg"/><Relationship Id="rId26" Type="http://schemas.openxmlformats.org/officeDocument/2006/relationships/image" Target="../media/image133.png"/><Relationship Id="rId3" Type="http://schemas.openxmlformats.org/officeDocument/2006/relationships/image" Target="../media/image111.jpeg"/><Relationship Id="rId21" Type="http://schemas.openxmlformats.org/officeDocument/2006/relationships/image" Target="../media/image129.png"/><Relationship Id="rId7" Type="http://schemas.openxmlformats.org/officeDocument/2006/relationships/image" Target="../media/image115.jpeg"/><Relationship Id="rId12" Type="http://schemas.openxmlformats.org/officeDocument/2006/relationships/image" Target="../media/image120.jpeg"/><Relationship Id="rId17" Type="http://schemas.openxmlformats.org/officeDocument/2006/relationships/image" Target="../media/image125.jpeg"/><Relationship Id="rId25" Type="http://schemas.openxmlformats.org/officeDocument/2006/relationships/image" Target="../media/image110.jpeg"/><Relationship Id="rId2" Type="http://schemas.openxmlformats.org/officeDocument/2006/relationships/notesSlide" Target="../notesSlides/notesSlide35.xml"/><Relationship Id="rId16" Type="http://schemas.openxmlformats.org/officeDocument/2006/relationships/image" Target="../media/image124.jpeg"/><Relationship Id="rId20" Type="http://schemas.openxmlformats.org/officeDocument/2006/relationships/image" Target="../media/image128.jpeg"/><Relationship Id="rId1" Type="http://schemas.openxmlformats.org/officeDocument/2006/relationships/slideLayout" Target="../slideLayouts/slideLayout12.xml"/><Relationship Id="rId6" Type="http://schemas.openxmlformats.org/officeDocument/2006/relationships/image" Target="../media/image114.jpeg"/><Relationship Id="rId11" Type="http://schemas.openxmlformats.org/officeDocument/2006/relationships/image" Target="../media/image119.jpeg"/><Relationship Id="rId24" Type="http://schemas.openxmlformats.org/officeDocument/2006/relationships/image" Target="../media/image132.jpeg"/><Relationship Id="rId5" Type="http://schemas.openxmlformats.org/officeDocument/2006/relationships/image" Target="../media/image113.jpeg"/><Relationship Id="rId15" Type="http://schemas.openxmlformats.org/officeDocument/2006/relationships/image" Target="../media/image123.jpeg"/><Relationship Id="rId23" Type="http://schemas.openxmlformats.org/officeDocument/2006/relationships/image" Target="../media/image131.jpeg"/><Relationship Id="rId28" Type="http://schemas.openxmlformats.org/officeDocument/2006/relationships/image" Target="../media/image44.jpg"/><Relationship Id="rId10" Type="http://schemas.openxmlformats.org/officeDocument/2006/relationships/image" Target="../media/image118.png"/><Relationship Id="rId19" Type="http://schemas.openxmlformats.org/officeDocument/2006/relationships/image" Target="../media/image127.jpeg"/><Relationship Id="rId4" Type="http://schemas.openxmlformats.org/officeDocument/2006/relationships/image" Target="../media/image112.jpeg"/><Relationship Id="rId9" Type="http://schemas.openxmlformats.org/officeDocument/2006/relationships/image" Target="../media/image117.jpeg"/><Relationship Id="rId14" Type="http://schemas.openxmlformats.org/officeDocument/2006/relationships/image" Target="../media/image122.jpeg"/><Relationship Id="rId22" Type="http://schemas.openxmlformats.org/officeDocument/2006/relationships/image" Target="../media/image130.jpeg"/><Relationship Id="rId27" Type="http://schemas.openxmlformats.org/officeDocument/2006/relationships/image" Target="../media/image134.jpeg"/></Relationships>
</file>

<file path=ppt/slides/_rels/slide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36.xml"/><Relationship Id="rId1" Type="http://schemas.openxmlformats.org/officeDocument/2006/relationships/slideLayout" Target="../slideLayouts/slideLayout13.xml"/><Relationship Id="rId4" Type="http://schemas.openxmlformats.org/officeDocument/2006/relationships/image" Target="../media/image136.png"/></Relationships>
</file>

<file path=ppt/slides/_rels/slide41.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diagramLayout" Target="../diagrams/layout29.xml"/><Relationship Id="rId7" Type="http://schemas.openxmlformats.org/officeDocument/2006/relationships/image" Target="../media/image44.jpg"/><Relationship Id="rId2" Type="http://schemas.openxmlformats.org/officeDocument/2006/relationships/diagramData" Target="../diagrams/data29.xml"/><Relationship Id="rId1" Type="http://schemas.openxmlformats.org/officeDocument/2006/relationships/slideLayout" Target="../slideLayouts/slideLayout2.xml"/><Relationship Id="rId6" Type="http://schemas.microsoft.com/office/2007/relationships/diagramDrawing" Target="../diagrams/drawing29.xml"/><Relationship Id="rId5" Type="http://schemas.openxmlformats.org/officeDocument/2006/relationships/diagramColors" Target="../diagrams/colors29.xml"/><Relationship Id="rId4" Type="http://schemas.openxmlformats.org/officeDocument/2006/relationships/diagramQuickStyle" Target="../diagrams/quickStyle29.xml"/><Relationship Id="rId9" Type="http://schemas.openxmlformats.org/officeDocument/2006/relationships/image" Target="../media/image137.emf"/></Relationships>
</file>

<file path=ppt/slides/_rels/slide42.xml.rels><?xml version="1.0" encoding="UTF-8" standalone="yes"?>
<Relationships xmlns="http://schemas.openxmlformats.org/package/2006/relationships"><Relationship Id="rId8" Type="http://schemas.openxmlformats.org/officeDocument/2006/relationships/image" Target="../media/image119.jpeg"/><Relationship Id="rId13" Type="http://schemas.openxmlformats.org/officeDocument/2006/relationships/image" Target="../media/image142.jpeg"/><Relationship Id="rId3" Type="http://schemas.openxmlformats.org/officeDocument/2006/relationships/diagramData" Target="../diagrams/data30.xml"/><Relationship Id="rId7" Type="http://schemas.microsoft.com/office/2007/relationships/diagramDrawing" Target="../diagrams/drawing30.xml"/><Relationship Id="rId12" Type="http://schemas.openxmlformats.org/officeDocument/2006/relationships/image" Target="../media/image141.jpeg"/><Relationship Id="rId17" Type="http://schemas.openxmlformats.org/officeDocument/2006/relationships/image" Target="../media/image108.jpeg"/><Relationship Id="rId2" Type="http://schemas.openxmlformats.org/officeDocument/2006/relationships/notesSlide" Target="../notesSlides/notesSlide37.xml"/><Relationship Id="rId16" Type="http://schemas.openxmlformats.org/officeDocument/2006/relationships/image" Target="../media/image144.png"/><Relationship Id="rId1" Type="http://schemas.openxmlformats.org/officeDocument/2006/relationships/slideLayout" Target="../slideLayouts/slideLayout2.xml"/><Relationship Id="rId6" Type="http://schemas.openxmlformats.org/officeDocument/2006/relationships/diagramColors" Target="../diagrams/colors30.xml"/><Relationship Id="rId11" Type="http://schemas.openxmlformats.org/officeDocument/2006/relationships/image" Target="../media/image140.png"/><Relationship Id="rId5" Type="http://schemas.openxmlformats.org/officeDocument/2006/relationships/diagramQuickStyle" Target="../diagrams/quickStyle30.xml"/><Relationship Id="rId15" Type="http://schemas.openxmlformats.org/officeDocument/2006/relationships/image" Target="../media/image110.jpeg"/><Relationship Id="rId10" Type="http://schemas.openxmlformats.org/officeDocument/2006/relationships/image" Target="../media/image139.jpeg"/><Relationship Id="rId4" Type="http://schemas.openxmlformats.org/officeDocument/2006/relationships/diagramLayout" Target="../diagrams/layout30.xml"/><Relationship Id="rId9" Type="http://schemas.openxmlformats.org/officeDocument/2006/relationships/image" Target="../media/image138.jpeg"/><Relationship Id="rId14" Type="http://schemas.openxmlformats.org/officeDocument/2006/relationships/image" Target="../media/image143.jpeg"/></Relationships>
</file>

<file path=ppt/slides/_rels/slide43.xml.rels><?xml version="1.0" encoding="UTF-8" standalone="yes"?>
<Relationships xmlns="http://schemas.openxmlformats.org/package/2006/relationships"><Relationship Id="rId8" Type="http://schemas.openxmlformats.org/officeDocument/2006/relationships/image" Target="../media/image127.jpeg"/><Relationship Id="rId3" Type="http://schemas.openxmlformats.org/officeDocument/2006/relationships/diagramData" Target="../diagrams/data31.xml"/><Relationship Id="rId7" Type="http://schemas.microsoft.com/office/2007/relationships/diagramDrawing" Target="../diagrams/drawing31.xml"/><Relationship Id="rId2" Type="http://schemas.openxmlformats.org/officeDocument/2006/relationships/notesSlide" Target="../notesSlides/notesSlide38.xml"/><Relationship Id="rId1" Type="http://schemas.openxmlformats.org/officeDocument/2006/relationships/slideLayout" Target="../slideLayouts/slideLayout12.xml"/><Relationship Id="rId6" Type="http://schemas.openxmlformats.org/officeDocument/2006/relationships/diagramColors" Target="../diagrams/colors31.xml"/><Relationship Id="rId11" Type="http://schemas.openxmlformats.org/officeDocument/2006/relationships/image" Target="../media/image144.png"/><Relationship Id="rId5" Type="http://schemas.openxmlformats.org/officeDocument/2006/relationships/diagramQuickStyle" Target="../diagrams/quickStyle31.xml"/><Relationship Id="rId10" Type="http://schemas.openxmlformats.org/officeDocument/2006/relationships/image" Target="../media/image110.jpeg"/><Relationship Id="rId4" Type="http://schemas.openxmlformats.org/officeDocument/2006/relationships/diagramLayout" Target="../diagrams/layout31.xml"/><Relationship Id="rId9" Type="http://schemas.openxmlformats.org/officeDocument/2006/relationships/image" Target="../media/image145.png"/></Relationships>
</file>

<file path=ppt/slides/_rels/slide44.xml.rels><?xml version="1.0" encoding="UTF-8" standalone="yes"?>
<Relationships xmlns="http://schemas.openxmlformats.org/package/2006/relationships"><Relationship Id="rId8" Type="http://schemas.openxmlformats.org/officeDocument/2006/relationships/image" Target="../media/image120.jpeg"/><Relationship Id="rId13" Type="http://schemas.openxmlformats.org/officeDocument/2006/relationships/image" Target="../media/image149.png"/><Relationship Id="rId3" Type="http://schemas.openxmlformats.org/officeDocument/2006/relationships/diagramData" Target="../diagrams/data32.xml"/><Relationship Id="rId7" Type="http://schemas.microsoft.com/office/2007/relationships/diagramDrawing" Target="../diagrams/drawing32.xml"/><Relationship Id="rId12" Type="http://schemas.openxmlformats.org/officeDocument/2006/relationships/image" Target="../media/image148.jpeg"/><Relationship Id="rId2" Type="http://schemas.openxmlformats.org/officeDocument/2006/relationships/notesSlide" Target="../notesSlides/notesSlide39.xml"/><Relationship Id="rId16" Type="http://schemas.openxmlformats.org/officeDocument/2006/relationships/image" Target="../media/image140.png"/><Relationship Id="rId1" Type="http://schemas.openxmlformats.org/officeDocument/2006/relationships/slideLayout" Target="../slideLayouts/slideLayout2.xml"/><Relationship Id="rId6" Type="http://schemas.openxmlformats.org/officeDocument/2006/relationships/diagramColors" Target="../diagrams/colors32.xml"/><Relationship Id="rId11" Type="http://schemas.openxmlformats.org/officeDocument/2006/relationships/image" Target="../media/image134.jpeg"/><Relationship Id="rId5" Type="http://schemas.openxmlformats.org/officeDocument/2006/relationships/diagramQuickStyle" Target="../diagrams/quickStyle32.xml"/><Relationship Id="rId15" Type="http://schemas.openxmlformats.org/officeDocument/2006/relationships/image" Target="../media/image108.jpeg"/><Relationship Id="rId10" Type="http://schemas.openxmlformats.org/officeDocument/2006/relationships/image" Target="../media/image147.jpeg"/><Relationship Id="rId4" Type="http://schemas.openxmlformats.org/officeDocument/2006/relationships/diagramLayout" Target="../diagrams/layout32.xml"/><Relationship Id="rId9" Type="http://schemas.openxmlformats.org/officeDocument/2006/relationships/image" Target="../media/image146.jpeg"/><Relationship Id="rId14" Type="http://schemas.openxmlformats.org/officeDocument/2006/relationships/image" Target="../media/image144.png"/></Relationships>
</file>

<file path=ppt/slides/_rels/slide45.xml.rels><?xml version="1.0" encoding="UTF-8" standalone="yes"?>
<Relationships xmlns="http://schemas.openxmlformats.org/package/2006/relationships"><Relationship Id="rId8" Type="http://schemas.microsoft.com/office/2007/relationships/diagramDrawing" Target="../diagrams/drawing33.xml"/><Relationship Id="rId13" Type="http://schemas.openxmlformats.org/officeDocument/2006/relationships/diagramColors" Target="../diagrams/colors34.xml"/><Relationship Id="rId3" Type="http://schemas.openxmlformats.org/officeDocument/2006/relationships/image" Target="../media/image150.png"/><Relationship Id="rId7" Type="http://schemas.openxmlformats.org/officeDocument/2006/relationships/diagramColors" Target="../diagrams/colors33.xml"/><Relationship Id="rId12" Type="http://schemas.openxmlformats.org/officeDocument/2006/relationships/diagramQuickStyle" Target="../diagrams/quickStyle34.xml"/><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diagramQuickStyle" Target="../diagrams/quickStyle33.xml"/><Relationship Id="rId11" Type="http://schemas.openxmlformats.org/officeDocument/2006/relationships/diagramLayout" Target="../diagrams/layout34.xml"/><Relationship Id="rId5" Type="http://schemas.openxmlformats.org/officeDocument/2006/relationships/diagramLayout" Target="../diagrams/layout33.xml"/><Relationship Id="rId10" Type="http://schemas.openxmlformats.org/officeDocument/2006/relationships/diagramData" Target="../diagrams/data34.xml"/><Relationship Id="rId4" Type="http://schemas.openxmlformats.org/officeDocument/2006/relationships/diagramData" Target="../diagrams/data33.xml"/><Relationship Id="rId9" Type="http://schemas.openxmlformats.org/officeDocument/2006/relationships/image" Target="../media/image151.jpeg"/><Relationship Id="rId14" Type="http://schemas.microsoft.com/office/2007/relationships/diagramDrawing" Target="../diagrams/drawing34.xml"/></Relationships>
</file>

<file path=ppt/slides/_rels/slide46.xml.rels><?xml version="1.0" encoding="UTF-8" standalone="yes"?>
<Relationships xmlns="http://schemas.openxmlformats.org/package/2006/relationships"><Relationship Id="rId8" Type="http://schemas.microsoft.com/office/2007/relationships/diagramDrawing" Target="../diagrams/drawing35.xml"/><Relationship Id="rId3" Type="http://schemas.openxmlformats.org/officeDocument/2006/relationships/image" Target="../media/image152.png"/><Relationship Id="rId7" Type="http://schemas.openxmlformats.org/officeDocument/2006/relationships/diagramColors" Target="../diagrams/colors35.xml"/><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diagramQuickStyle" Target="../diagrams/quickStyle35.xml"/><Relationship Id="rId5" Type="http://schemas.openxmlformats.org/officeDocument/2006/relationships/diagramLayout" Target="../diagrams/layout35.xml"/><Relationship Id="rId4" Type="http://schemas.openxmlformats.org/officeDocument/2006/relationships/diagramData" Target="../diagrams/data35.xml"/><Relationship Id="rId9" Type="http://schemas.openxmlformats.org/officeDocument/2006/relationships/image" Target="../media/image151.jpeg"/></Relationships>
</file>

<file path=ppt/slides/_rels/slide47.xml.rels><?xml version="1.0" encoding="UTF-8" standalone="yes"?>
<Relationships xmlns="http://schemas.openxmlformats.org/package/2006/relationships"><Relationship Id="rId8" Type="http://schemas.microsoft.com/office/2007/relationships/diagramDrawing" Target="../diagrams/drawing36.xml"/><Relationship Id="rId13" Type="http://schemas.microsoft.com/office/2007/relationships/diagramDrawing" Target="../diagrams/drawing37.xml"/><Relationship Id="rId3" Type="http://schemas.openxmlformats.org/officeDocument/2006/relationships/image" Target="../media/image153.png"/><Relationship Id="rId7" Type="http://schemas.openxmlformats.org/officeDocument/2006/relationships/diagramColors" Target="../diagrams/colors36.xml"/><Relationship Id="rId12" Type="http://schemas.openxmlformats.org/officeDocument/2006/relationships/diagramColors" Target="../diagrams/colors37.xml"/><Relationship Id="rId17" Type="http://schemas.openxmlformats.org/officeDocument/2006/relationships/image" Target="../media/image157.jpeg"/><Relationship Id="rId2" Type="http://schemas.openxmlformats.org/officeDocument/2006/relationships/notesSlide" Target="../notesSlides/notesSlide42.xml"/><Relationship Id="rId16" Type="http://schemas.openxmlformats.org/officeDocument/2006/relationships/image" Target="../media/image156.jpeg"/><Relationship Id="rId1" Type="http://schemas.openxmlformats.org/officeDocument/2006/relationships/slideLayout" Target="../slideLayouts/slideLayout2.xml"/><Relationship Id="rId6" Type="http://schemas.openxmlformats.org/officeDocument/2006/relationships/diagramQuickStyle" Target="../diagrams/quickStyle36.xml"/><Relationship Id="rId11" Type="http://schemas.openxmlformats.org/officeDocument/2006/relationships/diagramQuickStyle" Target="../diagrams/quickStyle37.xml"/><Relationship Id="rId5" Type="http://schemas.openxmlformats.org/officeDocument/2006/relationships/diagramLayout" Target="../diagrams/layout36.xml"/><Relationship Id="rId15" Type="http://schemas.openxmlformats.org/officeDocument/2006/relationships/image" Target="../media/image155.jpeg"/><Relationship Id="rId10" Type="http://schemas.openxmlformats.org/officeDocument/2006/relationships/diagramLayout" Target="../diagrams/layout37.xml"/><Relationship Id="rId4" Type="http://schemas.openxmlformats.org/officeDocument/2006/relationships/diagramData" Target="../diagrams/data36.xml"/><Relationship Id="rId9" Type="http://schemas.openxmlformats.org/officeDocument/2006/relationships/diagramData" Target="../diagrams/data37.xml"/><Relationship Id="rId14" Type="http://schemas.openxmlformats.org/officeDocument/2006/relationships/image" Target="../media/image154.png"/></Relationships>
</file>

<file path=ppt/slides/_rels/slide48.xml.rels><?xml version="1.0" encoding="UTF-8" standalone="yes"?>
<Relationships xmlns="http://schemas.openxmlformats.org/package/2006/relationships"><Relationship Id="rId8" Type="http://schemas.openxmlformats.org/officeDocument/2006/relationships/diagramLayout" Target="../diagrams/layout38.xml"/><Relationship Id="rId13" Type="http://schemas.openxmlformats.org/officeDocument/2006/relationships/image" Target="../media/image163.png"/><Relationship Id="rId3" Type="http://schemas.openxmlformats.org/officeDocument/2006/relationships/image" Target="../media/image158.jpeg"/><Relationship Id="rId7" Type="http://schemas.openxmlformats.org/officeDocument/2006/relationships/diagramData" Target="../diagrams/data38.xml"/><Relationship Id="rId12" Type="http://schemas.openxmlformats.org/officeDocument/2006/relationships/image" Target="../media/image162.png"/><Relationship Id="rId2" Type="http://schemas.openxmlformats.org/officeDocument/2006/relationships/notesSlide" Target="../notesSlides/notesSlide43.xml"/><Relationship Id="rId1" Type="http://schemas.openxmlformats.org/officeDocument/2006/relationships/slideLayout" Target="../slideLayouts/slideLayout7.xml"/><Relationship Id="rId6" Type="http://schemas.openxmlformats.org/officeDocument/2006/relationships/image" Target="../media/image161.jpeg"/><Relationship Id="rId11" Type="http://schemas.microsoft.com/office/2007/relationships/diagramDrawing" Target="../diagrams/drawing38.xml"/><Relationship Id="rId5" Type="http://schemas.openxmlformats.org/officeDocument/2006/relationships/image" Target="../media/image160.png"/><Relationship Id="rId15" Type="http://schemas.openxmlformats.org/officeDocument/2006/relationships/image" Target="../media/image144.png"/><Relationship Id="rId10" Type="http://schemas.openxmlformats.org/officeDocument/2006/relationships/diagramColors" Target="../diagrams/colors38.xml"/><Relationship Id="rId4" Type="http://schemas.openxmlformats.org/officeDocument/2006/relationships/image" Target="../media/image159.png"/><Relationship Id="rId9" Type="http://schemas.openxmlformats.org/officeDocument/2006/relationships/diagramQuickStyle" Target="../diagrams/quickStyle38.xml"/><Relationship Id="rId14" Type="http://schemas.openxmlformats.org/officeDocument/2006/relationships/image" Target="../media/image164.jpeg"/></Relationships>
</file>

<file path=ppt/slides/_rels/slide49.xml.rels><?xml version="1.0" encoding="UTF-8" standalone="yes"?>
<Relationships xmlns="http://schemas.openxmlformats.org/package/2006/relationships"><Relationship Id="rId8" Type="http://schemas.openxmlformats.org/officeDocument/2006/relationships/diagramLayout" Target="../diagrams/layout39.xml"/><Relationship Id="rId13" Type="http://schemas.openxmlformats.org/officeDocument/2006/relationships/image" Target="../media/image164.jpeg"/><Relationship Id="rId3" Type="http://schemas.openxmlformats.org/officeDocument/2006/relationships/image" Target="../media/image165.png"/><Relationship Id="rId7" Type="http://schemas.openxmlformats.org/officeDocument/2006/relationships/diagramData" Target="../diagrams/data39.xml"/><Relationship Id="rId12" Type="http://schemas.openxmlformats.org/officeDocument/2006/relationships/image" Target="../media/image110.jpeg"/><Relationship Id="rId2" Type="http://schemas.openxmlformats.org/officeDocument/2006/relationships/notesSlide" Target="../notesSlides/notesSlide44.xml"/><Relationship Id="rId1" Type="http://schemas.openxmlformats.org/officeDocument/2006/relationships/slideLayout" Target="../slideLayouts/slideLayout7.xml"/><Relationship Id="rId6" Type="http://schemas.openxmlformats.org/officeDocument/2006/relationships/image" Target="../media/image168.jpeg"/><Relationship Id="rId11" Type="http://schemas.microsoft.com/office/2007/relationships/diagramDrawing" Target="../diagrams/drawing39.xml"/><Relationship Id="rId5" Type="http://schemas.openxmlformats.org/officeDocument/2006/relationships/image" Target="../media/image167.jpeg"/><Relationship Id="rId10" Type="http://schemas.openxmlformats.org/officeDocument/2006/relationships/diagramColors" Target="../diagrams/colors39.xml"/><Relationship Id="rId4" Type="http://schemas.openxmlformats.org/officeDocument/2006/relationships/image" Target="../media/image166.png"/><Relationship Id="rId9" Type="http://schemas.openxmlformats.org/officeDocument/2006/relationships/diagramQuickStyle" Target="../diagrams/quickStyle39.xml"/><Relationship Id="rId14" Type="http://schemas.openxmlformats.org/officeDocument/2006/relationships/image" Target="../media/image144.png"/></Relationships>
</file>

<file path=ppt/slides/_rels/slide5.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23.jpeg"/><Relationship Id="rId7" Type="http://schemas.openxmlformats.org/officeDocument/2006/relationships/diagramColors" Target="../diagrams/colors2.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50.xml.rels><?xml version="1.0" encoding="UTF-8" standalone="yes"?>
<Relationships xmlns="http://schemas.openxmlformats.org/package/2006/relationships"><Relationship Id="rId2" Type="http://schemas.openxmlformats.org/officeDocument/2006/relationships/image" Target="../media/image169.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8" Type="http://schemas.openxmlformats.org/officeDocument/2006/relationships/diagramQuickStyle" Target="../diagrams/quickStyle40.xml"/><Relationship Id="rId13" Type="http://schemas.openxmlformats.org/officeDocument/2006/relationships/image" Target="../media/image173.png"/><Relationship Id="rId3" Type="http://schemas.openxmlformats.org/officeDocument/2006/relationships/image" Target="../media/image170.png"/><Relationship Id="rId7" Type="http://schemas.openxmlformats.org/officeDocument/2006/relationships/diagramLayout" Target="../diagrams/layout40.xml"/><Relationship Id="rId12" Type="http://schemas.openxmlformats.org/officeDocument/2006/relationships/image" Target="../media/image172.png"/><Relationship Id="rId17" Type="http://schemas.openxmlformats.org/officeDocument/2006/relationships/image" Target="../media/image144.png"/><Relationship Id="rId2" Type="http://schemas.openxmlformats.org/officeDocument/2006/relationships/notesSlide" Target="../notesSlides/notesSlide45.xml"/><Relationship Id="rId16" Type="http://schemas.openxmlformats.org/officeDocument/2006/relationships/image" Target="../media/image164.jpeg"/><Relationship Id="rId1" Type="http://schemas.openxmlformats.org/officeDocument/2006/relationships/slideLayout" Target="../slideLayouts/slideLayout7.xml"/><Relationship Id="rId6" Type="http://schemas.openxmlformats.org/officeDocument/2006/relationships/diagramData" Target="../diagrams/data40.xml"/><Relationship Id="rId11" Type="http://schemas.openxmlformats.org/officeDocument/2006/relationships/image" Target="../media/image94.jpeg"/><Relationship Id="rId5" Type="http://schemas.openxmlformats.org/officeDocument/2006/relationships/image" Target="../media/image171.png"/><Relationship Id="rId15" Type="http://schemas.openxmlformats.org/officeDocument/2006/relationships/image" Target="../media/image110.jpeg"/><Relationship Id="rId10" Type="http://schemas.microsoft.com/office/2007/relationships/diagramDrawing" Target="../diagrams/drawing40.xml"/><Relationship Id="rId4" Type="http://schemas.openxmlformats.org/officeDocument/2006/relationships/image" Target="../media/image159.png"/><Relationship Id="rId9" Type="http://schemas.openxmlformats.org/officeDocument/2006/relationships/diagramColors" Target="../diagrams/colors40.xml"/><Relationship Id="rId14" Type="http://schemas.openxmlformats.org/officeDocument/2006/relationships/image" Target="../media/image174.png"/></Relationships>
</file>

<file path=ppt/slides/_rels/slide52.xml.rels><?xml version="1.0" encoding="UTF-8" standalone="yes"?>
<Relationships xmlns="http://schemas.openxmlformats.org/package/2006/relationships"><Relationship Id="rId8" Type="http://schemas.openxmlformats.org/officeDocument/2006/relationships/image" Target="../media/image175.png"/><Relationship Id="rId13" Type="http://schemas.openxmlformats.org/officeDocument/2006/relationships/image" Target="../media/image179.png"/><Relationship Id="rId3" Type="http://schemas.openxmlformats.org/officeDocument/2006/relationships/diagramData" Target="../diagrams/data41.xml"/><Relationship Id="rId7" Type="http://schemas.microsoft.com/office/2007/relationships/diagramDrawing" Target="../diagrams/drawing41.xml"/><Relationship Id="rId12" Type="http://schemas.openxmlformats.org/officeDocument/2006/relationships/image" Target="../media/image26.jpeg"/><Relationship Id="rId2" Type="http://schemas.openxmlformats.org/officeDocument/2006/relationships/notesSlide" Target="../notesSlides/notesSlide46.xml"/><Relationship Id="rId1" Type="http://schemas.openxmlformats.org/officeDocument/2006/relationships/slideLayout" Target="../slideLayouts/slideLayout14.xml"/><Relationship Id="rId6" Type="http://schemas.openxmlformats.org/officeDocument/2006/relationships/diagramColors" Target="../diagrams/colors41.xml"/><Relationship Id="rId11" Type="http://schemas.openxmlformats.org/officeDocument/2006/relationships/image" Target="../media/image178.jpeg"/><Relationship Id="rId5" Type="http://schemas.openxmlformats.org/officeDocument/2006/relationships/diagramQuickStyle" Target="../diagrams/quickStyle41.xml"/><Relationship Id="rId10" Type="http://schemas.openxmlformats.org/officeDocument/2006/relationships/image" Target="../media/image177.jpg"/><Relationship Id="rId4" Type="http://schemas.openxmlformats.org/officeDocument/2006/relationships/diagramLayout" Target="../diagrams/layout41.xml"/><Relationship Id="rId9" Type="http://schemas.openxmlformats.org/officeDocument/2006/relationships/image" Target="../media/image176.png"/><Relationship Id="rId14" Type="http://schemas.openxmlformats.org/officeDocument/2006/relationships/image" Target="../media/image144.png"/></Relationships>
</file>

<file path=ppt/slides/_rels/slide53.xml.rels><?xml version="1.0" encoding="UTF-8" standalone="yes"?>
<Relationships xmlns="http://schemas.openxmlformats.org/package/2006/relationships"><Relationship Id="rId8" Type="http://schemas.openxmlformats.org/officeDocument/2006/relationships/diagramColors" Target="../diagrams/colors42.xml"/><Relationship Id="rId3" Type="http://schemas.openxmlformats.org/officeDocument/2006/relationships/image" Target="../media/image160.png"/><Relationship Id="rId7" Type="http://schemas.openxmlformats.org/officeDocument/2006/relationships/diagramQuickStyle" Target="../diagrams/quickStyle42.xml"/><Relationship Id="rId2" Type="http://schemas.openxmlformats.org/officeDocument/2006/relationships/notesSlide" Target="../notesSlides/notesSlide47.xml"/><Relationship Id="rId1" Type="http://schemas.openxmlformats.org/officeDocument/2006/relationships/slideLayout" Target="../slideLayouts/slideLayout7.xml"/><Relationship Id="rId6" Type="http://schemas.openxmlformats.org/officeDocument/2006/relationships/diagramLayout" Target="../diagrams/layout42.xml"/><Relationship Id="rId11" Type="http://schemas.openxmlformats.org/officeDocument/2006/relationships/image" Target="../media/image144.png"/><Relationship Id="rId5" Type="http://schemas.openxmlformats.org/officeDocument/2006/relationships/diagramData" Target="../diagrams/data42.xml"/><Relationship Id="rId10" Type="http://schemas.openxmlformats.org/officeDocument/2006/relationships/image" Target="../media/image164.jpeg"/><Relationship Id="rId4" Type="http://schemas.openxmlformats.org/officeDocument/2006/relationships/image" Target="../media/image95.png"/><Relationship Id="rId9" Type="http://schemas.microsoft.com/office/2007/relationships/diagramDrawing" Target="../diagrams/drawing42.xml"/></Relationships>
</file>

<file path=ppt/slides/_rels/slide54.xml.rels><?xml version="1.0" encoding="UTF-8" standalone="yes"?>
<Relationships xmlns="http://schemas.openxmlformats.org/package/2006/relationships"><Relationship Id="rId2" Type="http://schemas.openxmlformats.org/officeDocument/2006/relationships/image" Target="../media/image164.jpeg"/><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8" Type="http://schemas.openxmlformats.org/officeDocument/2006/relationships/image" Target="../media/image180.jpeg"/><Relationship Id="rId13" Type="http://schemas.openxmlformats.org/officeDocument/2006/relationships/hyperlink" Target="https://www.youtube.com/watch?v=lzH7dbczeZ4&amp;t=5s" TargetMode="External"/><Relationship Id="rId3" Type="http://schemas.openxmlformats.org/officeDocument/2006/relationships/diagramData" Target="../diagrams/data43.xml"/><Relationship Id="rId7" Type="http://schemas.microsoft.com/office/2007/relationships/diagramDrawing" Target="../diagrams/drawing43.xml"/><Relationship Id="rId12" Type="http://schemas.openxmlformats.org/officeDocument/2006/relationships/hyperlink" Target="https://www.youtube.com/watch?v=543rPcwyqis&amp;t=11s" TargetMode="External"/><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diagramColors" Target="../diagrams/colors43.xml"/><Relationship Id="rId11" Type="http://schemas.openxmlformats.org/officeDocument/2006/relationships/image" Target="../media/image110.jpeg"/><Relationship Id="rId5" Type="http://schemas.openxmlformats.org/officeDocument/2006/relationships/diagramQuickStyle" Target="../diagrams/quickStyle43.xml"/><Relationship Id="rId10" Type="http://schemas.openxmlformats.org/officeDocument/2006/relationships/image" Target="../media/image127.jpeg"/><Relationship Id="rId4" Type="http://schemas.openxmlformats.org/officeDocument/2006/relationships/diagramLayout" Target="../diagrams/layout43.xml"/><Relationship Id="rId9" Type="http://schemas.openxmlformats.org/officeDocument/2006/relationships/image" Target="../media/image13.png"/></Relationships>
</file>

<file path=ppt/slides/_rels/slide56.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notesSlide" Target="../notesSlides/notesSlide49.xml"/><Relationship Id="rId1" Type="http://schemas.openxmlformats.org/officeDocument/2006/relationships/slideLayout" Target="../slideLayouts/slideLayout12.xml"/><Relationship Id="rId5" Type="http://schemas.openxmlformats.org/officeDocument/2006/relationships/image" Target="../media/image26.jpeg"/><Relationship Id="rId4" Type="http://schemas.openxmlformats.org/officeDocument/2006/relationships/image" Target="../media/image182.png"/></Relationships>
</file>

<file path=ppt/slides/_rels/slide57.xml.rels><?xml version="1.0" encoding="UTF-8" standalone="yes"?>
<Relationships xmlns="http://schemas.openxmlformats.org/package/2006/relationships"><Relationship Id="rId8" Type="http://schemas.microsoft.com/office/2007/relationships/diagramDrawing" Target="../diagrams/drawing44.xml"/><Relationship Id="rId3" Type="http://schemas.openxmlformats.org/officeDocument/2006/relationships/image" Target="../media/image183.png"/><Relationship Id="rId7" Type="http://schemas.openxmlformats.org/officeDocument/2006/relationships/diagramColors" Target="../diagrams/colors44.xml"/><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diagramQuickStyle" Target="../diagrams/quickStyle44.xml"/><Relationship Id="rId5" Type="http://schemas.openxmlformats.org/officeDocument/2006/relationships/diagramLayout" Target="../diagrams/layout44.xml"/><Relationship Id="rId4" Type="http://schemas.openxmlformats.org/officeDocument/2006/relationships/diagramData" Target="../diagrams/data44.xml"/></Relationships>
</file>

<file path=ppt/slides/_rels/slide58.xml.rels><?xml version="1.0" encoding="UTF-8" standalone="yes"?>
<Relationships xmlns="http://schemas.openxmlformats.org/package/2006/relationships"><Relationship Id="rId3" Type="http://schemas.openxmlformats.org/officeDocument/2006/relationships/hyperlink" Target="http://www.bonitron.com/" TargetMode="External"/><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184.jpeg"/></Relationships>
</file>

<file path=ppt/slides/_rels/slide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diagramColors" Target="../diagrams/colors3.xml"/><Relationship Id="rId5" Type="http://schemas.openxmlformats.org/officeDocument/2006/relationships/diagramQuickStyle" Target="../diagrams/quickStyle3.xml"/><Relationship Id="rId10" Type="http://schemas.openxmlformats.org/officeDocument/2006/relationships/image" Target="../media/image30.png"/><Relationship Id="rId4" Type="http://schemas.openxmlformats.org/officeDocument/2006/relationships/diagramLayout" Target="../diagrams/layout3.xml"/><Relationship Id="rId9" Type="http://schemas.openxmlformats.org/officeDocument/2006/relationships/image" Target="../media/image29.png"/></Relationships>
</file>

<file path=ppt/slides/_rels/slide7.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jpeg"/><Relationship Id="rId7"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8.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 Id="rId9" Type="http://schemas.openxmlformats.org/officeDocument/2006/relationships/image" Target="../media/image23.jpeg"/></Relationships>
</file>

<file path=ppt/slides/_rels/slide9.xml.rels><?xml version="1.0" encoding="UTF-8" standalone="yes"?>
<Relationships xmlns="http://schemas.openxmlformats.org/package/2006/relationships"><Relationship Id="rId8" Type="http://schemas.openxmlformats.org/officeDocument/2006/relationships/image" Target="../media/image35.png"/><Relationship Id="rId13" Type="http://schemas.microsoft.com/office/2007/relationships/diagramDrawing" Target="../diagrams/drawing5.xml"/><Relationship Id="rId3" Type="http://schemas.openxmlformats.org/officeDocument/2006/relationships/image" Target="../media/image31.jpeg"/><Relationship Id="rId7" Type="http://schemas.openxmlformats.org/officeDocument/2006/relationships/image" Target="../media/image40.jpeg"/><Relationship Id="rId12" Type="http://schemas.openxmlformats.org/officeDocument/2006/relationships/diagramColors" Target="../diagrams/colors5.xml"/><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39.jpeg"/><Relationship Id="rId11" Type="http://schemas.openxmlformats.org/officeDocument/2006/relationships/diagramQuickStyle" Target="../diagrams/quickStyle5.xml"/><Relationship Id="rId5" Type="http://schemas.openxmlformats.org/officeDocument/2006/relationships/image" Target="../media/image38.jpeg"/><Relationship Id="rId10" Type="http://schemas.openxmlformats.org/officeDocument/2006/relationships/diagramLayout" Target="../diagrams/layout5.xml"/><Relationship Id="rId4" Type="http://schemas.openxmlformats.org/officeDocument/2006/relationships/image" Target="../media/image37.jpeg"/><Relationship Id="rId9" Type="http://schemas.openxmlformats.org/officeDocument/2006/relationships/diagramData" Target="../diagrams/data5.xml"/><Relationship Id="rId14" Type="http://schemas.openxmlformats.org/officeDocument/2006/relationships/image" Target="../media/image4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normAutofit/>
          </a:bodyPr>
          <a:lstStyle/>
          <a:p>
            <a:endParaRPr lang="en-US" altLang="en-US">
              <a:solidFill>
                <a:srgbClr val="898989"/>
              </a:solidFill>
            </a:endParaRPr>
          </a:p>
        </p:txBody>
      </p:sp>
      <p:pic>
        <p:nvPicPr>
          <p:cNvPr id="614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159933"/>
            <a:ext cx="12198351" cy="5698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Bonitron Building.tif"/>
          <p:cNvPicPr>
            <a:picLocks noChangeAspect="1"/>
          </p:cNvPicPr>
          <p:nvPr/>
        </p:nvPicPr>
        <p:blipFill>
          <a:blip r:embed="rId4" cstate="print"/>
          <a:stretch>
            <a:fillRect/>
          </a:stretch>
        </p:blipFill>
        <p:spPr>
          <a:xfrm>
            <a:off x="1422400" y="1075867"/>
            <a:ext cx="9144000" cy="5187820"/>
          </a:xfrm>
          <a:prstGeom prst="rect">
            <a:avLst/>
          </a:prstGeom>
          <a:effectLst>
            <a:softEdge rad="635000"/>
          </a:effectLst>
        </p:spPr>
      </p:pic>
      <p:sp>
        <p:nvSpPr>
          <p:cNvPr id="7" name="Rectangle 6"/>
          <p:cNvSpPr>
            <a:spLocks noChangeArrowheads="1"/>
          </p:cNvSpPr>
          <p:nvPr/>
        </p:nvSpPr>
        <p:spPr bwMode="auto">
          <a:xfrm>
            <a:off x="0" y="6131471"/>
            <a:ext cx="12192000" cy="486287"/>
          </a:xfrm>
          <a:prstGeom prst="rect">
            <a:avLst/>
          </a:prstGeom>
          <a:noFill/>
          <a:ln w="9525" algn="ctr">
            <a:noFill/>
            <a:miter lim="800000"/>
            <a:headEnd/>
            <a:tailEnd/>
          </a:ln>
          <a:effectLst/>
        </p:spPr>
        <p:txBody>
          <a:bodyPr>
            <a:spAutoFit/>
          </a:bodyPr>
          <a:lstStyle/>
          <a:p>
            <a:pPr marL="457189" indent="-457189" algn="ctr" eaLnBrk="0" hangingPunct="0">
              <a:lnSpc>
                <a:spcPct val="80000"/>
              </a:lnSpc>
              <a:spcBef>
                <a:spcPct val="20000"/>
              </a:spcBef>
              <a:spcAft>
                <a:spcPct val="20000"/>
              </a:spcAft>
              <a:defRPr/>
            </a:pPr>
            <a:r>
              <a:rPr lang="en-US" sz="3200" b="1" dirty="0">
                <a:solidFill>
                  <a:schemeClr val="tx2">
                    <a:lumMod val="75000"/>
                  </a:schemeClr>
                </a:solidFill>
                <a:effectLst>
                  <a:outerShdw blurRad="38100" dist="38100" dir="2700000" algn="tl">
                    <a:srgbClr val="000000">
                      <a:alpha val="43137"/>
                    </a:srgbClr>
                  </a:outerShdw>
                </a:effectLst>
                <a:latin typeface="Calibri" pitchFamily="34" charset="0"/>
                <a:cs typeface="Calibri" pitchFamily="34" charset="0"/>
              </a:rPr>
              <a:t>Dedicated To Engineering Quality Industrial Electronics Since 1962!</a:t>
            </a:r>
          </a:p>
        </p:txBody>
      </p:sp>
      <p:sp>
        <p:nvSpPr>
          <p:cNvPr id="2" name="TextBox 1"/>
          <p:cNvSpPr txBox="1"/>
          <p:nvPr/>
        </p:nvSpPr>
        <p:spPr>
          <a:xfrm>
            <a:off x="11785601" y="6453718"/>
            <a:ext cx="311151" cy="297454"/>
          </a:xfrm>
          <a:prstGeom prst="rect">
            <a:avLst/>
          </a:prstGeom>
          <a:noFill/>
        </p:spPr>
        <p:txBody>
          <a:bodyPr wrap="square">
            <a:spAutoFit/>
          </a:bodyPr>
          <a:lstStyle/>
          <a:p>
            <a:pPr algn="r">
              <a:defRPr/>
            </a:pPr>
            <a:r>
              <a:rPr lang="en-US" sz="1333" dirty="0">
                <a:solidFill>
                  <a:schemeClr val="bg1">
                    <a:lumMod val="65000"/>
                  </a:schemeClr>
                </a:solidFill>
              </a:rPr>
              <a:t>1</a:t>
            </a:r>
          </a:p>
        </p:txBody>
      </p:sp>
      <p:sp>
        <p:nvSpPr>
          <p:cNvPr id="4" name="TextBox 3">
            <a:extLst>
              <a:ext uri="{FF2B5EF4-FFF2-40B4-BE49-F238E27FC236}">
                <a16:creationId xmlns:a16="http://schemas.microsoft.com/office/drawing/2014/main" id="{3F4CE168-DC74-478A-A15D-C04DE2E8E47B}"/>
              </a:ext>
            </a:extLst>
          </p:cNvPr>
          <p:cNvSpPr txBox="1"/>
          <p:nvPr/>
        </p:nvSpPr>
        <p:spPr>
          <a:xfrm>
            <a:off x="3860800" y="-79296"/>
            <a:ext cx="8331200" cy="1077218"/>
          </a:xfrm>
          <a:prstGeom prst="rect">
            <a:avLst/>
          </a:prstGeom>
          <a:noFill/>
        </p:spPr>
        <p:txBody>
          <a:bodyPr wrap="square" rtlCol="0">
            <a:spAutoFit/>
          </a:bodyPr>
          <a:lstStyle/>
          <a:p>
            <a:pPr algn="ctr"/>
            <a:r>
              <a:rPr lang="en-US" sz="6400" b="1" dirty="0">
                <a:solidFill>
                  <a:schemeClr val="bg1"/>
                </a:solidFill>
                <a:effectLst>
                  <a:outerShdw blurRad="38100" dist="38100" dir="2700000" algn="tl">
                    <a:srgbClr val="000000">
                      <a:alpha val="43137"/>
                    </a:srgbClr>
                  </a:outerShdw>
                </a:effectLst>
              </a:rPr>
              <a:t>Bonitron Inc.</a:t>
            </a:r>
          </a:p>
        </p:txBody>
      </p:sp>
      <p:sp>
        <p:nvSpPr>
          <p:cNvPr id="5" name="TextBox 4">
            <a:extLst>
              <a:ext uri="{FF2B5EF4-FFF2-40B4-BE49-F238E27FC236}">
                <a16:creationId xmlns:a16="http://schemas.microsoft.com/office/drawing/2014/main" id="{1C47813A-F555-4B7C-AD00-82BD80A23D03}"/>
              </a:ext>
            </a:extLst>
          </p:cNvPr>
          <p:cNvSpPr txBox="1"/>
          <p:nvPr/>
        </p:nvSpPr>
        <p:spPr>
          <a:xfrm>
            <a:off x="148205" y="1159210"/>
            <a:ext cx="5665999" cy="461665"/>
          </a:xfrm>
          <a:prstGeom prst="rect">
            <a:avLst/>
          </a:prstGeom>
          <a:noFill/>
        </p:spPr>
        <p:txBody>
          <a:bodyPr wrap="square" rtlCol="0">
            <a:spAutoFit/>
          </a:bodyPr>
          <a:lstStyle/>
          <a:p>
            <a:r>
              <a:rPr lang="en-US" sz="2400" b="1" dirty="0">
                <a:solidFill>
                  <a:srgbClr val="FFC000"/>
                </a:solidFill>
                <a:effectLst>
                  <a:outerShdw blurRad="38100" dist="38100" dir="2700000" algn="tl">
                    <a:srgbClr val="000000">
                      <a:alpha val="43137"/>
                    </a:srgbClr>
                  </a:outerShdw>
                </a:effectLst>
                <a:latin typeface="Brush Script MT" panose="03060802040406070304" pitchFamily="66" charset="0"/>
              </a:rPr>
              <a:t>If You Have </a:t>
            </a:r>
            <a:r>
              <a:rPr lang="en-US" sz="2400" b="1" dirty="0">
                <a:solidFill>
                  <a:srgbClr val="FFC000"/>
                </a:solidFill>
                <a:effectLst>
                  <a:outerShdw blurRad="38100" dist="38100" dir="2700000" algn="tl">
                    <a:srgbClr val="000000">
                      <a:alpha val="43137"/>
                    </a:srgbClr>
                  </a:outerShdw>
                </a:effectLst>
                <a:latin typeface="+mj-lt"/>
              </a:rPr>
              <a:t>VFDs</a:t>
            </a:r>
            <a:r>
              <a:rPr lang="en-US" sz="2400" b="1" dirty="0">
                <a:solidFill>
                  <a:srgbClr val="FFC000"/>
                </a:solidFill>
                <a:effectLst>
                  <a:outerShdw blurRad="38100" dist="38100" dir="2700000" algn="tl">
                    <a:srgbClr val="000000">
                      <a:alpha val="43137"/>
                    </a:srgbClr>
                  </a:outerShdw>
                </a:effectLst>
                <a:latin typeface="Brush Script MT" panose="03060802040406070304" pitchFamily="66" charset="0"/>
              </a:rPr>
              <a:t> You’ll Need Some Of These…</a:t>
            </a:r>
          </a:p>
        </p:txBody>
      </p:sp>
    </p:spTree>
    <p:extLst>
      <p:ext uri="{BB962C8B-B14F-4D97-AF65-F5344CB8AC3E}">
        <p14:creationId xmlns:p14="http://schemas.microsoft.com/office/powerpoint/2010/main" val="3900126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2" name="Slide Number Placeholder 8"/>
          <p:cNvSpPr>
            <a:spLocks noGrp="1"/>
          </p:cNvSpPr>
          <p:nvPr>
            <p:ph type="sldNum" sz="quarter" idx="12"/>
          </p:nvPr>
        </p:nvSpPr>
        <p:spPr/>
        <p:txBody>
          <a:bodyPr/>
          <a:lstStyle/>
          <a:p>
            <a:pPr>
              <a:defRPr/>
            </a:pPr>
            <a:fld id="{5089B216-BE61-404A-B5E0-5382AEDBCD5E}" type="slidenum">
              <a:rPr lang="en-US" smtClean="0">
                <a:solidFill>
                  <a:prstClr val="black">
                    <a:tint val="75000"/>
                  </a:prstClr>
                </a:solidFill>
                <a:latin typeface="Arial" pitchFamily="34" charset="0"/>
                <a:cs typeface="Arial" pitchFamily="34" charset="0"/>
              </a:rPr>
              <a:pPr>
                <a:defRPr/>
              </a:pPr>
              <a:t>10</a:t>
            </a:fld>
            <a:endParaRPr lang="en-US">
              <a:solidFill>
                <a:prstClr val="black">
                  <a:tint val="75000"/>
                </a:prstClr>
              </a:solidFill>
              <a:latin typeface="Arial" pitchFamily="34" charset="0"/>
              <a:cs typeface="Arial" pitchFamily="34" charset="0"/>
            </a:endParaRPr>
          </a:p>
        </p:txBody>
      </p:sp>
      <p:sp>
        <p:nvSpPr>
          <p:cNvPr id="9" name="TextBox 8"/>
          <p:cNvSpPr txBox="1"/>
          <p:nvPr/>
        </p:nvSpPr>
        <p:spPr>
          <a:xfrm>
            <a:off x="100264" y="1063201"/>
            <a:ext cx="4893906" cy="523220"/>
          </a:xfrm>
          <a:prstGeom prst="rect">
            <a:avLst/>
          </a:prstGeom>
          <a:solidFill>
            <a:srgbClr val="C00000"/>
          </a:solidFill>
        </p:spPr>
        <p:style>
          <a:lnRef idx="3">
            <a:schemeClr val="lt1"/>
          </a:lnRef>
          <a:fillRef idx="1">
            <a:schemeClr val="accent2"/>
          </a:fillRef>
          <a:effectRef idx="1">
            <a:schemeClr val="accent2"/>
          </a:effectRef>
          <a:fontRef idx="minor">
            <a:schemeClr val="lt1"/>
          </a:fontRef>
        </p:style>
        <p:txBody>
          <a:bodyPr wrap="square">
            <a:spAutoFit/>
          </a:bodyPr>
          <a:lstStyle/>
          <a:p>
            <a:pPr algn="r">
              <a:defRPr/>
            </a:pPr>
            <a:r>
              <a:rPr lang="en-US" sz="2800" b="1" dirty="0">
                <a:solidFill>
                  <a:prstClr val="white"/>
                </a:solidFill>
                <a:effectLst>
                  <a:outerShdw blurRad="38100" dist="38100" dir="2700000" algn="tl">
                    <a:srgbClr val="000000">
                      <a:alpha val="43137"/>
                    </a:srgbClr>
                  </a:outerShdw>
                </a:effectLst>
              </a:rPr>
              <a:t>M3545 and M3645 Line Regens</a:t>
            </a:r>
          </a:p>
        </p:txBody>
      </p:sp>
      <p:graphicFrame>
        <p:nvGraphicFramePr>
          <p:cNvPr id="2" name="Diagram 1"/>
          <p:cNvGraphicFramePr/>
          <p:nvPr>
            <p:extLst>
              <p:ext uri="{D42A27DB-BD31-4B8C-83A1-F6EECF244321}">
                <p14:modId xmlns:p14="http://schemas.microsoft.com/office/powerpoint/2010/main" val="207947028"/>
              </p:ext>
            </p:extLst>
          </p:nvPr>
        </p:nvGraphicFramePr>
        <p:xfrm>
          <a:off x="4363454" y="1324811"/>
          <a:ext cx="7607968" cy="4876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Title 1"/>
          <p:cNvSpPr>
            <a:spLocks noGrp="1"/>
          </p:cNvSpPr>
          <p:nvPr>
            <p:ph type="title"/>
          </p:nvPr>
        </p:nvSpPr>
        <p:spPr>
          <a:xfrm>
            <a:off x="3860800" y="0"/>
            <a:ext cx="8331200" cy="914400"/>
          </a:xfrm>
        </p:spPr>
        <p:txBody>
          <a:bodyPr/>
          <a:lstStyle/>
          <a:p>
            <a:r>
              <a:rPr lang="en-US" b="1" dirty="0"/>
              <a:t>Line Regeneration Modules</a:t>
            </a:r>
          </a:p>
        </p:txBody>
      </p:sp>
      <p:pic>
        <p:nvPicPr>
          <p:cNvPr id="13316" name="Picture 4" descr="Z:\WEBSITE\BONITRON.COM\01_BonitronLIVE\Images\ProductImages\Regens_M3545_M3645.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6780" y="1792826"/>
            <a:ext cx="3870158" cy="42023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3175793"/>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66025"/>
            <a:ext cx="3754877" cy="454215"/>
          </a:xfrm>
        </p:spPr>
        <p:style>
          <a:lnRef idx="3">
            <a:schemeClr val="lt1"/>
          </a:lnRef>
          <a:fillRef idx="1">
            <a:schemeClr val="accent2"/>
          </a:fillRef>
          <a:effectRef idx="1">
            <a:schemeClr val="accent2"/>
          </a:effectRef>
          <a:fontRef idx="minor">
            <a:schemeClr val="lt1"/>
          </a:fontRef>
        </p:style>
        <p:txBody>
          <a:bodyPr>
            <a:normAutofit fontScale="90000"/>
          </a:bodyPr>
          <a:lstStyle/>
          <a:p>
            <a:r>
              <a:rPr lang="en-US" sz="2800" b="1" dirty="0"/>
              <a:t>Line Regen Digital Display</a:t>
            </a:r>
          </a:p>
        </p:txBody>
      </p:sp>
      <p:sp>
        <p:nvSpPr>
          <p:cNvPr id="5" name="Slide Number Placeholder 4"/>
          <p:cNvSpPr>
            <a:spLocks noGrp="1"/>
          </p:cNvSpPr>
          <p:nvPr>
            <p:ph type="sldNum" sz="quarter" idx="12"/>
          </p:nvPr>
        </p:nvSpPr>
        <p:spPr/>
        <p:txBody>
          <a:bodyPr/>
          <a:lstStyle/>
          <a:p>
            <a:fld id="{B253ACCA-EFC2-4FDC-9F21-DD7ACFDD24DB}" type="slidenum">
              <a:rPr lang="en-US" smtClean="0">
                <a:solidFill>
                  <a:prstClr val="black">
                    <a:tint val="75000"/>
                  </a:prstClr>
                </a:solidFill>
              </a:rPr>
              <a:pPr/>
              <a:t>11</a:t>
            </a:fld>
            <a:endParaRPr lang="en-US" dirty="0">
              <a:solidFill>
                <a:prstClr val="black">
                  <a:tint val="75000"/>
                </a:prstClr>
              </a:solidFill>
            </a:endParaRPr>
          </a:p>
        </p:txBody>
      </p:sp>
      <p:pic>
        <p:nvPicPr>
          <p:cNvPr id="7" name="Picture 6" descr="http://www.bonitron.com/Images/Charts/Regen_DisplayFeatures.png"/>
          <p:cNvPicPr/>
          <p:nvPr/>
        </p:nvPicPr>
        <p:blipFill>
          <a:blip r:embed="rId3"/>
          <a:srcRect/>
          <a:stretch>
            <a:fillRect/>
          </a:stretch>
        </p:blipFill>
        <p:spPr bwMode="auto">
          <a:xfrm>
            <a:off x="4105072" y="966024"/>
            <a:ext cx="8086928" cy="5755453"/>
          </a:xfrm>
          <a:prstGeom prst="rect">
            <a:avLst/>
          </a:prstGeom>
          <a:noFill/>
          <a:ln w="9525">
            <a:noFill/>
            <a:miter lim="800000"/>
            <a:headEnd/>
            <a:tailEnd/>
          </a:ln>
        </p:spPr>
      </p:pic>
      <p:sp>
        <p:nvSpPr>
          <p:cNvPr id="3" name="TextBox 2"/>
          <p:cNvSpPr txBox="1"/>
          <p:nvPr/>
        </p:nvSpPr>
        <p:spPr>
          <a:xfrm>
            <a:off x="3657600" y="1"/>
            <a:ext cx="8839200" cy="748988"/>
          </a:xfrm>
          <a:prstGeom prst="rect">
            <a:avLst/>
          </a:prstGeom>
          <a:noFill/>
        </p:spPr>
        <p:txBody>
          <a:bodyPr wrap="square" rtlCol="0">
            <a:spAutoFit/>
          </a:bodyPr>
          <a:lstStyle/>
          <a:p>
            <a:pPr algn="ctr"/>
            <a:r>
              <a:rPr lang="en-US" sz="4267" b="1" dirty="0">
                <a:solidFill>
                  <a:prstClr val="white"/>
                </a:solidFill>
                <a:effectLst>
                  <a:outerShdw blurRad="38100" dist="38100" dir="2700000" algn="tl">
                    <a:srgbClr val="000000">
                      <a:alpha val="43137"/>
                    </a:srgbClr>
                  </a:outerShdw>
                </a:effectLst>
              </a:rPr>
              <a:t>Regen Digital Display Information</a:t>
            </a:r>
          </a:p>
        </p:txBody>
      </p:sp>
      <p:pic>
        <p:nvPicPr>
          <p:cNvPr id="4" name="Picture 3" descr="A close up of a sign&#10;&#10;Description generated with very high confidence">
            <a:extLst>
              <a:ext uri="{FF2B5EF4-FFF2-40B4-BE49-F238E27FC236}">
                <a16:creationId xmlns:a16="http://schemas.microsoft.com/office/drawing/2014/main" id="{FBB265F5-2C2F-B059-97F0-7DD64DE88A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2313" y="1637276"/>
            <a:ext cx="3858330" cy="5010412"/>
          </a:xfrm>
          <a:prstGeom prst="rect">
            <a:avLst/>
          </a:prstGeom>
        </p:spPr>
      </p:pic>
    </p:spTree>
    <p:extLst>
      <p:ext uri="{BB962C8B-B14F-4D97-AF65-F5344CB8AC3E}">
        <p14:creationId xmlns:p14="http://schemas.microsoft.com/office/powerpoint/2010/main" val="160149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DCF9265-753A-4102-AD2A-ECBD63CB3D46}" type="slidenum">
              <a:rPr lang="en-US" smtClean="0">
                <a:solidFill>
                  <a:prstClr val="black">
                    <a:tint val="75000"/>
                  </a:prstClr>
                </a:solidFill>
              </a:rPr>
              <a:pPr/>
              <a:t>12</a:t>
            </a:fld>
            <a:endParaRPr lang="en-US" dirty="0">
              <a:solidFill>
                <a:prstClr val="black">
                  <a:tint val="75000"/>
                </a:prstClr>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903" y="1623527"/>
            <a:ext cx="11099504" cy="4967773"/>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5" name="Title 1"/>
          <p:cNvSpPr txBox="1">
            <a:spLocks/>
          </p:cNvSpPr>
          <p:nvPr/>
        </p:nvSpPr>
        <p:spPr>
          <a:xfrm>
            <a:off x="3860800" y="0"/>
            <a:ext cx="8331200" cy="990600"/>
          </a:xfrm>
          <a:prstGeom prst="rect">
            <a:avLst/>
          </a:prstGeom>
        </p:spPr>
        <p:txBody>
          <a:bodyPr/>
          <a:lstStyle>
            <a:lvl1pPr algn="ctr" defTabSz="914400" rtl="0" eaLnBrk="1" latinLnBrk="0" hangingPunct="1">
              <a:spcBef>
                <a:spcPct val="0"/>
              </a:spcBef>
              <a:buNone/>
              <a:defRPr sz="3600" kern="1200">
                <a:solidFill>
                  <a:schemeClr val="bg1"/>
                </a:solidFill>
                <a:effectLst>
                  <a:outerShdw blurRad="38100" dist="38100" dir="2700000" algn="tl">
                    <a:srgbClr val="000000">
                      <a:alpha val="43137"/>
                    </a:srgbClr>
                  </a:outerShdw>
                </a:effectLst>
                <a:latin typeface="+mj-lt"/>
                <a:ea typeface="+mj-ea"/>
                <a:cs typeface="+mj-cs"/>
              </a:defRPr>
            </a:lvl1pPr>
          </a:lstStyle>
          <a:p>
            <a:r>
              <a:rPr lang="en-US" sz="4800" b="1" dirty="0">
                <a:solidFill>
                  <a:prstClr val="white"/>
                </a:solidFill>
              </a:rPr>
              <a:t>Line Regen Connectivity</a:t>
            </a:r>
          </a:p>
        </p:txBody>
      </p:sp>
      <p:sp>
        <p:nvSpPr>
          <p:cNvPr id="6" name="TextBox 5"/>
          <p:cNvSpPr txBox="1"/>
          <p:nvPr/>
        </p:nvSpPr>
        <p:spPr>
          <a:xfrm>
            <a:off x="93306" y="990600"/>
            <a:ext cx="5080000" cy="461665"/>
          </a:xfrm>
          <a:prstGeom prst="rect">
            <a:avLst/>
          </a:prstGeom>
          <a:solidFill>
            <a:srgbClr val="C00000"/>
          </a:solidFill>
        </p:spPr>
        <p:style>
          <a:lnRef idx="3">
            <a:schemeClr val="lt1"/>
          </a:lnRef>
          <a:fillRef idx="1">
            <a:schemeClr val="accent2"/>
          </a:fillRef>
          <a:effectRef idx="1">
            <a:schemeClr val="accent2"/>
          </a:effectRef>
          <a:fontRef idx="minor">
            <a:schemeClr val="lt1"/>
          </a:fontRef>
        </p:style>
        <p:txBody>
          <a:bodyPr wrap="square" rtlCol="0">
            <a:spAutoFit/>
          </a:bodyPr>
          <a:lstStyle/>
          <a:p>
            <a:pPr algn="r"/>
            <a:r>
              <a:rPr lang="en-US" sz="2400" b="1" dirty="0">
                <a:solidFill>
                  <a:prstClr val="white"/>
                </a:solidFill>
                <a:effectLst>
                  <a:outerShdw blurRad="38100" dist="38100" dir="2700000" algn="tl">
                    <a:srgbClr val="000000">
                      <a:alpha val="43137"/>
                    </a:srgbClr>
                  </a:outerShdw>
                </a:effectLst>
              </a:rPr>
              <a:t>Line Regen Functional Block Diagram</a:t>
            </a:r>
          </a:p>
        </p:txBody>
      </p:sp>
      <p:pic>
        <p:nvPicPr>
          <p:cNvPr id="7" name="Picture 4" descr="Z:\WEBSITE\BONITRON.COM\01_BonitronLIVE\Images\ProductImages\Regens_M3545_M3645.png">
            <a:extLst>
              <a:ext uri="{FF2B5EF4-FFF2-40B4-BE49-F238E27FC236}">
                <a16:creationId xmlns:a16="http://schemas.microsoft.com/office/drawing/2014/main" id="{05BFD866-3E0E-43E6-8CBD-A33A085A06E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0748" y="3186404"/>
            <a:ext cx="3220035" cy="30554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44189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3314700" y="66205"/>
            <a:ext cx="8680073" cy="755741"/>
          </a:xfrm>
          <a:prstGeom prst="rect">
            <a:avLst/>
          </a:prstGeom>
        </p:spPr>
        <p:txBody>
          <a:bodyPr vert="horz" wrap="square" lIns="0" tIns="16912" rIns="0" bIns="0" rtlCol="0" anchor="ctr">
            <a:spAutoFit/>
          </a:bodyPr>
          <a:lstStyle/>
          <a:p>
            <a:pPr marL="1190646">
              <a:spcBef>
                <a:spcPts val="133"/>
              </a:spcBef>
            </a:pPr>
            <a:r>
              <a:rPr lang="en-US" b="1" dirty="0">
                <a:effectLst>
                  <a:outerShdw blurRad="38100" dist="38100" dir="2700000" algn="tl">
                    <a:srgbClr val="000000">
                      <a:alpha val="43137"/>
                    </a:srgbClr>
                  </a:outerShdw>
                </a:effectLst>
              </a:rPr>
              <a:t>Determining Your</a:t>
            </a:r>
            <a:r>
              <a:rPr b="1" spc="-180" dirty="0"/>
              <a:t> </a:t>
            </a:r>
            <a:r>
              <a:rPr lang="en-US" b="1" spc="-180" dirty="0"/>
              <a:t>OV </a:t>
            </a:r>
            <a:r>
              <a:rPr b="1" spc="-13" dirty="0"/>
              <a:t>Solution</a:t>
            </a:r>
          </a:p>
        </p:txBody>
      </p:sp>
      <p:sp>
        <p:nvSpPr>
          <p:cNvPr id="7" name="object 7"/>
          <p:cNvSpPr txBox="1"/>
          <p:nvPr/>
        </p:nvSpPr>
        <p:spPr>
          <a:xfrm>
            <a:off x="108992" y="1356654"/>
            <a:ext cx="4556204" cy="529372"/>
          </a:xfrm>
          <a:prstGeom prst="rect">
            <a:avLst/>
          </a:prstGeom>
          <a:solidFill>
            <a:srgbClr val="C00000"/>
          </a:solidFill>
        </p:spPr>
        <p:txBody>
          <a:bodyPr vert="horz" wrap="square" lIns="0" tIns="37207" rIns="0" bIns="0" rtlCol="0">
            <a:spAutoFit/>
          </a:bodyPr>
          <a:lstStyle/>
          <a:p>
            <a:pPr marL="279903">
              <a:spcBef>
                <a:spcPts val="293"/>
              </a:spcBef>
            </a:pPr>
            <a:r>
              <a:rPr sz="3196" b="1" dirty="0">
                <a:solidFill>
                  <a:srgbClr val="FFFFFF"/>
                </a:solidFill>
                <a:effectLst>
                  <a:outerShdw blurRad="38100" dist="38100" dir="2700000" algn="tl">
                    <a:srgbClr val="000000">
                      <a:alpha val="43137"/>
                    </a:srgbClr>
                  </a:outerShdw>
                </a:effectLst>
                <a:latin typeface="Calibri"/>
                <a:cs typeface="Calibri"/>
              </a:rPr>
              <a:t>Questions</a:t>
            </a:r>
            <a:r>
              <a:rPr sz="3196" b="1" spc="-107" dirty="0">
                <a:solidFill>
                  <a:srgbClr val="FFFFFF"/>
                </a:solidFill>
                <a:effectLst>
                  <a:outerShdw blurRad="38100" dist="38100" dir="2700000" algn="tl">
                    <a:srgbClr val="000000">
                      <a:alpha val="43137"/>
                    </a:srgbClr>
                  </a:outerShdw>
                </a:effectLst>
                <a:latin typeface="Calibri"/>
                <a:cs typeface="Calibri"/>
              </a:rPr>
              <a:t> </a:t>
            </a:r>
            <a:r>
              <a:rPr sz="3196" b="1" dirty="0">
                <a:solidFill>
                  <a:srgbClr val="FFFFFF"/>
                </a:solidFill>
                <a:effectLst>
                  <a:outerShdw blurRad="38100" dist="38100" dir="2700000" algn="tl">
                    <a:srgbClr val="000000">
                      <a:alpha val="43137"/>
                    </a:srgbClr>
                  </a:outerShdw>
                </a:effectLst>
                <a:latin typeface="Calibri"/>
                <a:cs typeface="Calibri"/>
              </a:rPr>
              <a:t>for</a:t>
            </a:r>
            <a:r>
              <a:rPr sz="3196" b="1" spc="-87" dirty="0">
                <a:solidFill>
                  <a:srgbClr val="FFFFFF"/>
                </a:solidFill>
                <a:effectLst>
                  <a:outerShdw blurRad="38100" dist="38100" dir="2700000" algn="tl">
                    <a:srgbClr val="000000">
                      <a:alpha val="43137"/>
                    </a:srgbClr>
                  </a:outerShdw>
                </a:effectLst>
                <a:latin typeface="Calibri"/>
                <a:cs typeface="Calibri"/>
              </a:rPr>
              <a:t> </a:t>
            </a:r>
            <a:r>
              <a:rPr sz="3196" b="1" spc="-13" dirty="0">
                <a:solidFill>
                  <a:srgbClr val="FFFFFF"/>
                </a:solidFill>
                <a:effectLst>
                  <a:outerShdw blurRad="38100" dist="38100" dir="2700000" algn="tl">
                    <a:srgbClr val="000000">
                      <a:alpha val="43137"/>
                    </a:srgbClr>
                  </a:outerShdw>
                </a:effectLst>
                <a:latin typeface="Calibri"/>
                <a:cs typeface="Calibri"/>
              </a:rPr>
              <a:t>Customers</a:t>
            </a:r>
            <a:endParaRPr sz="3196" b="1" dirty="0">
              <a:effectLst>
                <a:outerShdw blurRad="38100" dist="38100" dir="2700000" algn="tl">
                  <a:srgbClr val="000000">
                    <a:alpha val="43137"/>
                  </a:srgbClr>
                </a:outerShdw>
              </a:effectLst>
              <a:latin typeface="Calibri"/>
              <a:cs typeface="Calibri"/>
            </a:endParaRPr>
          </a:p>
        </p:txBody>
      </p:sp>
      <p:grpSp>
        <p:nvGrpSpPr>
          <p:cNvPr id="26" name="object 26"/>
          <p:cNvGrpSpPr/>
          <p:nvPr/>
        </p:nvGrpSpPr>
        <p:grpSpPr>
          <a:xfrm>
            <a:off x="-93958" y="1805404"/>
            <a:ext cx="5175211" cy="3925381"/>
            <a:chOff x="390163" y="1805919"/>
            <a:chExt cx="4171315" cy="2947670"/>
          </a:xfrm>
        </p:grpSpPr>
        <p:pic>
          <p:nvPicPr>
            <p:cNvPr id="27" name="object 27"/>
            <p:cNvPicPr/>
            <p:nvPr/>
          </p:nvPicPr>
          <p:blipFill>
            <a:blip r:embed="rId2" cstate="print"/>
            <a:stretch>
              <a:fillRect/>
            </a:stretch>
          </p:blipFill>
          <p:spPr>
            <a:xfrm>
              <a:off x="390163" y="1805919"/>
              <a:ext cx="4171160" cy="2947457"/>
            </a:xfrm>
            <a:prstGeom prst="rect">
              <a:avLst/>
            </a:prstGeom>
          </p:spPr>
        </p:pic>
        <p:pic>
          <p:nvPicPr>
            <p:cNvPr id="28" name="object 28"/>
            <p:cNvPicPr/>
            <p:nvPr/>
          </p:nvPicPr>
          <p:blipFill>
            <a:blip r:embed="rId3" cstate="print"/>
            <a:stretch>
              <a:fillRect/>
            </a:stretch>
          </p:blipFill>
          <p:spPr>
            <a:xfrm>
              <a:off x="533400" y="1962149"/>
              <a:ext cx="3657600" cy="2438400"/>
            </a:xfrm>
            <a:prstGeom prst="rect">
              <a:avLst/>
            </a:prstGeom>
          </p:spPr>
        </p:pic>
      </p:grpSp>
      <p:sp>
        <p:nvSpPr>
          <p:cNvPr id="29" name="object 29"/>
          <p:cNvSpPr txBox="1">
            <a:spLocks noGrp="1"/>
          </p:cNvSpPr>
          <p:nvPr>
            <p:ph type="sldNum" sz="quarter" idx="7"/>
          </p:nvPr>
        </p:nvSpPr>
        <p:spPr>
          <a:xfrm>
            <a:off x="8389366" y="4814223"/>
            <a:ext cx="259715" cy="196214"/>
          </a:xfrm>
          <a:prstGeom prst="rect">
            <a:avLst/>
          </a:prstGeom>
        </p:spPr>
        <p:txBody>
          <a:bodyPr vert="horz" wrap="square" lIns="0" tIns="0" rIns="0" bIns="0" rtlCol="0">
            <a:spAutoFit/>
          </a:bodyPr>
          <a:lstStyle>
            <a:defPPr>
              <a:defRPr kern="0"/>
            </a:defPPr>
            <a:lvl1pPr>
              <a:defRPr sz="1200" b="0" i="0">
                <a:solidFill>
                  <a:srgbClr val="888888"/>
                </a:solidFill>
                <a:latin typeface="Calibri"/>
                <a:cs typeface="Calibri"/>
              </a:defRPr>
            </a:lvl1pPr>
          </a:lstStyle>
          <a:p>
            <a:pPr marL="55880">
              <a:lnSpc>
                <a:spcPts val="1240"/>
              </a:lnSpc>
            </a:pPr>
            <a:fld id="{81D60167-4931-47E6-BA6A-407CBD079E47}" type="slidenum">
              <a:rPr lang="en-US" spc="-25" smtClean="0"/>
              <a:pPr marL="55880">
                <a:lnSpc>
                  <a:spcPts val="1240"/>
                </a:lnSpc>
              </a:pPr>
              <a:t>13</a:t>
            </a:fld>
            <a:endParaRPr spc="-33" dirty="0"/>
          </a:p>
        </p:txBody>
      </p:sp>
      <p:graphicFrame>
        <p:nvGraphicFramePr>
          <p:cNvPr id="30" name="Content Placeholder 5">
            <a:extLst>
              <a:ext uri="{FF2B5EF4-FFF2-40B4-BE49-F238E27FC236}">
                <a16:creationId xmlns:a16="http://schemas.microsoft.com/office/drawing/2014/main" id="{0AA226B5-D668-76B0-E37B-558339C4408B}"/>
              </a:ext>
            </a:extLst>
          </p:cNvPr>
          <p:cNvGraphicFramePr>
            <a:graphicFrameLocks/>
          </p:cNvGraphicFramePr>
          <p:nvPr>
            <p:extLst>
              <p:ext uri="{D42A27DB-BD31-4B8C-83A1-F6EECF244321}">
                <p14:modId xmlns:p14="http://schemas.microsoft.com/office/powerpoint/2010/main" val="4081720688"/>
              </p:ext>
            </p:extLst>
          </p:nvPr>
        </p:nvGraphicFramePr>
        <p:xfrm>
          <a:off x="4979778" y="1122438"/>
          <a:ext cx="6653841" cy="357243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2" name="Picture 4">
            <a:extLst>
              <a:ext uri="{FF2B5EF4-FFF2-40B4-BE49-F238E27FC236}">
                <a16:creationId xmlns:a16="http://schemas.microsoft.com/office/drawing/2014/main" id="{296AA4D0-5D09-19B4-6AFE-92CF1397A62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335831" y="4620048"/>
            <a:ext cx="2001059" cy="17517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5">
            <a:extLst>
              <a:ext uri="{FF2B5EF4-FFF2-40B4-BE49-F238E27FC236}">
                <a16:creationId xmlns:a16="http://schemas.microsoft.com/office/drawing/2014/main" id="{81ECC3C7-B8FF-5F23-AC91-1C126854229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979165" y="4620048"/>
            <a:ext cx="2001059" cy="17517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6">
            <a:extLst>
              <a:ext uri="{FF2B5EF4-FFF2-40B4-BE49-F238E27FC236}">
                <a16:creationId xmlns:a16="http://schemas.microsoft.com/office/drawing/2014/main" id="{DD069722-F1C5-493A-4A56-FB6FA059839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651473" y="4620047"/>
            <a:ext cx="1982146" cy="1751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a:extLst>
              <a:ext uri="{FF2B5EF4-FFF2-40B4-BE49-F238E27FC236}">
                <a16:creationId xmlns:a16="http://schemas.microsoft.com/office/drawing/2014/main" id="{3271208F-FAC7-BFA5-9608-0C830A98E168}"/>
              </a:ext>
            </a:extLst>
          </p:cNvPr>
          <p:cNvSpPr txBox="1"/>
          <p:nvPr/>
        </p:nvSpPr>
        <p:spPr>
          <a:xfrm>
            <a:off x="5197518" y="4367375"/>
            <a:ext cx="1265090" cy="338234"/>
          </a:xfrm>
          <a:prstGeom prst="rect">
            <a:avLst/>
          </a:prstGeom>
          <a:noFill/>
        </p:spPr>
        <p:txBody>
          <a:bodyPr wrap="none" rtlCol="0">
            <a:spAutoFit/>
          </a:bodyPr>
          <a:lstStyle/>
          <a:p>
            <a:r>
              <a:rPr lang="en-US" sz="1598" b="1" dirty="0">
                <a:effectLst>
                  <a:outerShdw blurRad="38100" dist="38100" dir="2700000" algn="tl">
                    <a:srgbClr val="000000">
                      <a:alpha val="43137"/>
                    </a:srgbClr>
                  </a:outerShdw>
                </a:effectLst>
              </a:rPr>
              <a:t>Deceleration</a:t>
            </a:r>
          </a:p>
        </p:txBody>
      </p:sp>
      <p:sp>
        <p:nvSpPr>
          <p:cNvPr id="8" name="TextBox 7">
            <a:extLst>
              <a:ext uri="{FF2B5EF4-FFF2-40B4-BE49-F238E27FC236}">
                <a16:creationId xmlns:a16="http://schemas.microsoft.com/office/drawing/2014/main" id="{A37BB865-DE7B-2416-7ED2-A2BEFF373095}"/>
              </a:ext>
            </a:extLst>
          </p:cNvPr>
          <p:cNvSpPr txBox="1"/>
          <p:nvPr/>
        </p:nvSpPr>
        <p:spPr>
          <a:xfrm>
            <a:off x="7549800" y="4360781"/>
            <a:ext cx="1221488" cy="338234"/>
          </a:xfrm>
          <a:prstGeom prst="rect">
            <a:avLst/>
          </a:prstGeom>
          <a:noFill/>
        </p:spPr>
        <p:txBody>
          <a:bodyPr wrap="none" rtlCol="0">
            <a:spAutoFit/>
          </a:bodyPr>
          <a:lstStyle/>
          <a:p>
            <a:r>
              <a:rPr lang="en-US" sz="1598" b="1" dirty="0">
                <a:effectLst>
                  <a:outerShdw blurRad="38100" dist="38100" dir="2700000" algn="tl">
                    <a:srgbClr val="000000">
                      <a:alpha val="43137"/>
                    </a:srgbClr>
                  </a:outerShdw>
                </a:effectLst>
              </a:rPr>
              <a:t>Overhauling</a:t>
            </a:r>
          </a:p>
        </p:txBody>
      </p:sp>
      <p:sp>
        <p:nvSpPr>
          <p:cNvPr id="9" name="TextBox 8">
            <a:extLst>
              <a:ext uri="{FF2B5EF4-FFF2-40B4-BE49-F238E27FC236}">
                <a16:creationId xmlns:a16="http://schemas.microsoft.com/office/drawing/2014/main" id="{30AD44B8-6407-B6C0-F5FC-93CA5EC1DDFE}"/>
              </a:ext>
            </a:extLst>
          </p:cNvPr>
          <p:cNvSpPr txBox="1"/>
          <p:nvPr/>
        </p:nvSpPr>
        <p:spPr>
          <a:xfrm>
            <a:off x="9933578" y="4360781"/>
            <a:ext cx="1282402" cy="338234"/>
          </a:xfrm>
          <a:prstGeom prst="rect">
            <a:avLst/>
          </a:prstGeom>
          <a:noFill/>
        </p:spPr>
        <p:txBody>
          <a:bodyPr wrap="none" rtlCol="0">
            <a:spAutoFit/>
          </a:bodyPr>
          <a:lstStyle/>
          <a:p>
            <a:r>
              <a:rPr lang="en-US" sz="1598" b="1" dirty="0">
                <a:effectLst>
                  <a:outerShdw blurRad="38100" dist="38100" dir="2700000" algn="tl">
                    <a:srgbClr val="000000">
                      <a:alpha val="43137"/>
                    </a:srgbClr>
                  </a:outerShdw>
                </a:effectLst>
              </a:rPr>
              <a:t>Combination</a:t>
            </a:r>
          </a:p>
        </p:txBody>
      </p:sp>
    </p:spTree>
    <p:extLst>
      <p:ext uri="{BB962C8B-B14F-4D97-AF65-F5344CB8AC3E}">
        <p14:creationId xmlns:p14="http://schemas.microsoft.com/office/powerpoint/2010/main" val="40215668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733" b="1" dirty="0"/>
              <a:t>Line Regen Compared to Braking Resistor</a:t>
            </a:r>
          </a:p>
        </p:txBody>
      </p:sp>
      <p:sp>
        <p:nvSpPr>
          <p:cNvPr id="4" name="Slide Number Placeholder 3"/>
          <p:cNvSpPr>
            <a:spLocks noGrp="1"/>
          </p:cNvSpPr>
          <p:nvPr>
            <p:ph type="sldNum" sz="quarter" idx="12"/>
          </p:nvPr>
        </p:nvSpPr>
        <p:spPr/>
        <p:txBody>
          <a:bodyPr/>
          <a:lstStyle/>
          <a:p>
            <a:fld id="{2DCF9265-753A-4102-AD2A-ECBD63CB3D46}" type="slidenum">
              <a:rPr lang="en-US" smtClean="0">
                <a:solidFill>
                  <a:prstClr val="black">
                    <a:tint val="75000"/>
                  </a:prstClr>
                </a:solidFill>
              </a:rPr>
              <a:pPr/>
              <a:t>14</a:t>
            </a:fld>
            <a:endParaRPr lang="en-US" dirty="0">
              <a:solidFill>
                <a:prstClr val="black">
                  <a:tint val="75000"/>
                </a:prstClr>
              </a:solidFill>
            </a:endParaRPr>
          </a:p>
        </p:txBody>
      </p:sp>
      <p:sp>
        <p:nvSpPr>
          <p:cNvPr id="5" name="TextBox 4"/>
          <p:cNvSpPr txBox="1"/>
          <p:nvPr/>
        </p:nvSpPr>
        <p:spPr>
          <a:xfrm>
            <a:off x="164289" y="1055270"/>
            <a:ext cx="3696511" cy="461665"/>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pPr algn="r"/>
            <a:r>
              <a:rPr lang="en-US" sz="2400" b="1" dirty="0">
                <a:solidFill>
                  <a:prstClr val="white"/>
                </a:solidFill>
                <a:effectLst>
                  <a:outerShdw blurRad="38100" dist="38100" dir="2700000" algn="tl">
                    <a:srgbClr val="000000">
                      <a:alpha val="43137"/>
                    </a:srgbClr>
                  </a:outerShdw>
                </a:effectLst>
              </a:rPr>
              <a:t>Line Regen Verses Resistor</a:t>
            </a:r>
          </a:p>
        </p:txBody>
      </p:sp>
      <p:graphicFrame>
        <p:nvGraphicFramePr>
          <p:cNvPr id="9" name="Diagram 8"/>
          <p:cNvGraphicFramePr/>
          <p:nvPr>
            <p:extLst>
              <p:ext uri="{D42A27DB-BD31-4B8C-83A1-F6EECF244321}">
                <p14:modId xmlns:p14="http://schemas.microsoft.com/office/powerpoint/2010/main" val="1836330721"/>
              </p:ext>
            </p:extLst>
          </p:nvPr>
        </p:nvGraphicFramePr>
        <p:xfrm>
          <a:off x="4562475" y="1295400"/>
          <a:ext cx="7629525" cy="5562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0482" name="Picture 2" descr="http://muddybootsnews.files.wordpress.com/2011/09/fridayoneedit-1.jpg%3Fw%3D80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4289" y="1712084"/>
            <a:ext cx="5196730" cy="4470304"/>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2" name="Rectangle 11"/>
          <p:cNvSpPr/>
          <p:nvPr/>
        </p:nvSpPr>
        <p:spPr>
          <a:xfrm>
            <a:off x="59183" y="3315325"/>
            <a:ext cx="5484778" cy="2123658"/>
          </a:xfrm>
          <a:prstGeom prst="rect">
            <a:avLst/>
          </a:prstGeom>
        </p:spPr>
        <p:txBody>
          <a:bodyPr wrap="square">
            <a:spAutoFit/>
          </a:bodyPr>
          <a:lstStyle/>
          <a:p>
            <a:pPr algn="ctr"/>
            <a:r>
              <a:rPr lang="en-US" sz="4400" b="1" u="sng" dirty="0" err="1">
                <a:ln>
                  <a:solidFill>
                    <a:srgbClr val="FFC000"/>
                  </a:solidFill>
                </a:ln>
                <a:solidFill>
                  <a:srgbClr val="FF0000"/>
                </a:solidFill>
                <a:effectLst>
                  <a:outerShdw blurRad="38100" dist="38100" dir="2700000" algn="tl">
                    <a:srgbClr val="000000">
                      <a:alpha val="43137"/>
                    </a:srgbClr>
                  </a:outerShdw>
                </a:effectLst>
              </a:rPr>
              <a:t>Flamable</a:t>
            </a:r>
            <a:r>
              <a:rPr lang="en-US" sz="4400" b="1" u="sng" dirty="0">
                <a:ln>
                  <a:solidFill>
                    <a:srgbClr val="FFC000"/>
                  </a:solidFill>
                </a:ln>
                <a:solidFill>
                  <a:srgbClr val="FF0000"/>
                </a:solidFill>
                <a:effectLst>
                  <a:outerShdw blurRad="38100" dist="38100" dir="2700000" algn="tl">
                    <a:srgbClr val="000000">
                      <a:alpha val="43137"/>
                    </a:srgbClr>
                  </a:outerShdw>
                </a:effectLst>
              </a:rPr>
              <a:t> Material On a Resistor </a:t>
            </a:r>
          </a:p>
          <a:p>
            <a:pPr algn="ctr"/>
            <a:r>
              <a:rPr lang="en-US" sz="4400" b="1" u="sng" dirty="0">
                <a:ln>
                  <a:solidFill>
                    <a:srgbClr val="FFC000"/>
                  </a:solidFill>
                </a:ln>
                <a:solidFill>
                  <a:srgbClr val="FF0000"/>
                </a:solidFill>
                <a:effectLst>
                  <a:outerShdw blurRad="38100" dist="38100" dir="2700000" algn="tl">
                    <a:srgbClr val="000000">
                      <a:alpha val="43137"/>
                    </a:srgbClr>
                  </a:outerShdw>
                </a:effectLst>
              </a:rPr>
              <a:t>= Fire Hazzard</a:t>
            </a:r>
          </a:p>
        </p:txBody>
      </p:sp>
      <p:sp>
        <p:nvSpPr>
          <p:cNvPr id="8" name="5-Point Star 7"/>
          <p:cNvSpPr/>
          <p:nvPr/>
        </p:nvSpPr>
        <p:spPr>
          <a:xfrm>
            <a:off x="5399937" y="1208242"/>
            <a:ext cx="544749" cy="503842"/>
          </a:xfrm>
          <a:prstGeom prst="star5">
            <a:avLst/>
          </a:prstGeom>
          <a:solidFill>
            <a:srgbClr val="FFC000"/>
          </a:solidFill>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Lightning Bolt 9"/>
          <p:cNvSpPr/>
          <p:nvPr/>
        </p:nvSpPr>
        <p:spPr>
          <a:xfrm>
            <a:off x="8181502" y="1082509"/>
            <a:ext cx="627975" cy="534439"/>
          </a:xfrm>
          <a:prstGeom prst="lightningBolt">
            <a:avLst/>
          </a:prstGeom>
          <a:solidFill>
            <a:schemeClr val="tx1"/>
          </a:solidFill>
          <a:scene3d>
            <a:camera prst="orthographicFront"/>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371289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3">
            <a:extLst>
              <a:ext uri="{FF2B5EF4-FFF2-40B4-BE49-F238E27FC236}">
                <a16:creationId xmlns:a16="http://schemas.microsoft.com/office/drawing/2014/main" id="{7683B1E6-EF19-4CFA-8523-1A2246004C1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 b="445"/>
          <a:stretch/>
        </p:blipFill>
        <p:spPr bwMode="auto">
          <a:xfrm>
            <a:off x="15137" y="1689630"/>
            <a:ext cx="5384800" cy="4618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normAutofit/>
          </a:bodyPr>
          <a:lstStyle/>
          <a:p>
            <a:r>
              <a:rPr lang="en-US" sz="3733" b="1" dirty="0"/>
              <a:t>Line Regen Compared to Braking Resistor</a:t>
            </a:r>
          </a:p>
        </p:txBody>
      </p:sp>
      <p:sp>
        <p:nvSpPr>
          <p:cNvPr id="4" name="Slide Number Placeholder 3"/>
          <p:cNvSpPr>
            <a:spLocks noGrp="1"/>
          </p:cNvSpPr>
          <p:nvPr>
            <p:ph type="sldNum" sz="quarter" idx="12"/>
          </p:nvPr>
        </p:nvSpPr>
        <p:spPr/>
        <p:txBody>
          <a:bodyPr/>
          <a:lstStyle/>
          <a:p>
            <a:fld id="{2DCF9265-753A-4102-AD2A-ECBD63CB3D46}" type="slidenum">
              <a:rPr lang="en-US" smtClean="0">
                <a:solidFill>
                  <a:prstClr val="black">
                    <a:tint val="75000"/>
                  </a:prstClr>
                </a:solidFill>
              </a:rPr>
              <a:pPr/>
              <a:t>15</a:t>
            </a:fld>
            <a:endParaRPr lang="en-US" dirty="0">
              <a:solidFill>
                <a:prstClr val="black">
                  <a:tint val="75000"/>
                </a:prstClr>
              </a:solidFill>
            </a:endParaRPr>
          </a:p>
        </p:txBody>
      </p:sp>
      <p:sp>
        <p:nvSpPr>
          <p:cNvPr id="5" name="TextBox 4"/>
          <p:cNvSpPr txBox="1"/>
          <p:nvPr/>
        </p:nvSpPr>
        <p:spPr>
          <a:xfrm>
            <a:off x="1" y="1064567"/>
            <a:ext cx="4694547" cy="461665"/>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pPr algn="r"/>
            <a:r>
              <a:rPr lang="en-US" sz="2400" b="1" dirty="0">
                <a:solidFill>
                  <a:prstClr val="white"/>
                </a:solidFill>
                <a:effectLst>
                  <a:outerShdw blurRad="38100" dist="38100" dir="2700000" algn="tl">
                    <a:srgbClr val="000000">
                      <a:alpha val="43137"/>
                    </a:srgbClr>
                  </a:outerShdw>
                </a:effectLst>
              </a:rPr>
              <a:t>Line Regen Verses Resistive Braking</a:t>
            </a:r>
          </a:p>
        </p:txBody>
      </p:sp>
      <p:graphicFrame>
        <p:nvGraphicFramePr>
          <p:cNvPr id="9" name="Diagram 8"/>
          <p:cNvGraphicFramePr/>
          <p:nvPr>
            <p:extLst>
              <p:ext uri="{D42A27DB-BD31-4B8C-83A1-F6EECF244321}">
                <p14:modId xmlns:p14="http://schemas.microsoft.com/office/powerpoint/2010/main" val="2879746980"/>
              </p:ext>
            </p:extLst>
          </p:nvPr>
        </p:nvGraphicFramePr>
        <p:xfrm>
          <a:off x="4562475" y="1295400"/>
          <a:ext cx="7629525" cy="54864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2" name="Rectangle 11"/>
          <p:cNvSpPr/>
          <p:nvPr/>
        </p:nvSpPr>
        <p:spPr>
          <a:xfrm>
            <a:off x="15137" y="4605786"/>
            <a:ext cx="4876799" cy="1938992"/>
          </a:xfrm>
          <a:prstGeom prst="rect">
            <a:avLst/>
          </a:prstGeom>
        </p:spPr>
        <p:txBody>
          <a:bodyPr wrap="square">
            <a:spAutoFit/>
          </a:bodyPr>
          <a:lstStyle/>
          <a:p>
            <a:pPr algn="ctr"/>
            <a:r>
              <a:rPr lang="en-US" sz="4000" b="1" u="sng" dirty="0">
                <a:ln>
                  <a:solidFill>
                    <a:srgbClr val="FFC000"/>
                  </a:solidFill>
                </a:ln>
                <a:solidFill>
                  <a:srgbClr val="FF0000"/>
                </a:solidFill>
                <a:effectLst>
                  <a:outerShdw blurRad="38100" dist="38100" dir="2700000" algn="tl">
                    <a:srgbClr val="000000">
                      <a:alpha val="43137"/>
                    </a:srgbClr>
                  </a:outerShdw>
                </a:effectLst>
              </a:rPr>
              <a:t>When Using A Line Regen With a Generator</a:t>
            </a:r>
          </a:p>
        </p:txBody>
      </p:sp>
      <p:sp>
        <p:nvSpPr>
          <p:cNvPr id="8" name="5-Point Star 7"/>
          <p:cNvSpPr/>
          <p:nvPr/>
        </p:nvSpPr>
        <p:spPr>
          <a:xfrm>
            <a:off x="8360323" y="1271917"/>
            <a:ext cx="544749" cy="503842"/>
          </a:xfrm>
          <a:prstGeom prst="star5">
            <a:avLst/>
          </a:prstGeom>
          <a:solidFill>
            <a:srgbClr val="FFC000"/>
          </a:solidFill>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Lightning Bolt 9"/>
          <p:cNvSpPr/>
          <p:nvPr/>
        </p:nvSpPr>
        <p:spPr>
          <a:xfrm>
            <a:off x="5201156" y="1132002"/>
            <a:ext cx="627975" cy="534439"/>
          </a:xfrm>
          <a:prstGeom prst="lightningBolt">
            <a:avLst/>
          </a:prstGeom>
          <a:solidFill>
            <a:schemeClr val="tx1"/>
          </a:solidFill>
          <a:scene3d>
            <a:camera prst="orthographicFront"/>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38995194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a:t>Cranes and Hoists (Overhauling)</a:t>
            </a:r>
          </a:p>
        </p:txBody>
      </p:sp>
      <p:sp>
        <p:nvSpPr>
          <p:cNvPr id="4" name="Slide Number Placeholder 3"/>
          <p:cNvSpPr>
            <a:spLocks noGrp="1"/>
          </p:cNvSpPr>
          <p:nvPr>
            <p:ph type="sldNum" sz="quarter" idx="12"/>
          </p:nvPr>
        </p:nvSpPr>
        <p:spPr/>
        <p:txBody>
          <a:bodyPr/>
          <a:lstStyle/>
          <a:p>
            <a:fld id="{2DCF9265-753A-4102-AD2A-ECBD63CB3D46}" type="slidenum">
              <a:rPr lang="en-US" smtClean="0">
                <a:solidFill>
                  <a:prstClr val="black">
                    <a:tint val="75000"/>
                  </a:prstClr>
                </a:solidFill>
              </a:rPr>
              <a:pPr/>
              <a:t>16</a:t>
            </a:fld>
            <a:endParaRPr lang="en-US" dirty="0">
              <a:solidFill>
                <a:prstClr val="black">
                  <a:tint val="75000"/>
                </a:prstClr>
              </a:solidFill>
            </a:endParaRPr>
          </a:p>
        </p:txBody>
      </p:sp>
      <p:graphicFrame>
        <p:nvGraphicFramePr>
          <p:cNvPr id="7" name="Content Placeholder 5"/>
          <p:cNvGraphicFramePr>
            <a:graphicFrameLocks noGrp="1"/>
          </p:cNvGraphicFramePr>
          <p:nvPr>
            <p:ph sz="half" idx="2"/>
          </p:nvPr>
        </p:nvGraphicFramePr>
        <p:xfrm>
          <a:off x="7338061" y="1092203"/>
          <a:ext cx="4447540" cy="54864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43000" y="4133850"/>
            <a:ext cx="4465087" cy="25744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t="2857" b="-1"/>
          <a:stretch/>
        </p:blipFill>
        <p:spPr bwMode="auto">
          <a:xfrm>
            <a:off x="0" y="1092205"/>
            <a:ext cx="7258051" cy="30416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51"/>
          <p:cNvSpPr txBox="1">
            <a:spLocks noChangeArrowheads="1"/>
          </p:cNvSpPr>
          <p:nvPr/>
        </p:nvSpPr>
        <p:spPr bwMode="auto">
          <a:xfrm>
            <a:off x="0" y="976529"/>
            <a:ext cx="4165600" cy="379656"/>
          </a:xfrm>
          <a:prstGeom prst="rect">
            <a:avLst/>
          </a:prstGeom>
          <a:ln/>
        </p:spPr>
        <p:style>
          <a:lnRef idx="3">
            <a:schemeClr val="lt1"/>
          </a:lnRef>
          <a:fillRef idx="1">
            <a:schemeClr val="accent2"/>
          </a:fillRef>
          <a:effectRef idx="1">
            <a:schemeClr val="accent2"/>
          </a:effectRef>
          <a:fontRef idx="minor">
            <a:schemeClr val="lt1"/>
          </a:fontRef>
        </p:style>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a:r>
              <a:rPr lang="en-US" altLang="en-US" sz="1867" b="1" dirty="0">
                <a:solidFill>
                  <a:schemeClr val="bg1"/>
                </a:solidFill>
                <a:effectLst>
                  <a:outerShdw blurRad="38100" dist="38100" dir="2700000" algn="tl">
                    <a:srgbClr val="000000">
                      <a:alpha val="43137"/>
                    </a:srgbClr>
                  </a:outerShdw>
                </a:effectLst>
              </a:rPr>
              <a:t>Common Bus Regenerative Applications</a:t>
            </a:r>
          </a:p>
        </p:txBody>
      </p:sp>
    </p:spTree>
    <p:extLst>
      <p:ext uri="{BB962C8B-B14F-4D97-AF65-F5344CB8AC3E}">
        <p14:creationId xmlns:p14="http://schemas.microsoft.com/office/powerpoint/2010/main" val="40562877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Barge Capstans, Anchor Windless</a:t>
            </a:r>
          </a:p>
        </p:txBody>
      </p:sp>
      <p:sp>
        <p:nvSpPr>
          <p:cNvPr id="4" name="Slide Number Placeholder 3"/>
          <p:cNvSpPr>
            <a:spLocks noGrp="1"/>
          </p:cNvSpPr>
          <p:nvPr>
            <p:ph type="sldNum" sz="quarter" idx="12"/>
          </p:nvPr>
        </p:nvSpPr>
        <p:spPr>
          <a:xfrm>
            <a:off x="8737600" y="6416676"/>
            <a:ext cx="2844800" cy="365125"/>
          </a:xfrm>
        </p:spPr>
        <p:txBody>
          <a:bodyPr/>
          <a:lstStyle/>
          <a:p>
            <a:fld id="{2DCF9265-753A-4102-AD2A-ECBD63CB3D46}" type="slidenum">
              <a:rPr lang="en-US" smtClean="0"/>
              <a:pPr/>
              <a:t>17</a:t>
            </a:fld>
            <a:endParaRPr lang="en-US" dirty="0"/>
          </a:p>
        </p:txBody>
      </p:sp>
      <p:graphicFrame>
        <p:nvGraphicFramePr>
          <p:cNvPr id="10" name="Content Placeholder 5"/>
          <p:cNvGraphicFramePr>
            <a:graphicFrameLocks noGrp="1"/>
          </p:cNvGraphicFramePr>
          <p:nvPr>
            <p:ph sz="half" idx="2"/>
            <p:extLst>
              <p:ext uri="{D42A27DB-BD31-4B8C-83A1-F6EECF244321}">
                <p14:modId xmlns:p14="http://schemas.microsoft.com/office/powerpoint/2010/main" val="1828018266"/>
              </p:ext>
            </p:extLst>
          </p:nvPr>
        </p:nvGraphicFramePr>
        <p:xfrm>
          <a:off x="6197600" y="1295400"/>
          <a:ext cx="5384800" cy="5080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1"/>
          <p:cNvSpPr txBox="1">
            <a:spLocks noChangeArrowheads="1"/>
          </p:cNvSpPr>
          <p:nvPr/>
        </p:nvSpPr>
        <p:spPr bwMode="auto">
          <a:xfrm>
            <a:off x="1" y="1064296"/>
            <a:ext cx="3533774" cy="307777"/>
          </a:xfrm>
          <a:prstGeom prst="rect">
            <a:avLst/>
          </a:prstGeom>
          <a:ln/>
        </p:spPr>
        <p:style>
          <a:lnRef idx="3">
            <a:schemeClr val="lt1"/>
          </a:lnRef>
          <a:fillRef idx="1">
            <a:schemeClr val="accent2"/>
          </a:fillRef>
          <a:effectRef idx="1">
            <a:schemeClr val="accent2"/>
          </a:effectRef>
          <a:fontRef idx="minor">
            <a:schemeClr val="lt1"/>
          </a:fontRef>
        </p:style>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US" altLang="en-US" sz="1400" b="1" dirty="0">
                <a:solidFill>
                  <a:schemeClr val="bg1"/>
                </a:solidFill>
                <a:effectLst>
                  <a:outerShdw blurRad="38100" dist="38100" dir="2700000" algn="tl">
                    <a:srgbClr val="000000">
                      <a:alpha val="43137"/>
                    </a:srgbClr>
                  </a:outerShdw>
                </a:effectLst>
              </a:rPr>
              <a:t>Regenerative Energy In Marine Applications</a:t>
            </a:r>
          </a:p>
        </p:txBody>
      </p:sp>
      <p:pic>
        <p:nvPicPr>
          <p:cNvPr id="8" name="Picture 7">
            <a:extLst>
              <a:ext uri="{FF2B5EF4-FFF2-40B4-BE49-F238E27FC236}">
                <a16:creationId xmlns:a16="http://schemas.microsoft.com/office/drawing/2014/main" id="{A45AF478-D847-4644-9A2B-D70100B4DCA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76755" y="3582493"/>
            <a:ext cx="3050767" cy="2824598"/>
          </a:xfrm>
          <a:prstGeom prst="rect">
            <a:avLst/>
          </a:prstGeom>
        </p:spPr>
      </p:pic>
      <p:pic>
        <p:nvPicPr>
          <p:cNvPr id="5" name="Picture 4">
            <a:extLst>
              <a:ext uri="{FF2B5EF4-FFF2-40B4-BE49-F238E27FC236}">
                <a16:creationId xmlns:a16="http://schemas.microsoft.com/office/drawing/2014/main" id="{3C914553-FADF-43E1-88BA-87D45AC9888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61182" y="1451170"/>
            <a:ext cx="2840956" cy="2038525"/>
          </a:xfrm>
          <a:prstGeom prst="rect">
            <a:avLst/>
          </a:prstGeom>
        </p:spPr>
      </p:pic>
      <p:pic>
        <p:nvPicPr>
          <p:cNvPr id="11" name="Picture 10">
            <a:extLst>
              <a:ext uri="{FF2B5EF4-FFF2-40B4-BE49-F238E27FC236}">
                <a16:creationId xmlns:a16="http://schemas.microsoft.com/office/drawing/2014/main" id="{B18EE811-9B8E-42B5-AD49-DA908243E43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28747" y="3596194"/>
            <a:ext cx="2564119" cy="2824597"/>
          </a:xfrm>
          <a:prstGeom prst="rect">
            <a:avLst/>
          </a:prstGeom>
        </p:spPr>
      </p:pic>
    </p:spTree>
    <p:extLst>
      <p:ext uri="{BB962C8B-B14F-4D97-AF65-F5344CB8AC3E}">
        <p14:creationId xmlns:p14="http://schemas.microsoft.com/office/powerpoint/2010/main" val="41507791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a:srcRect l="133" r="542" b="24763"/>
          <a:stretch>
            <a:fillRect/>
          </a:stretch>
        </p:blipFill>
        <p:spPr bwMode="auto">
          <a:xfrm>
            <a:off x="203199" y="993913"/>
            <a:ext cx="11869531" cy="571168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4818" name="Rectangle 2"/>
          <p:cNvSpPr>
            <a:spLocks noGrp="1" noChangeArrowheads="1"/>
          </p:cNvSpPr>
          <p:nvPr>
            <p:ph type="title" idx="4294967295"/>
          </p:nvPr>
        </p:nvSpPr>
        <p:spPr>
          <a:xfrm>
            <a:off x="3871784" y="20438"/>
            <a:ext cx="8320215" cy="846667"/>
          </a:xfrm>
        </p:spPr>
        <p:txBody>
          <a:bodyPr>
            <a:normAutofit/>
          </a:bodyPr>
          <a:lstStyle/>
          <a:p>
            <a:pPr>
              <a:defRPr/>
            </a:pPr>
            <a:r>
              <a:rPr lang="en-US" sz="3200" b="1" dirty="0"/>
              <a:t>Common Bus Regenerative Applications</a:t>
            </a:r>
            <a:endParaRPr lang="en-US" sz="3200" b="1" dirty="0">
              <a:effectLst>
                <a:outerShdw blurRad="38100" dist="38100" dir="2700000" algn="tl">
                  <a:srgbClr val="000000">
                    <a:alpha val="43137"/>
                  </a:srgbClr>
                </a:outerShdw>
              </a:effectLst>
            </a:endParaRPr>
          </a:p>
        </p:txBody>
      </p:sp>
      <p:graphicFrame>
        <p:nvGraphicFramePr>
          <p:cNvPr id="4" name="Diagram 3"/>
          <p:cNvGraphicFramePr/>
          <p:nvPr>
            <p:extLst>
              <p:ext uri="{D42A27DB-BD31-4B8C-83A1-F6EECF244321}">
                <p14:modId xmlns:p14="http://schemas.microsoft.com/office/powerpoint/2010/main" val="2923956750"/>
              </p:ext>
            </p:extLst>
          </p:nvPr>
        </p:nvGraphicFramePr>
        <p:xfrm>
          <a:off x="887202" y="1227308"/>
          <a:ext cx="10532206" cy="38858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37605" name="Slide Number Placeholder 7"/>
          <p:cNvSpPr txBox="1">
            <a:spLocks noGrp="1"/>
          </p:cNvSpPr>
          <p:nvPr/>
        </p:nvSpPr>
        <p:spPr bwMode="auto">
          <a:xfrm>
            <a:off x="11521292" y="6527608"/>
            <a:ext cx="41676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defRPr>
                <a:solidFill>
                  <a:schemeClr val="tx1"/>
                </a:solidFill>
                <a:latin typeface="Arial" panose="020B0604020202020204" pitchFamily="34" charset="0"/>
                <a:cs typeface="Arial" panose="020B0604020202020204" pitchFamily="34" charset="0"/>
              </a:defRPr>
            </a:lvl1pPr>
            <a:lvl2pPr marL="742950" indent="-285750" algn="l" eaLnBrk="0" hangingPunct="0">
              <a:defRPr>
                <a:solidFill>
                  <a:schemeClr val="tx1"/>
                </a:solidFill>
                <a:latin typeface="Arial" panose="020B0604020202020204" pitchFamily="34" charset="0"/>
                <a:cs typeface="Arial" panose="020B0604020202020204" pitchFamily="34" charset="0"/>
              </a:defRPr>
            </a:lvl2pPr>
            <a:lvl3pPr marL="1143000" indent="-228600" algn="l" eaLnBrk="0" hangingPunct="0">
              <a:defRPr>
                <a:solidFill>
                  <a:schemeClr val="tx1"/>
                </a:solidFill>
                <a:latin typeface="Arial" panose="020B0604020202020204" pitchFamily="34" charset="0"/>
                <a:cs typeface="Arial" panose="020B0604020202020204" pitchFamily="34" charset="0"/>
              </a:defRPr>
            </a:lvl3pPr>
            <a:lvl4pPr marL="1600200" indent="-228600" algn="l" eaLnBrk="0" hangingPunct="0">
              <a:defRPr>
                <a:solidFill>
                  <a:schemeClr val="tx1"/>
                </a:solidFill>
                <a:latin typeface="Arial" panose="020B0604020202020204" pitchFamily="34" charset="0"/>
                <a:cs typeface="Arial" panose="020B0604020202020204" pitchFamily="34" charset="0"/>
              </a:defRPr>
            </a:lvl4pPr>
            <a:lvl5pPr marL="2057400" indent="-228600" algn="l"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ED84A75D-8E8A-44D1-BA30-799EDE9535AB}" type="slidenum">
              <a:rPr lang="en-US" altLang="en-US" sz="1400"/>
              <a:pPr/>
              <a:t>18</a:t>
            </a:fld>
            <a:endParaRPr lang="en-US" altLang="en-US" sz="1400" dirty="0"/>
          </a:p>
        </p:txBody>
      </p:sp>
      <p:pic>
        <p:nvPicPr>
          <p:cNvPr id="8" name="Content Placeholder 2"/>
          <p:cNvPicPr>
            <a:picLocks noGrp="1" noChangeAspect="1"/>
          </p:cNvPicPr>
          <p:nvPr>
            <p:ph sz="half" idx="1"/>
          </p:nvPr>
        </p:nvPicPr>
        <p:blipFill>
          <a:blip r:embed="rId8" cstate="print">
            <a:extLst>
              <a:ext uri="{28A0092B-C50C-407E-A947-70E740481C1C}">
                <a14:useLocalDpi xmlns:a14="http://schemas.microsoft.com/office/drawing/2010/main" val="0"/>
              </a:ext>
            </a:extLst>
          </a:blip>
          <a:stretch>
            <a:fillRect/>
          </a:stretch>
        </p:blipFill>
        <p:spPr>
          <a:xfrm>
            <a:off x="8229600" y="5229330"/>
            <a:ext cx="3189808" cy="132387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10" name="Picture 9"/>
          <p:cNvPicPr>
            <a:picLocks noChangeAspect="1"/>
          </p:cNvPicPr>
          <p:nvPr/>
        </p:nvPicPr>
        <p:blipFill>
          <a:blip r:embed="rId9"/>
          <a:stretch>
            <a:fillRect/>
          </a:stretch>
        </p:blipFill>
        <p:spPr>
          <a:xfrm>
            <a:off x="871860" y="5229330"/>
            <a:ext cx="3293739" cy="1389604"/>
          </a:xfrm>
          <a:prstGeom prst="rect">
            <a:avLst/>
          </a:prstGeom>
        </p:spPr>
      </p:pic>
      <p:pic>
        <p:nvPicPr>
          <p:cNvPr id="9" name="Picture 2" descr="http://www.flottweg.de/cms/upload/bildergalerie/Komponenten/Decanter/unter_Druck_engl.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564978" y="5199841"/>
            <a:ext cx="3145971" cy="13533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75166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Test Stands</a:t>
            </a:r>
          </a:p>
        </p:txBody>
      </p:sp>
      <p:sp>
        <p:nvSpPr>
          <p:cNvPr id="4" name="Slide Number Placeholder 3"/>
          <p:cNvSpPr>
            <a:spLocks noGrp="1"/>
          </p:cNvSpPr>
          <p:nvPr>
            <p:ph type="sldNum" sz="quarter" idx="12"/>
          </p:nvPr>
        </p:nvSpPr>
        <p:spPr>
          <a:xfrm>
            <a:off x="8737600" y="6416676"/>
            <a:ext cx="2844800" cy="365125"/>
          </a:xfrm>
        </p:spPr>
        <p:txBody>
          <a:bodyPr/>
          <a:lstStyle/>
          <a:p>
            <a:fld id="{2DCF9265-753A-4102-AD2A-ECBD63CB3D46}" type="slidenum">
              <a:rPr lang="en-US" smtClean="0"/>
              <a:pPr/>
              <a:t>19</a:t>
            </a:fld>
            <a:endParaRPr lang="en-US" dirty="0"/>
          </a:p>
        </p:txBody>
      </p:sp>
      <p:graphicFrame>
        <p:nvGraphicFramePr>
          <p:cNvPr id="10" name="Content Placeholder 5"/>
          <p:cNvGraphicFramePr>
            <a:graphicFrameLocks noGrp="1"/>
          </p:cNvGraphicFramePr>
          <p:nvPr>
            <p:ph sz="half" idx="2"/>
          </p:nvPr>
        </p:nvGraphicFramePr>
        <p:xfrm>
          <a:off x="6197600" y="1295400"/>
          <a:ext cx="5384800" cy="5080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1"/>
          <p:cNvSpPr txBox="1">
            <a:spLocks noChangeArrowheads="1"/>
          </p:cNvSpPr>
          <p:nvPr/>
        </p:nvSpPr>
        <p:spPr bwMode="auto">
          <a:xfrm>
            <a:off x="88784" y="1064296"/>
            <a:ext cx="4924425" cy="307777"/>
          </a:xfrm>
          <a:prstGeom prst="rect">
            <a:avLst/>
          </a:prstGeom>
          <a:ln/>
        </p:spPr>
        <p:style>
          <a:lnRef idx="3">
            <a:schemeClr val="lt1"/>
          </a:lnRef>
          <a:fillRef idx="1">
            <a:schemeClr val="accent2"/>
          </a:fillRef>
          <a:effectRef idx="1">
            <a:schemeClr val="accent2"/>
          </a:effectRef>
          <a:fontRef idx="minor">
            <a:schemeClr val="lt1"/>
          </a:fontRef>
        </p:style>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US" altLang="en-US" sz="1400" b="1" dirty="0">
                <a:solidFill>
                  <a:schemeClr val="bg1"/>
                </a:solidFill>
                <a:effectLst>
                  <a:outerShdw blurRad="38100" dist="38100" dir="2700000" algn="tl">
                    <a:srgbClr val="000000">
                      <a:alpha val="43137"/>
                    </a:srgbClr>
                  </a:outerShdw>
                </a:effectLst>
              </a:rPr>
              <a:t>Common Bus Regenerative Applications In Motion Applications</a:t>
            </a:r>
          </a:p>
        </p:txBody>
      </p:sp>
      <p:pic>
        <p:nvPicPr>
          <p:cNvPr id="7" name="Picture 6" descr="Roll Brake Test Systems">
            <a:extLst>
              <a:ext uri="{FF2B5EF4-FFF2-40B4-BE49-F238E27FC236}">
                <a16:creationId xmlns:a16="http://schemas.microsoft.com/office/drawing/2014/main" id="{194F08B1-7DE1-4EE1-9221-DCE5D8B5D63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8784" y="1521969"/>
            <a:ext cx="2852142" cy="17808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8" name="Picture 6" descr="cts1">
            <a:extLst>
              <a:ext uri="{FF2B5EF4-FFF2-40B4-BE49-F238E27FC236}">
                <a16:creationId xmlns:a16="http://schemas.microsoft.com/office/drawing/2014/main" id="{9217E8EB-77B2-4659-94B4-4B2B98A144A2}"/>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1711" r="2502"/>
          <a:stretch/>
        </p:blipFill>
        <p:spPr bwMode="auto">
          <a:xfrm>
            <a:off x="2005188" y="2655586"/>
            <a:ext cx="2632161" cy="188920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1" name="Picture 8" descr="“1500” heavy-duty toroid 26”; water-brake absorber with diesel torque-tube mount (shown next to 7”; absorber for comparison). Also available in Siamese-rotor, “3000,” and super-capacity (10,000 ft-lb) tandem configurations.">
            <a:extLst>
              <a:ext uri="{FF2B5EF4-FFF2-40B4-BE49-F238E27FC236}">
                <a16:creationId xmlns:a16="http://schemas.microsoft.com/office/drawing/2014/main" id="{03A04793-0620-41EB-B3C8-7166BED8C148}"/>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155761" y="1521970"/>
            <a:ext cx="1131013" cy="104500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8" descr="20-inch roll system is available with eddy-current absorber and/or AC motoring options. Installs in a pit or above ground – with optional four-post lift (as shown) or ramps.">
            <a:extLst>
              <a:ext uri="{FF2B5EF4-FFF2-40B4-BE49-F238E27FC236}">
                <a16:creationId xmlns:a16="http://schemas.microsoft.com/office/drawing/2014/main" id="{CF6D5E01-A50E-43F2-BDAD-E6FFA33C445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695696" y="3850491"/>
            <a:ext cx="2400304" cy="160020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9" name="Picture 6" descr="Diesel dynamometers with tandem, 19&quot; or 26&quot; Siamese-rotor toroidal-flow water-brake absorbers, available to over 6,000 horsepower and 10,000 foot-pounds of torque.">
            <a:extLst>
              <a:ext uri="{FF2B5EF4-FFF2-40B4-BE49-F238E27FC236}">
                <a16:creationId xmlns:a16="http://schemas.microsoft.com/office/drawing/2014/main" id="{8CF56626-E77D-4FC6-902F-541967C44CA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46250" y="4666621"/>
            <a:ext cx="3172770" cy="21151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93062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a:spLocks noGrp="1"/>
          </p:cNvSpPr>
          <p:nvPr>
            <p:ph type="title"/>
          </p:nvPr>
        </p:nvSpPr>
        <p:spPr/>
        <p:txBody>
          <a:bodyPr/>
          <a:lstStyle/>
          <a:p>
            <a:r>
              <a:rPr lang="en-US" dirty="0">
                <a:latin typeface="+mn-lt"/>
              </a:rPr>
              <a:t>Introduction to Bonitron</a:t>
            </a:r>
          </a:p>
        </p:txBody>
      </p:sp>
      <p:sp>
        <p:nvSpPr>
          <p:cNvPr id="12" name="Slide Number Placeholder 3"/>
          <p:cNvSpPr>
            <a:spLocks noGrp="1"/>
          </p:cNvSpPr>
          <p:nvPr>
            <p:ph type="sldNum" sz="quarter" idx="12"/>
          </p:nvPr>
        </p:nvSpPr>
        <p:spPr/>
        <p:txBody>
          <a:bodyPr/>
          <a:lstStyle/>
          <a:p>
            <a:fld id="{2DCF9265-753A-4102-AD2A-ECBD63CB3D46}" type="slidenum">
              <a:rPr lang="en-US" smtClean="0">
                <a:solidFill>
                  <a:prstClr val="black">
                    <a:tint val="75000"/>
                  </a:prstClr>
                </a:solidFill>
              </a:rPr>
              <a:pPr/>
              <a:t>2</a:t>
            </a:fld>
            <a:endParaRPr lang="en-US">
              <a:solidFill>
                <a:prstClr val="black">
                  <a:tint val="75000"/>
                </a:prstClr>
              </a:solidFill>
            </a:endParaRPr>
          </a:p>
        </p:txBody>
      </p:sp>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9975" y="1971585"/>
            <a:ext cx="384344" cy="642816"/>
          </a:xfrm>
          <a:prstGeom prst="rect">
            <a:avLst/>
          </a:prstGeom>
        </p:spPr>
      </p:pic>
      <p:pic>
        <p:nvPicPr>
          <p:cNvPr id="9" name="Picture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44715" y="1792236"/>
            <a:ext cx="548096" cy="833107"/>
          </a:xfrm>
          <a:prstGeom prst="rect">
            <a:avLst/>
          </a:prstGeom>
        </p:spPr>
      </p:pic>
      <p:pic>
        <p:nvPicPr>
          <p:cNvPr id="4" name="Picture 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1969629" y="1766496"/>
            <a:ext cx="508039" cy="868441"/>
          </a:xfrm>
          <a:prstGeom prst="rect">
            <a:avLst/>
          </a:prstGeom>
        </p:spPr>
      </p:pic>
      <p:pic>
        <p:nvPicPr>
          <p:cNvPr id="15" name="Picture 1" descr="Z:\Dreamweaver\Bonitron.com\BonitronLive\Images\ProductImages\full_size\M3775RL_Right_Web.jp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685973" y="1420193"/>
            <a:ext cx="722695" cy="1214744"/>
          </a:xfrm>
          <a:prstGeom prst="rect">
            <a:avLst/>
          </a:prstGeom>
          <a:noFill/>
        </p:spPr>
      </p:pic>
      <p:pic>
        <p:nvPicPr>
          <p:cNvPr id="16" name="Picture 15" descr="http://www.bonitron.com/Images/ProductImages/M3713SC.jp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4057467" y="1664232"/>
            <a:ext cx="764255" cy="97824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370473" y="1948413"/>
            <a:ext cx="551828" cy="666416"/>
          </a:xfrm>
          <a:prstGeom prst="rect">
            <a:avLst/>
          </a:prstGeom>
        </p:spPr>
      </p:pic>
      <p:pic>
        <p:nvPicPr>
          <p:cNvPr id="17" name="Picture 16"/>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5446026" y="1103661"/>
            <a:ext cx="787855" cy="1500675"/>
          </a:xfrm>
          <a:prstGeom prst="rect">
            <a:avLst/>
          </a:prstGeom>
        </p:spPr>
      </p:pic>
      <p:grpSp>
        <p:nvGrpSpPr>
          <p:cNvPr id="19" name="Group 18"/>
          <p:cNvGrpSpPr/>
          <p:nvPr/>
        </p:nvGrpSpPr>
        <p:grpSpPr>
          <a:xfrm>
            <a:off x="158237" y="2951740"/>
            <a:ext cx="7688801" cy="563245"/>
            <a:chOff x="764900" y="1160010"/>
            <a:chExt cx="1716590" cy="411311"/>
          </a:xfrm>
        </p:grpSpPr>
        <p:sp>
          <p:nvSpPr>
            <p:cNvPr id="20" name="Rectangle 19"/>
            <p:cNvSpPr/>
            <p:nvPr/>
          </p:nvSpPr>
          <p:spPr>
            <a:xfrm>
              <a:off x="764900" y="1160010"/>
              <a:ext cx="1711539" cy="411311"/>
            </a:xfrm>
            <a:prstGeom prst="rect">
              <a:avLst/>
            </a:prstGeom>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a:lstStyle/>
            <a:p>
              <a:endParaRPr lang="en-US"/>
            </a:p>
          </p:txBody>
        </p:sp>
        <p:sp>
          <p:nvSpPr>
            <p:cNvPr id="21" name="Rectangle 20"/>
            <p:cNvSpPr/>
            <p:nvPr/>
          </p:nvSpPr>
          <p:spPr>
            <a:xfrm>
              <a:off x="769951" y="1218014"/>
              <a:ext cx="1711539" cy="29163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0480" tIns="30480" rIns="30480" bIns="30480" numCol="1" spcCol="1270" anchor="ctr" anchorCtr="0">
              <a:noAutofit/>
            </a:bodyPr>
            <a:lstStyle/>
            <a:p>
              <a:pPr algn="ctr" defTabSz="711182">
                <a:lnSpc>
                  <a:spcPct val="90000"/>
                </a:lnSpc>
                <a:spcBef>
                  <a:spcPct val="0"/>
                </a:spcBef>
                <a:spcAft>
                  <a:spcPct val="5000"/>
                </a:spcAft>
              </a:pPr>
              <a:r>
                <a:rPr lang="en-US" sz="1333" dirty="0">
                  <a:solidFill>
                    <a:prstClr val="white"/>
                  </a:solidFill>
                </a:rPr>
                <a:t>Line Regeneration, Braking Transistors &amp; Resistors, Single &amp; 3 Phase DC power Supplies, Sag &amp; Full Outage Backup for VFDs</a:t>
              </a:r>
            </a:p>
          </p:txBody>
        </p:sp>
      </p:grpSp>
      <p:sp>
        <p:nvSpPr>
          <p:cNvPr id="2" name="TextBox 1">
            <a:extLst>
              <a:ext uri="{FF2B5EF4-FFF2-40B4-BE49-F238E27FC236}">
                <a16:creationId xmlns:a16="http://schemas.microsoft.com/office/drawing/2014/main" id="{8FAE5D40-C26C-43D8-9BD1-BD1B317A0416}"/>
              </a:ext>
            </a:extLst>
          </p:cNvPr>
          <p:cNvSpPr txBox="1"/>
          <p:nvPr/>
        </p:nvSpPr>
        <p:spPr>
          <a:xfrm>
            <a:off x="4700043" y="4011123"/>
            <a:ext cx="7308216" cy="2124236"/>
          </a:xfrm>
          <a:prstGeom prst="rect">
            <a:avLst/>
          </a:prstGeom>
          <a:noFill/>
        </p:spPr>
        <p:txBody>
          <a:bodyPr wrap="square" rtlCol="0">
            <a:spAutoFit/>
          </a:bodyPr>
          <a:lstStyle/>
          <a:p>
            <a:r>
              <a:rPr lang="en-US" sz="1467" dirty="0"/>
              <a:t>Bonitron designs and manufactures industrial power electronic modules. We specialize in power electronic assemblies for manufacturers of Variable Frequency Drives and system integrators that support critical applications within many industries worldwide. Bonitron Variable Frequency Drive (VFD) Option Modules include Line Regeneration Modules, Dynamic Braking Transistors and Resistors, Power Loss Ride Thru Modules. These products allow variable frequency drive systems to operate effectively and avert faults and production system shut downs that are due to poor power quality or system dynamics. Bonitron equipment is sold and supported by the distribution and integration channels of major drives manufacturers.</a:t>
            </a:r>
            <a:endParaRPr lang="en-US" sz="1467" b="1" dirty="0">
              <a:solidFill>
                <a:schemeClr val="tx2">
                  <a:lumMod val="75000"/>
                </a:schemeClr>
              </a:solidFill>
              <a:latin typeface="Castellar" panose="020A0402060406010301" pitchFamily="18" charset="0"/>
            </a:endParaRPr>
          </a:p>
        </p:txBody>
      </p:sp>
      <p:pic>
        <p:nvPicPr>
          <p:cNvPr id="31" name="Picture 2" descr="http://www.bonitron.com/Images/ProductImages/3675-enclosed-copy.jpg">
            <a:extLst>
              <a:ext uri="{FF2B5EF4-FFF2-40B4-BE49-F238E27FC236}">
                <a16:creationId xmlns:a16="http://schemas.microsoft.com/office/drawing/2014/main" id="{E9441846-9009-4AD3-87BE-A12363D3BC4B}"/>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472963" y="1970799"/>
            <a:ext cx="390684" cy="653644"/>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1">
            <a:extLst>
              <a:ext uri="{FF2B5EF4-FFF2-40B4-BE49-F238E27FC236}">
                <a16:creationId xmlns:a16="http://schemas.microsoft.com/office/drawing/2014/main" id="{55CB660B-99E4-4876-896A-706DBB89F78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73229" y="3693409"/>
            <a:ext cx="903920" cy="903920"/>
          </a:xfrm>
          <a:prstGeom prst="rect">
            <a:avLst/>
          </a:prstGeom>
        </p:spPr>
      </p:pic>
      <p:pic>
        <p:nvPicPr>
          <p:cNvPr id="33" name="Picture 2" descr="http://www.bonitron.com/Images/ProductImages/M3345D_W200_20120207.gif">
            <a:extLst>
              <a:ext uri="{FF2B5EF4-FFF2-40B4-BE49-F238E27FC236}">
                <a16:creationId xmlns:a16="http://schemas.microsoft.com/office/drawing/2014/main" id="{ADCEADBE-9ADA-4533-8C03-9D258310B563}"/>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20347" y="3858389"/>
            <a:ext cx="752883" cy="73406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92738B47-7B5F-4B96-B965-230DC6FE049E}"/>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801643" y="1813245"/>
            <a:ext cx="485895" cy="809824"/>
          </a:xfrm>
          <a:prstGeom prst="rect">
            <a:avLst/>
          </a:prstGeom>
        </p:spPr>
      </p:pic>
      <p:pic>
        <p:nvPicPr>
          <p:cNvPr id="18" name="Picture 17">
            <a:extLst>
              <a:ext uri="{FF2B5EF4-FFF2-40B4-BE49-F238E27FC236}">
                <a16:creationId xmlns:a16="http://schemas.microsoft.com/office/drawing/2014/main" id="{72076725-9DA6-40F5-B99B-CDAE7D7FF50B}"/>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010401" y="1314555"/>
            <a:ext cx="593807" cy="1290884"/>
          </a:xfrm>
          <a:prstGeom prst="rect">
            <a:avLst/>
          </a:prstGeom>
        </p:spPr>
      </p:pic>
      <p:pic>
        <p:nvPicPr>
          <p:cNvPr id="35" name="Picture 34">
            <a:extLst>
              <a:ext uri="{FF2B5EF4-FFF2-40B4-BE49-F238E27FC236}">
                <a16:creationId xmlns:a16="http://schemas.microsoft.com/office/drawing/2014/main" id="{B28B3F3E-3B9D-4607-B383-673AE119654B}"/>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011293" y="3632324"/>
            <a:ext cx="1277423" cy="985440"/>
          </a:xfrm>
          <a:prstGeom prst="rect">
            <a:avLst/>
          </a:prstGeom>
        </p:spPr>
      </p:pic>
      <p:pic>
        <p:nvPicPr>
          <p:cNvPr id="37" name="Picture 36">
            <a:extLst>
              <a:ext uri="{FF2B5EF4-FFF2-40B4-BE49-F238E27FC236}">
                <a16:creationId xmlns:a16="http://schemas.microsoft.com/office/drawing/2014/main" id="{D3783C6F-72A3-4E25-923A-2AA4D8BF76A5}"/>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3371141" y="2031933"/>
            <a:ext cx="777052" cy="582468"/>
          </a:xfrm>
          <a:prstGeom prst="rect">
            <a:avLst/>
          </a:prstGeom>
        </p:spPr>
      </p:pic>
      <p:grpSp>
        <p:nvGrpSpPr>
          <p:cNvPr id="38" name="Group 37">
            <a:extLst>
              <a:ext uri="{FF2B5EF4-FFF2-40B4-BE49-F238E27FC236}">
                <a16:creationId xmlns:a16="http://schemas.microsoft.com/office/drawing/2014/main" id="{CAB61215-730C-4897-8999-5D3AB1B528CF}"/>
              </a:ext>
            </a:extLst>
          </p:cNvPr>
          <p:cNvGrpSpPr/>
          <p:nvPr/>
        </p:nvGrpSpPr>
        <p:grpSpPr>
          <a:xfrm>
            <a:off x="180860" y="4770872"/>
            <a:ext cx="3867205" cy="568659"/>
            <a:chOff x="762335" y="1218014"/>
            <a:chExt cx="1719155" cy="465577"/>
          </a:xfrm>
        </p:grpSpPr>
        <p:sp>
          <p:nvSpPr>
            <p:cNvPr id="39" name="Rectangle 38">
              <a:extLst>
                <a:ext uri="{FF2B5EF4-FFF2-40B4-BE49-F238E27FC236}">
                  <a16:creationId xmlns:a16="http://schemas.microsoft.com/office/drawing/2014/main" id="{172FA38F-EC80-49E1-A6B4-D2E3E0AFB895}"/>
                </a:ext>
              </a:extLst>
            </p:cNvPr>
            <p:cNvSpPr/>
            <p:nvPr/>
          </p:nvSpPr>
          <p:spPr>
            <a:xfrm>
              <a:off x="762335" y="1272280"/>
              <a:ext cx="1711539" cy="411311"/>
            </a:xfrm>
            <a:prstGeom prst="rect">
              <a:avLst/>
            </a:prstGeom>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a:lstStyle/>
            <a:p>
              <a:endParaRPr lang="en-US"/>
            </a:p>
          </p:txBody>
        </p:sp>
        <p:sp>
          <p:nvSpPr>
            <p:cNvPr id="40" name="Rectangle 39">
              <a:extLst>
                <a:ext uri="{FF2B5EF4-FFF2-40B4-BE49-F238E27FC236}">
                  <a16:creationId xmlns:a16="http://schemas.microsoft.com/office/drawing/2014/main" id="{D7DA9A12-7463-4E1A-81A9-DC45F420EE70}"/>
                </a:ext>
              </a:extLst>
            </p:cNvPr>
            <p:cNvSpPr/>
            <p:nvPr/>
          </p:nvSpPr>
          <p:spPr>
            <a:xfrm>
              <a:off x="769951" y="1218014"/>
              <a:ext cx="1711539" cy="41131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0480" tIns="30480" rIns="30480" bIns="30480" numCol="1" spcCol="1270" anchor="ctr" anchorCtr="0">
              <a:noAutofit/>
            </a:bodyPr>
            <a:lstStyle/>
            <a:p>
              <a:pPr algn="ctr" defTabSz="711182">
                <a:lnSpc>
                  <a:spcPct val="90000"/>
                </a:lnSpc>
                <a:spcBef>
                  <a:spcPct val="0"/>
                </a:spcBef>
                <a:spcAft>
                  <a:spcPct val="5000"/>
                </a:spcAft>
              </a:pPr>
              <a:r>
                <a:rPr lang="en-US" sz="1333" dirty="0">
                  <a:solidFill>
                    <a:prstClr val="white"/>
                  </a:solidFill>
                </a:rPr>
                <a:t>Diode Modules, Capacitor Maintenance Products </a:t>
              </a:r>
            </a:p>
          </p:txBody>
        </p:sp>
      </p:grpSp>
      <p:pic>
        <p:nvPicPr>
          <p:cNvPr id="42" name="Picture 2" descr="http://bonitron.com/commonbus/CommonBusSchematic.jpg">
            <a:extLst>
              <a:ext uri="{FF2B5EF4-FFF2-40B4-BE49-F238E27FC236}">
                <a16:creationId xmlns:a16="http://schemas.microsoft.com/office/drawing/2014/main" id="{96B007E2-F569-4711-8E8B-CBB6DFDE59E7}"/>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20347" y="5558991"/>
            <a:ext cx="3938563" cy="1102708"/>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http://www.bonitron.com/Images/ProductSchematic/AC-Drive.jpg">
            <a:extLst>
              <a:ext uri="{FF2B5EF4-FFF2-40B4-BE49-F238E27FC236}">
                <a16:creationId xmlns:a16="http://schemas.microsoft.com/office/drawing/2014/main" id="{9EF85896-815C-465E-86F8-1FBCBAB6AE6E}"/>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7913835" y="1487433"/>
            <a:ext cx="4102100" cy="1943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97761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Palletizer Application</a:t>
            </a:r>
          </a:p>
        </p:txBody>
      </p:sp>
      <p:pic>
        <p:nvPicPr>
          <p:cNvPr id="3" name="Content Placeholder 2"/>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203200" y="1388506"/>
            <a:ext cx="5689600" cy="4980559"/>
          </a:xfrm>
        </p:spPr>
      </p:pic>
      <p:sp>
        <p:nvSpPr>
          <p:cNvPr id="4" name="Slide Number Placeholder 3"/>
          <p:cNvSpPr>
            <a:spLocks noGrp="1"/>
          </p:cNvSpPr>
          <p:nvPr>
            <p:ph type="sldNum" sz="quarter" idx="12"/>
          </p:nvPr>
        </p:nvSpPr>
        <p:spPr>
          <a:xfrm>
            <a:off x="8737600" y="6416676"/>
            <a:ext cx="2844800" cy="365125"/>
          </a:xfrm>
        </p:spPr>
        <p:txBody>
          <a:bodyPr/>
          <a:lstStyle/>
          <a:p>
            <a:fld id="{2DCF9265-753A-4102-AD2A-ECBD63CB3D46}" type="slidenum">
              <a:rPr lang="en-US" smtClean="0"/>
              <a:pPr/>
              <a:t>20</a:t>
            </a:fld>
            <a:endParaRPr lang="en-US" dirty="0"/>
          </a:p>
        </p:txBody>
      </p:sp>
      <p:graphicFrame>
        <p:nvGraphicFramePr>
          <p:cNvPr id="10" name="Content Placeholder 5"/>
          <p:cNvGraphicFramePr>
            <a:graphicFrameLocks noGrp="1"/>
          </p:cNvGraphicFramePr>
          <p:nvPr>
            <p:ph sz="half" idx="2"/>
          </p:nvPr>
        </p:nvGraphicFramePr>
        <p:xfrm>
          <a:off x="6197600" y="1295400"/>
          <a:ext cx="5384800" cy="5080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TextBox 51"/>
          <p:cNvSpPr txBox="1">
            <a:spLocks noChangeArrowheads="1"/>
          </p:cNvSpPr>
          <p:nvPr/>
        </p:nvSpPr>
        <p:spPr bwMode="auto">
          <a:xfrm>
            <a:off x="46445" y="1183321"/>
            <a:ext cx="4165600" cy="379656"/>
          </a:xfrm>
          <a:prstGeom prst="rect">
            <a:avLst/>
          </a:prstGeom>
          <a:ln/>
        </p:spPr>
        <p:style>
          <a:lnRef idx="3">
            <a:schemeClr val="lt1"/>
          </a:lnRef>
          <a:fillRef idx="1">
            <a:schemeClr val="accent2"/>
          </a:fillRef>
          <a:effectRef idx="1">
            <a:schemeClr val="accent2"/>
          </a:effectRef>
          <a:fontRef idx="minor">
            <a:schemeClr val="lt1"/>
          </a:fontRef>
        </p:style>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a:r>
              <a:rPr lang="en-US" altLang="en-US" sz="1867" b="1" dirty="0">
                <a:solidFill>
                  <a:schemeClr val="bg1"/>
                </a:solidFill>
                <a:effectLst>
                  <a:outerShdw blurRad="38100" dist="38100" dir="2700000" algn="tl">
                    <a:srgbClr val="000000">
                      <a:alpha val="43137"/>
                    </a:srgbClr>
                  </a:outerShdw>
                </a:effectLst>
              </a:rPr>
              <a:t>Common Bus Regenerative Applications</a:t>
            </a:r>
          </a:p>
        </p:txBody>
      </p:sp>
    </p:spTree>
    <p:extLst>
      <p:ext uri="{BB962C8B-B14F-4D97-AF65-F5344CB8AC3E}">
        <p14:creationId xmlns:p14="http://schemas.microsoft.com/office/powerpoint/2010/main" val="17324814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Palletizer Block Diagram</a:t>
            </a:r>
          </a:p>
        </p:txBody>
      </p:sp>
      <p:sp>
        <p:nvSpPr>
          <p:cNvPr id="5" name="Slide Number Placeholder 4"/>
          <p:cNvSpPr>
            <a:spLocks noGrp="1"/>
          </p:cNvSpPr>
          <p:nvPr>
            <p:ph type="sldNum" sz="quarter" idx="12"/>
          </p:nvPr>
        </p:nvSpPr>
        <p:spPr/>
        <p:txBody>
          <a:bodyPr/>
          <a:lstStyle/>
          <a:p>
            <a:fld id="{2DCF9265-753A-4102-AD2A-ECBD63CB3D46}" type="slidenum">
              <a:rPr lang="en-US" smtClean="0">
                <a:solidFill>
                  <a:prstClr val="black">
                    <a:tint val="75000"/>
                  </a:prstClr>
                </a:solidFill>
              </a:rPr>
              <a:pPr/>
              <a:t>21</a:t>
            </a:fld>
            <a:endParaRPr lang="en-US" dirty="0">
              <a:solidFill>
                <a:prstClr val="black">
                  <a:tint val="75000"/>
                </a:prstClr>
              </a:solidFill>
            </a:endParaRPr>
          </a:p>
        </p:txBody>
      </p:sp>
      <p:sp>
        <p:nvSpPr>
          <p:cNvPr id="12" name="TextBox 11"/>
          <p:cNvSpPr txBox="1"/>
          <p:nvPr/>
        </p:nvSpPr>
        <p:spPr>
          <a:xfrm>
            <a:off x="7315200" y="1341794"/>
            <a:ext cx="4673600" cy="748795"/>
          </a:xfrm>
          <a:prstGeom prst="rect">
            <a:avLst/>
          </a:prstGeom>
          <a:noFill/>
        </p:spPr>
        <p:txBody>
          <a:bodyPr wrap="square" rtlCol="0">
            <a:spAutoFit/>
          </a:bodyPr>
          <a:lstStyle/>
          <a:p>
            <a:r>
              <a:rPr lang="en-US" sz="2133" b="1" dirty="0">
                <a:solidFill>
                  <a:prstClr val="black"/>
                </a:solidFill>
                <a:effectLst>
                  <a:outerShdw blurRad="38100" dist="38100" dir="2700000" algn="tl">
                    <a:srgbClr val="000000">
                      <a:alpha val="43137"/>
                    </a:srgbClr>
                  </a:outerShdw>
                </a:effectLst>
              </a:rPr>
              <a:t>20 Hp Hoist. Regen Is Felt When Lowering Full Pallet</a:t>
            </a:r>
          </a:p>
        </p:txBody>
      </p:sp>
      <p:sp>
        <p:nvSpPr>
          <p:cNvPr id="14" name="TextBox 13"/>
          <p:cNvSpPr txBox="1"/>
          <p:nvPr/>
        </p:nvSpPr>
        <p:spPr>
          <a:xfrm>
            <a:off x="7331740" y="2194443"/>
            <a:ext cx="4673600" cy="1405256"/>
          </a:xfrm>
          <a:prstGeom prst="rect">
            <a:avLst/>
          </a:prstGeom>
          <a:noFill/>
        </p:spPr>
        <p:txBody>
          <a:bodyPr wrap="square" rtlCol="0">
            <a:spAutoFit/>
          </a:bodyPr>
          <a:lstStyle/>
          <a:p>
            <a:r>
              <a:rPr lang="en-US" sz="2133" b="1" dirty="0">
                <a:solidFill>
                  <a:prstClr val="black"/>
                </a:solidFill>
                <a:effectLst>
                  <a:outerShdw blurRad="38100" dist="38100" dir="2700000" algn="tl">
                    <a:srgbClr val="000000">
                      <a:alpha val="43137"/>
                    </a:srgbClr>
                  </a:outerShdw>
                </a:effectLst>
              </a:rPr>
              <a:t>5 Hp Conveyor. Rapid Decel Creates Regen When Conveyor Stops Prior To Compressing Packages And When Compressing On The Pallet</a:t>
            </a:r>
          </a:p>
        </p:txBody>
      </p:sp>
      <p:sp>
        <p:nvSpPr>
          <p:cNvPr id="13" name="TextBox 12"/>
          <p:cNvSpPr txBox="1"/>
          <p:nvPr/>
        </p:nvSpPr>
        <p:spPr>
          <a:xfrm>
            <a:off x="7315201" y="3715536"/>
            <a:ext cx="4411331" cy="748795"/>
          </a:xfrm>
          <a:prstGeom prst="rect">
            <a:avLst/>
          </a:prstGeom>
          <a:noFill/>
        </p:spPr>
        <p:txBody>
          <a:bodyPr wrap="square" rtlCol="0">
            <a:spAutoFit/>
          </a:bodyPr>
          <a:lstStyle/>
          <a:p>
            <a:r>
              <a:rPr lang="en-US" sz="2133" b="1" dirty="0">
                <a:solidFill>
                  <a:prstClr val="black"/>
                </a:solidFill>
                <a:effectLst>
                  <a:outerShdw blurRad="38100" dist="38100" dir="2700000" algn="tl">
                    <a:srgbClr val="000000">
                      <a:alpha val="43137"/>
                    </a:srgbClr>
                  </a:outerShdw>
                </a:effectLst>
              </a:rPr>
              <a:t>3 Hp End Compression. Slight Regen When Shoving Packages Together  </a:t>
            </a:r>
          </a:p>
        </p:txBody>
      </p:sp>
      <p:sp>
        <p:nvSpPr>
          <p:cNvPr id="4" name="TextBox 3"/>
          <p:cNvSpPr txBox="1"/>
          <p:nvPr/>
        </p:nvSpPr>
        <p:spPr>
          <a:xfrm>
            <a:off x="8128002" y="4823531"/>
            <a:ext cx="2573140" cy="1692771"/>
          </a:xfrm>
          <a:prstGeom prst="rect">
            <a:avLst/>
          </a:prstGeom>
          <a:noFill/>
        </p:spPr>
        <p:txBody>
          <a:bodyPr wrap="none" rtlCol="0">
            <a:spAutoFit/>
          </a:bodyPr>
          <a:lstStyle/>
          <a:p>
            <a:r>
              <a:rPr lang="en-US" sz="2400" b="1" dirty="0">
                <a:solidFill>
                  <a:prstClr val="black"/>
                </a:solidFill>
              </a:rPr>
              <a:t>Final Solution:</a:t>
            </a:r>
          </a:p>
          <a:p>
            <a:r>
              <a:rPr lang="en-US" sz="1600" b="1" dirty="0">
                <a:solidFill>
                  <a:prstClr val="black"/>
                </a:solidFill>
                <a:effectLst>
                  <a:outerShdw blurRad="38100" dist="38100" dir="2700000" algn="tl">
                    <a:srgbClr val="000000">
                      <a:alpha val="43137"/>
                    </a:srgbClr>
                  </a:outerShdw>
                </a:effectLst>
              </a:rPr>
              <a:t>Common Bus Diode Module</a:t>
            </a:r>
          </a:p>
          <a:p>
            <a:r>
              <a:rPr lang="en-US" sz="1600" b="1" dirty="0">
                <a:solidFill>
                  <a:prstClr val="black"/>
                </a:solidFill>
                <a:effectLst>
                  <a:outerShdw blurRad="38100" dist="38100" dir="2700000" algn="tl">
                    <a:srgbClr val="000000">
                      <a:alpha val="43137"/>
                    </a:srgbClr>
                  </a:outerShdw>
                </a:effectLst>
              </a:rPr>
              <a:t>M3345CBM–30H3</a:t>
            </a:r>
          </a:p>
          <a:p>
            <a:endParaRPr lang="en-US" sz="1600" b="1" dirty="0">
              <a:solidFill>
                <a:prstClr val="black"/>
              </a:solidFill>
              <a:effectLst>
                <a:outerShdw blurRad="38100" dist="38100" dir="2700000" algn="tl">
                  <a:srgbClr val="000000">
                    <a:alpha val="43137"/>
                  </a:srgbClr>
                </a:outerShdw>
              </a:effectLst>
            </a:endParaRPr>
          </a:p>
          <a:p>
            <a:r>
              <a:rPr lang="en-US" sz="1600" b="1" dirty="0">
                <a:solidFill>
                  <a:prstClr val="black"/>
                </a:solidFill>
                <a:effectLst>
                  <a:outerShdw blurRad="38100" dist="38100" dir="2700000" algn="tl">
                    <a:srgbClr val="000000">
                      <a:alpha val="43137"/>
                    </a:srgbClr>
                  </a:outerShdw>
                </a:effectLst>
              </a:rPr>
              <a:t>Line Regeneration Module</a:t>
            </a:r>
          </a:p>
          <a:p>
            <a:r>
              <a:rPr lang="en-US" sz="1600" b="1" dirty="0">
                <a:solidFill>
                  <a:prstClr val="black"/>
                </a:solidFill>
                <a:effectLst>
                  <a:outerShdw blurRad="38100" dist="38100" dir="2700000" algn="tl">
                    <a:srgbClr val="000000">
                      <a:alpha val="43137"/>
                    </a:srgbClr>
                  </a:outerShdw>
                </a:effectLst>
              </a:rPr>
              <a:t>M3645-H030-M10-D</a:t>
            </a:r>
            <a:endParaRPr lang="en-US" sz="1600" dirty="0">
              <a:solidFill>
                <a:prstClr val="black"/>
              </a:solidFill>
              <a:effectLst>
                <a:outerShdw blurRad="38100" dist="38100" dir="2700000" algn="tl">
                  <a:srgbClr val="000000">
                    <a:alpha val="43137"/>
                  </a:srgbClr>
                </a:outerShdw>
              </a:effectLst>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600" y="1347499"/>
            <a:ext cx="7213600" cy="5457716"/>
          </a:xfrm>
          <a:prstGeom prst="rect">
            <a:avLst/>
          </a:prstGeom>
        </p:spPr>
      </p:pic>
      <p:sp>
        <p:nvSpPr>
          <p:cNvPr id="9" name="TextBox 51"/>
          <p:cNvSpPr txBox="1">
            <a:spLocks noChangeArrowheads="1"/>
          </p:cNvSpPr>
          <p:nvPr/>
        </p:nvSpPr>
        <p:spPr bwMode="auto">
          <a:xfrm>
            <a:off x="5348" y="914401"/>
            <a:ext cx="4165600" cy="379656"/>
          </a:xfrm>
          <a:prstGeom prst="rect">
            <a:avLst/>
          </a:prstGeom>
          <a:ln/>
        </p:spPr>
        <p:style>
          <a:lnRef idx="3">
            <a:schemeClr val="lt1"/>
          </a:lnRef>
          <a:fillRef idx="1">
            <a:schemeClr val="accent2"/>
          </a:fillRef>
          <a:effectRef idx="1">
            <a:schemeClr val="accent2"/>
          </a:effectRef>
          <a:fontRef idx="minor">
            <a:schemeClr val="lt1"/>
          </a:fontRef>
        </p:style>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a:r>
              <a:rPr lang="en-US" altLang="en-US" sz="1867" b="1" dirty="0">
                <a:solidFill>
                  <a:schemeClr val="bg1"/>
                </a:solidFill>
              </a:rPr>
              <a:t>Common Bus Regenerative Applications</a:t>
            </a:r>
          </a:p>
        </p:txBody>
      </p:sp>
    </p:spTree>
    <p:extLst>
      <p:ext uri="{BB962C8B-B14F-4D97-AF65-F5344CB8AC3E}">
        <p14:creationId xmlns:p14="http://schemas.microsoft.com/office/powerpoint/2010/main" val="3240790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Downhill Conveyors (Overhauling)</a:t>
            </a:r>
          </a:p>
        </p:txBody>
      </p:sp>
      <p:sp>
        <p:nvSpPr>
          <p:cNvPr id="4" name="Slide Number Placeholder 3"/>
          <p:cNvSpPr>
            <a:spLocks noGrp="1"/>
          </p:cNvSpPr>
          <p:nvPr>
            <p:ph type="sldNum" sz="quarter" idx="12"/>
          </p:nvPr>
        </p:nvSpPr>
        <p:spPr/>
        <p:txBody>
          <a:bodyPr/>
          <a:lstStyle/>
          <a:p>
            <a:fld id="{2DCF9265-753A-4102-AD2A-ECBD63CB3D46}" type="slidenum">
              <a:rPr lang="en-US" smtClean="0"/>
              <a:pPr/>
              <a:t>22</a:t>
            </a:fld>
            <a:endParaRPr lang="en-US" dirty="0"/>
          </a:p>
        </p:txBody>
      </p:sp>
      <p:graphicFrame>
        <p:nvGraphicFramePr>
          <p:cNvPr id="7" name="Content Placeholder 5"/>
          <p:cNvGraphicFramePr>
            <a:graphicFrameLocks noGrp="1"/>
          </p:cNvGraphicFramePr>
          <p:nvPr>
            <p:ph sz="half" idx="2"/>
          </p:nvPr>
        </p:nvGraphicFramePr>
        <p:xfrm>
          <a:off x="6400800" y="1092203"/>
          <a:ext cx="5384800" cy="54864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 name="Picture 9" descr="belt conveyor 13.jpg"/>
          <p:cNvPicPr>
            <a:picLocks noChangeAspect="1"/>
          </p:cNvPicPr>
          <p:nvPr/>
        </p:nvPicPr>
        <p:blipFill>
          <a:blip r:embed="rId8"/>
          <a:stretch>
            <a:fillRect/>
          </a:stretch>
        </p:blipFill>
        <p:spPr>
          <a:xfrm>
            <a:off x="406400" y="1453488"/>
            <a:ext cx="5384800" cy="4902864"/>
          </a:xfrm>
          <a:prstGeom prst="rect">
            <a:avLst/>
          </a:prstGeom>
        </p:spPr>
      </p:pic>
      <p:sp>
        <p:nvSpPr>
          <p:cNvPr id="6" name="TextBox 51"/>
          <p:cNvSpPr txBox="1">
            <a:spLocks noChangeArrowheads="1"/>
          </p:cNvSpPr>
          <p:nvPr/>
        </p:nvSpPr>
        <p:spPr bwMode="auto">
          <a:xfrm>
            <a:off x="83976" y="954679"/>
            <a:ext cx="4165600" cy="379656"/>
          </a:xfrm>
          <a:prstGeom prst="rect">
            <a:avLst/>
          </a:prstGeom>
          <a:ln/>
        </p:spPr>
        <p:style>
          <a:lnRef idx="3">
            <a:schemeClr val="lt1"/>
          </a:lnRef>
          <a:fillRef idx="1">
            <a:schemeClr val="accent2"/>
          </a:fillRef>
          <a:effectRef idx="1">
            <a:schemeClr val="accent2"/>
          </a:effectRef>
          <a:fontRef idx="minor">
            <a:schemeClr val="lt1"/>
          </a:fontRef>
        </p:style>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a:r>
              <a:rPr lang="en-US" altLang="en-US" sz="1867" b="1" dirty="0">
                <a:solidFill>
                  <a:schemeClr val="bg1"/>
                </a:solidFill>
                <a:effectLst>
                  <a:outerShdw blurRad="38100" dist="38100" dir="2700000" algn="tl">
                    <a:srgbClr val="000000">
                      <a:alpha val="43137"/>
                    </a:srgbClr>
                  </a:outerShdw>
                </a:effectLst>
              </a:rPr>
              <a:t>Common Bus Regenerative Applications</a:t>
            </a:r>
          </a:p>
        </p:txBody>
      </p:sp>
    </p:spTree>
    <p:extLst>
      <p:ext uri="{BB962C8B-B14F-4D97-AF65-F5344CB8AC3E}">
        <p14:creationId xmlns:p14="http://schemas.microsoft.com/office/powerpoint/2010/main" val="31756136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733" b="1" dirty="0"/>
              <a:t>Continuous Centrifuge (Overhauling)</a:t>
            </a:r>
          </a:p>
        </p:txBody>
      </p:sp>
      <p:sp>
        <p:nvSpPr>
          <p:cNvPr id="4" name="Slide Number Placeholder 3"/>
          <p:cNvSpPr>
            <a:spLocks noGrp="1"/>
          </p:cNvSpPr>
          <p:nvPr>
            <p:ph type="sldNum" sz="quarter" idx="12"/>
          </p:nvPr>
        </p:nvSpPr>
        <p:spPr/>
        <p:txBody>
          <a:bodyPr/>
          <a:lstStyle/>
          <a:p>
            <a:fld id="{2DCF9265-753A-4102-AD2A-ECBD63CB3D46}" type="slidenum">
              <a:rPr lang="en-US" smtClean="0">
                <a:solidFill>
                  <a:prstClr val="black">
                    <a:tint val="75000"/>
                  </a:prstClr>
                </a:solidFill>
              </a:rPr>
              <a:pPr/>
              <a:t>23</a:t>
            </a:fld>
            <a:endParaRPr lang="en-US" dirty="0">
              <a:solidFill>
                <a:prstClr val="black">
                  <a:tint val="75000"/>
                </a:prstClr>
              </a:solidFill>
            </a:endParaRPr>
          </a:p>
        </p:txBody>
      </p:sp>
      <p:pic>
        <p:nvPicPr>
          <p:cNvPr id="2050" name="Picture 2" descr="http://www.flottweg.de/cms/upload/bildergalerie/Komponenten/Decanter/unter_Druck_engl.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49278" y="1073940"/>
            <a:ext cx="7834721" cy="261021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60801" y="4030810"/>
            <a:ext cx="8127999" cy="2587469"/>
          </a:xfrm>
          <a:prstGeom prst="rect">
            <a:avLst/>
          </a:prstGeom>
        </p:spPr>
      </p:pic>
      <p:sp>
        <p:nvSpPr>
          <p:cNvPr id="7" name="TextBox 6"/>
          <p:cNvSpPr txBox="1"/>
          <p:nvPr/>
        </p:nvSpPr>
        <p:spPr>
          <a:xfrm>
            <a:off x="6317091" y="3635446"/>
            <a:ext cx="992373" cy="318100"/>
          </a:xfrm>
          <a:prstGeom prst="rect">
            <a:avLst/>
          </a:prstGeom>
          <a:noFill/>
        </p:spPr>
        <p:txBody>
          <a:bodyPr wrap="square" rtlCol="0">
            <a:spAutoFit/>
          </a:bodyPr>
          <a:lstStyle/>
          <a:p>
            <a:r>
              <a:rPr lang="en-US" sz="1467" b="1" dirty="0"/>
              <a:t>(</a:t>
            </a:r>
            <a:r>
              <a:rPr lang="en-US" sz="1467" b="1" dirty="0">
                <a:effectLst>
                  <a:outerShdw blurRad="38100" dist="38100" dir="2700000" algn="tl">
                    <a:srgbClr val="000000">
                      <a:alpha val="43137"/>
                    </a:srgbClr>
                  </a:outerShdw>
                </a:effectLst>
              </a:rPr>
              <a:t>Waste</a:t>
            </a:r>
            <a:r>
              <a:rPr lang="en-US" sz="1467" b="1" dirty="0"/>
              <a:t>)</a:t>
            </a:r>
          </a:p>
        </p:txBody>
      </p:sp>
      <p:sp>
        <p:nvSpPr>
          <p:cNvPr id="3" name="Down Arrow 2"/>
          <p:cNvSpPr/>
          <p:nvPr/>
        </p:nvSpPr>
        <p:spPr>
          <a:xfrm rot="10800000">
            <a:off x="8169768" y="2717799"/>
            <a:ext cx="128888" cy="57148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6" name="TextBox 5"/>
          <p:cNvSpPr txBox="1"/>
          <p:nvPr/>
        </p:nvSpPr>
        <p:spPr>
          <a:xfrm>
            <a:off x="7831112" y="3209795"/>
            <a:ext cx="775212" cy="379656"/>
          </a:xfrm>
          <a:prstGeom prst="rect">
            <a:avLst/>
          </a:prstGeom>
          <a:noFill/>
        </p:spPr>
        <p:txBody>
          <a:bodyPr wrap="none" rtlCol="0">
            <a:spAutoFit/>
          </a:bodyPr>
          <a:lstStyle/>
          <a:p>
            <a:r>
              <a:rPr lang="en-US" sz="1867" b="1" dirty="0">
                <a:effectLst>
                  <a:outerShdw blurRad="38100" dist="38100" dir="2700000" algn="tl">
                    <a:srgbClr val="000000">
                      <a:alpha val="43137"/>
                    </a:srgbClr>
                  </a:outerShdw>
                </a:effectLst>
              </a:rPr>
              <a:t>Auger</a:t>
            </a:r>
          </a:p>
        </p:txBody>
      </p:sp>
      <p:sp>
        <p:nvSpPr>
          <p:cNvPr id="9" name="TextBox 8"/>
          <p:cNvSpPr txBox="1"/>
          <p:nvPr/>
        </p:nvSpPr>
        <p:spPr>
          <a:xfrm>
            <a:off x="7031032" y="3201371"/>
            <a:ext cx="744114" cy="379656"/>
          </a:xfrm>
          <a:prstGeom prst="rect">
            <a:avLst/>
          </a:prstGeom>
          <a:noFill/>
        </p:spPr>
        <p:txBody>
          <a:bodyPr wrap="none" rtlCol="0">
            <a:spAutoFit/>
          </a:bodyPr>
          <a:lstStyle/>
          <a:p>
            <a:r>
              <a:rPr lang="en-US" sz="1867" b="1" dirty="0">
                <a:effectLst>
                  <a:outerShdw blurRad="38100" dist="38100" dir="2700000" algn="tl">
                    <a:srgbClr val="000000">
                      <a:alpha val="43137"/>
                    </a:srgbClr>
                  </a:outerShdw>
                </a:effectLst>
              </a:rPr>
              <a:t>Drum</a:t>
            </a:r>
          </a:p>
        </p:txBody>
      </p:sp>
      <p:sp>
        <p:nvSpPr>
          <p:cNvPr id="10" name="Down Arrow 9"/>
          <p:cNvSpPr/>
          <p:nvPr/>
        </p:nvSpPr>
        <p:spPr>
          <a:xfrm rot="10800000">
            <a:off x="7331533" y="2486592"/>
            <a:ext cx="160920" cy="79426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1" name="TextBox 51"/>
          <p:cNvSpPr txBox="1">
            <a:spLocks noChangeArrowheads="1"/>
          </p:cNvSpPr>
          <p:nvPr/>
        </p:nvSpPr>
        <p:spPr bwMode="auto">
          <a:xfrm>
            <a:off x="0" y="948247"/>
            <a:ext cx="4165600" cy="379656"/>
          </a:xfrm>
          <a:prstGeom prst="rect">
            <a:avLst/>
          </a:prstGeom>
          <a:ln/>
        </p:spPr>
        <p:style>
          <a:lnRef idx="3">
            <a:schemeClr val="lt1"/>
          </a:lnRef>
          <a:fillRef idx="1">
            <a:schemeClr val="accent2"/>
          </a:fillRef>
          <a:effectRef idx="1">
            <a:schemeClr val="accent2"/>
          </a:effectRef>
          <a:fontRef idx="minor">
            <a:schemeClr val="lt1"/>
          </a:fontRef>
        </p:style>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a:r>
              <a:rPr lang="en-US" altLang="en-US" sz="1867" b="1" dirty="0">
                <a:solidFill>
                  <a:schemeClr val="bg1"/>
                </a:solidFill>
              </a:rPr>
              <a:t>Common Bus Regenerative Applications</a:t>
            </a:r>
          </a:p>
        </p:txBody>
      </p:sp>
      <p:graphicFrame>
        <p:nvGraphicFramePr>
          <p:cNvPr id="18" name="Content Placeholder 5"/>
          <p:cNvGraphicFramePr>
            <a:graphicFrameLocks noGrp="1"/>
          </p:cNvGraphicFramePr>
          <p:nvPr>
            <p:ph sz="half" idx="4294967295"/>
          </p:nvPr>
        </p:nvGraphicFramePr>
        <p:xfrm>
          <a:off x="334379" y="1358617"/>
          <a:ext cx="3424821" cy="525966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42649343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Centrifuge Block Diagram</a:t>
            </a:r>
          </a:p>
        </p:txBody>
      </p:sp>
      <p:sp>
        <p:nvSpPr>
          <p:cNvPr id="5" name="Slide Number Placeholder 4"/>
          <p:cNvSpPr>
            <a:spLocks noGrp="1"/>
          </p:cNvSpPr>
          <p:nvPr>
            <p:ph type="sldNum" sz="quarter" idx="12"/>
          </p:nvPr>
        </p:nvSpPr>
        <p:spPr>
          <a:xfrm>
            <a:off x="11074400" y="6356352"/>
            <a:ext cx="508000" cy="365125"/>
          </a:xfrm>
        </p:spPr>
        <p:txBody>
          <a:bodyPr/>
          <a:lstStyle/>
          <a:p>
            <a:fld id="{2DCF9265-753A-4102-AD2A-ECBD63CB3D46}" type="slidenum">
              <a:rPr lang="en-US" smtClean="0"/>
              <a:pPr/>
              <a:t>24</a:t>
            </a:fld>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3200" y="1193800"/>
            <a:ext cx="7315200" cy="5384800"/>
          </a:xfrm>
          <a:prstGeom prst="rect">
            <a:avLst/>
          </a:prstGeom>
        </p:spPr>
      </p:pic>
      <p:graphicFrame>
        <p:nvGraphicFramePr>
          <p:cNvPr id="13" name="Content Placeholder 5"/>
          <p:cNvGraphicFramePr>
            <a:graphicFrameLocks noGrp="1"/>
          </p:cNvGraphicFramePr>
          <p:nvPr>
            <p:ph idx="1"/>
          </p:nvPr>
        </p:nvGraphicFramePr>
        <p:xfrm>
          <a:off x="6400800" y="997323"/>
          <a:ext cx="5384800" cy="39116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TextBox 51"/>
          <p:cNvSpPr txBox="1">
            <a:spLocks noChangeArrowheads="1"/>
          </p:cNvSpPr>
          <p:nvPr/>
        </p:nvSpPr>
        <p:spPr bwMode="auto">
          <a:xfrm>
            <a:off x="0" y="988615"/>
            <a:ext cx="4165600" cy="379656"/>
          </a:xfrm>
          <a:prstGeom prst="rect">
            <a:avLst/>
          </a:prstGeom>
          <a:ln/>
        </p:spPr>
        <p:style>
          <a:lnRef idx="3">
            <a:schemeClr val="lt1"/>
          </a:lnRef>
          <a:fillRef idx="1">
            <a:schemeClr val="accent2"/>
          </a:fillRef>
          <a:effectRef idx="1">
            <a:schemeClr val="accent2"/>
          </a:effectRef>
          <a:fontRef idx="minor">
            <a:schemeClr val="lt1"/>
          </a:fontRef>
        </p:style>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a:r>
              <a:rPr lang="en-US" altLang="en-US" sz="1867" b="1" dirty="0">
                <a:solidFill>
                  <a:schemeClr val="bg1"/>
                </a:solidFill>
                <a:effectLst>
                  <a:outerShdw blurRad="38100" dist="38100" dir="2700000" algn="tl">
                    <a:srgbClr val="000000">
                      <a:alpha val="43137"/>
                    </a:srgbClr>
                  </a:outerShdw>
                </a:effectLst>
              </a:rPr>
              <a:t>Common Bus Regenerative Applications</a:t>
            </a:r>
          </a:p>
        </p:txBody>
      </p:sp>
    </p:spTree>
    <p:extLst>
      <p:ext uri="{BB962C8B-B14F-4D97-AF65-F5344CB8AC3E}">
        <p14:creationId xmlns:p14="http://schemas.microsoft.com/office/powerpoint/2010/main" val="40569447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0566F6-5324-DBAA-58C2-B65A03AD6F9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B71F97D-41C6-C28A-661B-E41CB122F94F}"/>
              </a:ext>
            </a:extLst>
          </p:cNvPr>
          <p:cNvSpPr>
            <a:spLocks noGrp="1"/>
          </p:cNvSpPr>
          <p:nvPr>
            <p:ph type="title"/>
          </p:nvPr>
        </p:nvSpPr>
        <p:spPr/>
        <p:txBody>
          <a:bodyPr>
            <a:normAutofit/>
          </a:bodyPr>
          <a:lstStyle/>
          <a:p>
            <a:r>
              <a:rPr lang="en-US" sz="3733" b="1" dirty="0"/>
              <a:t>Batch Process Centrifuge (Deceleration)</a:t>
            </a:r>
          </a:p>
        </p:txBody>
      </p:sp>
      <p:sp>
        <p:nvSpPr>
          <p:cNvPr id="4" name="Slide Number Placeholder 3">
            <a:extLst>
              <a:ext uri="{FF2B5EF4-FFF2-40B4-BE49-F238E27FC236}">
                <a16:creationId xmlns:a16="http://schemas.microsoft.com/office/drawing/2014/main" id="{C8D525E4-A563-A07C-0669-990EFEE97C5D}"/>
              </a:ext>
            </a:extLst>
          </p:cNvPr>
          <p:cNvSpPr>
            <a:spLocks noGrp="1"/>
          </p:cNvSpPr>
          <p:nvPr>
            <p:ph type="sldNum" sz="quarter" idx="12"/>
          </p:nvPr>
        </p:nvSpPr>
        <p:spPr/>
        <p:txBody>
          <a:bodyPr/>
          <a:lstStyle/>
          <a:p>
            <a:fld id="{2DCF9265-753A-4102-AD2A-ECBD63CB3D46}" type="slidenum">
              <a:rPr lang="en-US" smtClean="0">
                <a:solidFill>
                  <a:prstClr val="black">
                    <a:tint val="75000"/>
                  </a:prstClr>
                </a:solidFill>
              </a:rPr>
              <a:pPr/>
              <a:t>25</a:t>
            </a:fld>
            <a:endParaRPr lang="en-US" dirty="0">
              <a:solidFill>
                <a:prstClr val="black">
                  <a:tint val="75000"/>
                </a:prstClr>
              </a:solidFill>
            </a:endParaRPr>
          </a:p>
        </p:txBody>
      </p:sp>
      <p:sp>
        <p:nvSpPr>
          <p:cNvPr id="11" name="TextBox 51">
            <a:extLst>
              <a:ext uri="{FF2B5EF4-FFF2-40B4-BE49-F238E27FC236}">
                <a16:creationId xmlns:a16="http://schemas.microsoft.com/office/drawing/2014/main" id="{94C01884-21FB-EBAE-A928-9BCC6C574E1D}"/>
              </a:ext>
            </a:extLst>
          </p:cNvPr>
          <p:cNvSpPr txBox="1">
            <a:spLocks noChangeArrowheads="1"/>
          </p:cNvSpPr>
          <p:nvPr/>
        </p:nvSpPr>
        <p:spPr bwMode="auto">
          <a:xfrm>
            <a:off x="0" y="948247"/>
            <a:ext cx="4165600" cy="379656"/>
          </a:xfrm>
          <a:prstGeom prst="rect">
            <a:avLst/>
          </a:prstGeom>
          <a:ln/>
        </p:spPr>
        <p:style>
          <a:lnRef idx="3">
            <a:schemeClr val="lt1"/>
          </a:lnRef>
          <a:fillRef idx="1">
            <a:schemeClr val="accent2"/>
          </a:fillRef>
          <a:effectRef idx="1">
            <a:schemeClr val="accent2"/>
          </a:effectRef>
          <a:fontRef idx="minor">
            <a:schemeClr val="lt1"/>
          </a:fontRef>
        </p:style>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a:r>
              <a:rPr lang="en-US" altLang="en-US" sz="1867" b="1" dirty="0">
                <a:solidFill>
                  <a:schemeClr val="bg1"/>
                </a:solidFill>
              </a:rPr>
              <a:t>Common Bus Regenerative Applications</a:t>
            </a:r>
          </a:p>
        </p:txBody>
      </p:sp>
      <p:graphicFrame>
        <p:nvGraphicFramePr>
          <p:cNvPr id="18" name="Content Placeholder 5">
            <a:extLst>
              <a:ext uri="{FF2B5EF4-FFF2-40B4-BE49-F238E27FC236}">
                <a16:creationId xmlns:a16="http://schemas.microsoft.com/office/drawing/2014/main" id="{2A993B95-CCCB-5A65-30AB-C16F60ACD1C1}"/>
              </a:ext>
            </a:extLst>
          </p:cNvPr>
          <p:cNvGraphicFramePr>
            <a:graphicFrameLocks noGrp="1"/>
          </p:cNvGraphicFramePr>
          <p:nvPr>
            <p:ph sz="half" idx="4294967295"/>
            <p:extLst>
              <p:ext uri="{D42A27DB-BD31-4B8C-83A1-F6EECF244321}">
                <p14:modId xmlns:p14="http://schemas.microsoft.com/office/powerpoint/2010/main" val="3803821554"/>
              </p:ext>
            </p:extLst>
          </p:nvPr>
        </p:nvGraphicFramePr>
        <p:xfrm>
          <a:off x="334379" y="1358617"/>
          <a:ext cx="3424821" cy="52596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28" name="Picture 4" descr="Steel chromed highpressure compressor">
            <a:extLst>
              <a:ext uri="{FF2B5EF4-FFF2-40B4-BE49-F238E27FC236}">
                <a16:creationId xmlns:a16="http://schemas.microsoft.com/office/drawing/2014/main" id="{04EE9BD7-F2CE-967D-BBB2-1C7D341D50D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94792" y="1587747"/>
            <a:ext cx="7087608" cy="47212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53976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Power Supply Common bus.jpg"/>
          <p:cNvPicPr>
            <a:picLocks noChangeAspect="1"/>
          </p:cNvPicPr>
          <p:nvPr/>
        </p:nvPicPr>
        <p:blipFill>
          <a:blip r:embed="rId3"/>
          <a:stretch>
            <a:fillRect/>
          </a:stretch>
        </p:blipFill>
        <p:spPr>
          <a:xfrm>
            <a:off x="4772526" y="1626202"/>
            <a:ext cx="7219449" cy="4319825"/>
          </a:xfrm>
          <a:prstGeom prst="rect">
            <a:avLst/>
          </a:prstGeom>
        </p:spPr>
      </p:pic>
      <p:sp>
        <p:nvSpPr>
          <p:cNvPr id="4" name="Slide Number Placeholder 3"/>
          <p:cNvSpPr>
            <a:spLocks noGrp="1"/>
          </p:cNvSpPr>
          <p:nvPr>
            <p:ph type="sldNum" sz="quarter" idx="12"/>
          </p:nvPr>
        </p:nvSpPr>
        <p:spPr>
          <a:xfrm>
            <a:off x="11176000" y="6356352"/>
            <a:ext cx="508000" cy="365125"/>
          </a:xfrm>
        </p:spPr>
        <p:txBody>
          <a:bodyPr/>
          <a:lstStyle/>
          <a:p>
            <a:fld id="{2DCF9265-753A-4102-AD2A-ECBD63CB3D46}" type="slidenum">
              <a:rPr lang="en-US" smtClean="0">
                <a:solidFill>
                  <a:prstClr val="black">
                    <a:tint val="75000"/>
                  </a:prstClr>
                </a:solidFill>
              </a:rPr>
              <a:pPr/>
              <a:t>26</a:t>
            </a:fld>
            <a:endParaRPr lang="en-US" dirty="0">
              <a:solidFill>
                <a:prstClr val="black">
                  <a:tint val="75000"/>
                </a:prstClr>
              </a:solidFill>
            </a:endParaRP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730374246"/>
              </p:ext>
            </p:extLst>
          </p:nvPr>
        </p:nvGraphicFramePr>
        <p:xfrm>
          <a:off x="71167" y="1346201"/>
          <a:ext cx="4701359" cy="459982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77154" name="Picture 2" descr="http://www.bonitron.com/Images/ProductImages/M3713SC.jpg"/>
          <p:cNvPicPr>
            <a:picLocks noChangeAspect="1" noChangeArrowheads="1"/>
          </p:cNvPicPr>
          <p:nvPr/>
        </p:nvPicPr>
        <p:blipFill rotWithShape="1">
          <a:blip r:embed="rId9"/>
          <a:srcRect l="12673" r="17486"/>
          <a:stretch/>
        </p:blipFill>
        <p:spPr bwMode="auto">
          <a:xfrm>
            <a:off x="6018953" y="1595097"/>
            <a:ext cx="1165237" cy="2191017"/>
          </a:xfrm>
          <a:prstGeom prst="rect">
            <a:avLst/>
          </a:prstGeom>
          <a:noFill/>
          <a:effectLst>
            <a:softEdge rad="12700"/>
          </a:effectLst>
        </p:spPr>
      </p:pic>
      <p:sp>
        <p:nvSpPr>
          <p:cNvPr id="17" name="Title 1"/>
          <p:cNvSpPr>
            <a:spLocks noGrp="1"/>
          </p:cNvSpPr>
          <p:nvPr>
            <p:ph type="title"/>
          </p:nvPr>
        </p:nvSpPr>
        <p:spPr>
          <a:xfrm>
            <a:off x="3813244" y="0"/>
            <a:ext cx="8378757" cy="914400"/>
          </a:xfrm>
        </p:spPr>
        <p:txBody>
          <a:bodyPr>
            <a:normAutofit/>
          </a:bodyPr>
          <a:lstStyle/>
          <a:p>
            <a:r>
              <a:rPr lang="en-US" sz="4000" b="1" dirty="0"/>
              <a:t>Common Bus Power Supplies</a:t>
            </a:r>
          </a:p>
        </p:txBody>
      </p:sp>
      <p:sp>
        <p:nvSpPr>
          <p:cNvPr id="9" name="TextBox 8"/>
          <p:cNvSpPr txBox="1"/>
          <p:nvPr/>
        </p:nvSpPr>
        <p:spPr>
          <a:xfrm>
            <a:off x="71167" y="1158521"/>
            <a:ext cx="4876800" cy="461665"/>
          </a:xfrm>
          <a:prstGeom prst="rect">
            <a:avLst/>
          </a:prstGeom>
          <a:solidFill>
            <a:srgbClr val="C00000"/>
          </a:solidFill>
        </p:spPr>
        <p:style>
          <a:lnRef idx="3">
            <a:schemeClr val="lt1"/>
          </a:lnRef>
          <a:fillRef idx="1">
            <a:schemeClr val="accent2"/>
          </a:fillRef>
          <a:effectRef idx="1">
            <a:schemeClr val="accent2"/>
          </a:effectRef>
          <a:fontRef idx="minor">
            <a:schemeClr val="lt1"/>
          </a:fontRef>
        </p:style>
        <p:txBody>
          <a:bodyPr wrap="square" rtlCol="0">
            <a:spAutoFit/>
          </a:bodyPr>
          <a:lstStyle/>
          <a:p>
            <a:r>
              <a:rPr lang="en-US" sz="2400" b="1" dirty="0">
                <a:solidFill>
                  <a:prstClr val="white"/>
                </a:solidFill>
                <a:effectLst>
                  <a:outerShdw blurRad="38100" dist="38100" dir="2700000" algn="tl">
                    <a:srgbClr val="000000">
                      <a:alpha val="43137"/>
                    </a:srgbClr>
                  </a:outerShdw>
                </a:effectLst>
              </a:rPr>
              <a:t>M3713 Common Bus Power Supply</a:t>
            </a:r>
          </a:p>
        </p:txBody>
      </p:sp>
      <p:pic>
        <p:nvPicPr>
          <p:cNvPr id="14" name="Picture 21">
            <a:extLst>
              <a:ext uri="{FF2B5EF4-FFF2-40B4-BE49-F238E27FC236}">
                <a16:creationId xmlns:a16="http://schemas.microsoft.com/office/drawing/2014/main" id="{3F9C7DCB-C002-4D8F-A2DD-3AECDEE86A5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881836" y="3646114"/>
            <a:ext cx="1048772" cy="1660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21">
            <a:extLst>
              <a:ext uri="{FF2B5EF4-FFF2-40B4-BE49-F238E27FC236}">
                <a16:creationId xmlns:a16="http://schemas.microsoft.com/office/drawing/2014/main" id="{CAD0B804-1E3C-47FB-91BF-4B306C26238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533913" y="3618445"/>
            <a:ext cx="1048772" cy="1660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21">
            <a:extLst>
              <a:ext uri="{FF2B5EF4-FFF2-40B4-BE49-F238E27FC236}">
                <a16:creationId xmlns:a16="http://schemas.microsoft.com/office/drawing/2014/main" id="{879B05E9-2E12-4A47-BD25-268E0BB8360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679801" y="3627369"/>
            <a:ext cx="1048772" cy="1660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244378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0972800" y="6356352"/>
            <a:ext cx="609600" cy="365125"/>
          </a:xfrm>
        </p:spPr>
        <p:txBody>
          <a:bodyPr/>
          <a:lstStyle/>
          <a:p>
            <a:fld id="{2DCF9265-753A-4102-AD2A-ECBD63CB3D46}" type="slidenum">
              <a:rPr lang="en-US" smtClean="0">
                <a:solidFill>
                  <a:prstClr val="black">
                    <a:tint val="75000"/>
                  </a:prstClr>
                </a:solidFill>
              </a:rPr>
              <a:pPr/>
              <a:t>27</a:t>
            </a:fld>
            <a:endParaRPr lang="en-US" dirty="0">
              <a:solidFill>
                <a:prstClr val="black">
                  <a:tint val="75000"/>
                </a:prstClr>
              </a:solidFill>
            </a:endParaRPr>
          </a:p>
        </p:txBody>
      </p:sp>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 t="-1" r="50099" b="7692"/>
          <a:stretch/>
        </p:blipFill>
        <p:spPr bwMode="auto">
          <a:xfrm>
            <a:off x="165464" y="1764013"/>
            <a:ext cx="5120640" cy="47361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83975" y="1019845"/>
            <a:ext cx="4165600" cy="461665"/>
          </a:xfrm>
          <a:prstGeom prst="rect">
            <a:avLst/>
          </a:prstGeom>
          <a:solidFill>
            <a:srgbClr val="C00000"/>
          </a:solidFill>
          <a:ln/>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en-US" sz="2400" b="1" dirty="0">
                <a:solidFill>
                  <a:prstClr val="white"/>
                </a:solidFill>
                <a:effectLst>
                  <a:outerShdw blurRad="38100" dist="38100" dir="2700000" algn="tl">
                    <a:srgbClr val="000000">
                      <a:alpha val="43137"/>
                    </a:srgbClr>
                  </a:outerShdw>
                </a:effectLst>
              </a:rPr>
              <a:t>IEEE 519 Harmonic Mitigation</a:t>
            </a:r>
          </a:p>
        </p:txBody>
      </p:sp>
      <p:pic>
        <p:nvPicPr>
          <p:cNvPr id="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86104" y="1019846"/>
            <a:ext cx="6702696" cy="51570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2725787" y="1775023"/>
            <a:ext cx="1178559" cy="1610762"/>
          </a:xfrm>
          <a:prstGeom prst="rect">
            <a:avLst/>
          </a:prstGeom>
          <a:noFill/>
          <a:ln w="50800">
            <a:solidFill>
              <a:schemeClr val="tx2">
                <a:lumMod val="75000"/>
              </a:schemeClr>
            </a:solidFill>
          </a:ln>
          <a:effectLst>
            <a:glow rad="228600">
              <a:schemeClr val="accent1">
                <a:satMod val="175000"/>
                <a:alpha val="40000"/>
              </a:schemeClr>
            </a:glow>
          </a:effectLst>
        </p:spPr>
        <p:txBody>
          <a:bodyPr wrap="square" rtlCol="0">
            <a:spAutoFit/>
          </a:bodyPr>
          <a:lstStyle/>
          <a:p>
            <a:pPr algn="ctr"/>
            <a:r>
              <a:rPr lang="en-US" sz="1867" dirty="0">
                <a:solidFill>
                  <a:prstClr val="black"/>
                </a:solidFill>
              </a:rPr>
              <a:t>M3713</a:t>
            </a:r>
          </a:p>
          <a:p>
            <a:endParaRPr lang="en-US" sz="1600" dirty="0">
              <a:solidFill>
                <a:prstClr val="black"/>
              </a:solidFill>
            </a:endParaRPr>
          </a:p>
          <a:p>
            <a:endParaRPr lang="en-US" sz="1600" dirty="0">
              <a:solidFill>
                <a:prstClr val="black"/>
              </a:solidFill>
            </a:endParaRPr>
          </a:p>
          <a:p>
            <a:endParaRPr lang="en-US" sz="2400" dirty="0">
              <a:solidFill>
                <a:prstClr val="black"/>
              </a:solidFill>
            </a:endParaRPr>
          </a:p>
          <a:p>
            <a:endParaRPr lang="en-US" sz="2400" dirty="0">
              <a:solidFill>
                <a:prstClr val="black"/>
              </a:solidFill>
            </a:endParaRPr>
          </a:p>
        </p:txBody>
      </p:sp>
      <p:sp>
        <p:nvSpPr>
          <p:cNvPr id="8" name="TextBox 7"/>
          <p:cNvSpPr txBox="1"/>
          <p:nvPr/>
        </p:nvSpPr>
        <p:spPr>
          <a:xfrm>
            <a:off x="2682245" y="4663035"/>
            <a:ext cx="1178559" cy="1610762"/>
          </a:xfrm>
          <a:prstGeom prst="rect">
            <a:avLst/>
          </a:prstGeom>
          <a:noFill/>
          <a:ln w="50800">
            <a:solidFill>
              <a:schemeClr val="tx2">
                <a:lumMod val="75000"/>
              </a:schemeClr>
            </a:solidFill>
          </a:ln>
          <a:effectLst>
            <a:glow rad="228600">
              <a:schemeClr val="accent1">
                <a:satMod val="175000"/>
                <a:alpha val="40000"/>
              </a:schemeClr>
            </a:glow>
          </a:effectLst>
        </p:spPr>
        <p:txBody>
          <a:bodyPr wrap="square" rtlCol="0">
            <a:spAutoFit/>
          </a:bodyPr>
          <a:lstStyle/>
          <a:p>
            <a:pPr algn="ctr"/>
            <a:r>
              <a:rPr lang="en-US" sz="1867" dirty="0">
                <a:solidFill>
                  <a:prstClr val="black"/>
                </a:solidFill>
              </a:rPr>
              <a:t>M3713</a:t>
            </a:r>
          </a:p>
          <a:p>
            <a:endParaRPr lang="en-US" sz="1600" dirty="0">
              <a:solidFill>
                <a:prstClr val="black"/>
              </a:solidFill>
            </a:endParaRPr>
          </a:p>
          <a:p>
            <a:endParaRPr lang="en-US" sz="1600" dirty="0">
              <a:solidFill>
                <a:prstClr val="black"/>
              </a:solidFill>
            </a:endParaRPr>
          </a:p>
          <a:p>
            <a:endParaRPr lang="en-US" sz="2400" dirty="0">
              <a:solidFill>
                <a:prstClr val="black"/>
              </a:solidFill>
            </a:endParaRPr>
          </a:p>
          <a:p>
            <a:endParaRPr lang="en-US" sz="2400" dirty="0">
              <a:solidFill>
                <a:prstClr val="black"/>
              </a:solidFill>
            </a:endParaRPr>
          </a:p>
        </p:txBody>
      </p:sp>
      <p:sp>
        <p:nvSpPr>
          <p:cNvPr id="12" name="Title 1"/>
          <p:cNvSpPr>
            <a:spLocks noGrp="1"/>
          </p:cNvSpPr>
          <p:nvPr>
            <p:ph type="title"/>
          </p:nvPr>
        </p:nvSpPr>
        <p:spPr>
          <a:xfrm>
            <a:off x="3813244" y="0"/>
            <a:ext cx="8378757" cy="914400"/>
          </a:xfrm>
        </p:spPr>
        <p:txBody>
          <a:bodyPr>
            <a:normAutofit/>
          </a:bodyPr>
          <a:lstStyle/>
          <a:p>
            <a:r>
              <a:rPr lang="en-US" sz="4000" b="1" dirty="0"/>
              <a:t>12 &amp; 18 Pulse Harmonic Solution</a:t>
            </a:r>
          </a:p>
        </p:txBody>
      </p:sp>
      <p:sp>
        <p:nvSpPr>
          <p:cNvPr id="7" name="Arrow: Left 6">
            <a:extLst>
              <a:ext uri="{FF2B5EF4-FFF2-40B4-BE49-F238E27FC236}">
                <a16:creationId xmlns:a16="http://schemas.microsoft.com/office/drawing/2014/main" id="{F6DFAFBC-6F1A-4AF8-9A04-2874FC1893B1}"/>
              </a:ext>
            </a:extLst>
          </p:cNvPr>
          <p:cNvSpPr/>
          <p:nvPr/>
        </p:nvSpPr>
        <p:spPr>
          <a:xfrm>
            <a:off x="3482850" y="3675400"/>
            <a:ext cx="2613150" cy="746999"/>
          </a:xfrm>
          <a:prstGeom prst="leftArrow">
            <a:avLst/>
          </a:prstGeom>
          <a:solidFill>
            <a:schemeClr val="bg2"/>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E9C86419-6B83-4B3B-89FE-6446B38460C4}"/>
              </a:ext>
            </a:extLst>
          </p:cNvPr>
          <p:cNvSpPr txBox="1"/>
          <p:nvPr/>
        </p:nvSpPr>
        <p:spPr>
          <a:xfrm>
            <a:off x="3482850" y="3879622"/>
            <a:ext cx="2697293" cy="338554"/>
          </a:xfrm>
          <a:prstGeom prst="rect">
            <a:avLst/>
          </a:prstGeom>
          <a:noFill/>
        </p:spPr>
        <p:txBody>
          <a:bodyPr wrap="square" rtlCol="0">
            <a:spAutoFit/>
          </a:bodyPr>
          <a:lstStyle/>
          <a:p>
            <a:r>
              <a:rPr lang="en-US" sz="1600" b="1" dirty="0">
                <a:effectLst>
                  <a:outerShdw blurRad="38100" dist="38100" dir="2700000" algn="tl">
                    <a:srgbClr val="000000">
                      <a:alpha val="43137"/>
                    </a:srgbClr>
                  </a:outerShdw>
                </a:effectLst>
              </a:rPr>
              <a:t>Drive Front End or M3713SC</a:t>
            </a:r>
          </a:p>
        </p:txBody>
      </p:sp>
      <p:sp>
        <p:nvSpPr>
          <p:cNvPr id="9" name="TextBox 8">
            <a:extLst>
              <a:ext uri="{FF2B5EF4-FFF2-40B4-BE49-F238E27FC236}">
                <a16:creationId xmlns:a16="http://schemas.microsoft.com/office/drawing/2014/main" id="{ACA4E73C-735B-4BF0-A400-EAFC060CDBE9}"/>
              </a:ext>
            </a:extLst>
          </p:cNvPr>
          <p:cNvSpPr txBox="1"/>
          <p:nvPr/>
        </p:nvSpPr>
        <p:spPr>
          <a:xfrm>
            <a:off x="10007505" y="4422399"/>
            <a:ext cx="1605997" cy="923330"/>
          </a:xfrm>
          <a:prstGeom prst="rect">
            <a:avLst/>
          </a:prstGeom>
          <a:solidFill>
            <a:schemeClr val="bg2"/>
          </a:solidFill>
          <a:ln>
            <a:solidFill>
              <a:schemeClr val="tx1"/>
            </a:solidFill>
          </a:ln>
        </p:spPr>
        <p:txBody>
          <a:bodyPr wrap="square" rtlCol="0">
            <a:spAutoFit/>
          </a:bodyPr>
          <a:lstStyle/>
          <a:p>
            <a:pPr algn="ctr"/>
            <a:r>
              <a:rPr lang="en-US" b="1" dirty="0">
                <a:effectLst>
                  <a:outerShdw blurRad="38100" dist="38100" dir="2700000" algn="tl">
                    <a:srgbClr val="000000">
                      <a:alpha val="43137"/>
                    </a:srgbClr>
                  </a:outerShdw>
                </a:effectLst>
              </a:rPr>
              <a:t>Common Bus Drives Add Harmonics</a:t>
            </a:r>
          </a:p>
        </p:txBody>
      </p:sp>
    </p:spTree>
    <p:extLst>
      <p:ext uri="{BB962C8B-B14F-4D97-AF65-F5344CB8AC3E}">
        <p14:creationId xmlns:p14="http://schemas.microsoft.com/office/powerpoint/2010/main" val="30002465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8" descr="http://bonitron.com/Images/Applications/Schematics/Common%20Bus/Common-Bus-Power-Supply_Blocks_3Phase_H100_20130110.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04896" y="2178072"/>
            <a:ext cx="7462624" cy="286979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Content Placeholder 5"/>
          <p:cNvGraphicFramePr>
            <a:graphicFrameLocks noGrp="1"/>
          </p:cNvGraphicFramePr>
          <p:nvPr>
            <p:ph idx="1"/>
          </p:nvPr>
        </p:nvGraphicFramePr>
        <p:xfrm>
          <a:off x="107589" y="1217766"/>
          <a:ext cx="4131309" cy="436256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Slide Number Placeholder 3"/>
          <p:cNvSpPr>
            <a:spLocks noGrp="1"/>
          </p:cNvSpPr>
          <p:nvPr>
            <p:ph type="sldNum" sz="quarter" idx="12"/>
          </p:nvPr>
        </p:nvSpPr>
        <p:spPr>
          <a:xfrm>
            <a:off x="11059849" y="6356352"/>
            <a:ext cx="522551" cy="365125"/>
          </a:xfrm>
        </p:spPr>
        <p:txBody>
          <a:bodyPr/>
          <a:lstStyle/>
          <a:p>
            <a:fld id="{2DCF9265-753A-4102-AD2A-ECBD63CB3D46}" type="slidenum">
              <a:rPr lang="en-US" smtClean="0">
                <a:solidFill>
                  <a:prstClr val="black">
                    <a:tint val="75000"/>
                  </a:prstClr>
                </a:solidFill>
              </a:rPr>
              <a:pPr/>
              <a:t>28</a:t>
            </a:fld>
            <a:endParaRPr lang="en-US">
              <a:solidFill>
                <a:prstClr val="black">
                  <a:tint val="75000"/>
                </a:prstClr>
              </a:solidFill>
            </a:endParaRPr>
          </a:p>
        </p:txBody>
      </p:sp>
      <p:pic>
        <p:nvPicPr>
          <p:cNvPr id="22" name="Picture 2" descr="http://www.bonitron.com/Images/ProductImages/M3713SC.jpg"/>
          <p:cNvPicPr>
            <a:picLocks noChangeAspect="1" noChangeArrowheads="1"/>
          </p:cNvPicPr>
          <p:nvPr/>
        </p:nvPicPr>
        <p:blipFill rotWithShape="1">
          <a:blip r:embed="rId9"/>
          <a:srcRect l="12879" t="5046" r="10199" b="5046"/>
          <a:stretch/>
        </p:blipFill>
        <p:spPr bwMode="auto">
          <a:xfrm>
            <a:off x="5601708" y="2148194"/>
            <a:ext cx="953153" cy="1572573"/>
          </a:xfrm>
          <a:prstGeom prst="rect">
            <a:avLst/>
          </a:prstGeom>
          <a:solidFill>
            <a:srgbClr val="FFFFFF">
              <a:shade val="85000"/>
            </a:srgbClr>
          </a:solidFill>
          <a:ln w="190500" cap="sq">
            <a:solidFill>
              <a:schemeClr val="bg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4" name="Curved Down Arrow 23"/>
          <p:cNvSpPr/>
          <p:nvPr/>
        </p:nvSpPr>
        <p:spPr>
          <a:xfrm rot="2469981" flipH="1">
            <a:off x="10588823" y="1152749"/>
            <a:ext cx="1133477" cy="866898"/>
          </a:xfrm>
          <a:prstGeom prst="curvedDownArrow">
            <a:avLst/>
          </a:prstGeom>
          <a:gradFill>
            <a:gsLst>
              <a:gs pos="0">
                <a:srgbClr val="92D050"/>
              </a:gs>
              <a:gs pos="53000">
                <a:srgbClr val="00B050"/>
              </a:gs>
              <a:gs pos="100000">
                <a:schemeClr val="accent3">
                  <a:lumMod val="60000"/>
                  <a:lumOff val="40000"/>
                </a:schemeClr>
              </a:gs>
            </a:gsLst>
            <a:lin ang="16200000" scaled="0"/>
          </a:gradFill>
          <a:ln>
            <a:solidFill>
              <a:srgbClr val="FFFF00"/>
            </a:solidFill>
          </a:ln>
          <a:effectLst>
            <a:glow rad="2286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solidFill>
                <a:prstClr val="black"/>
              </a:solidFill>
            </a:endParaRPr>
          </a:p>
        </p:txBody>
      </p:sp>
      <p:sp>
        <p:nvSpPr>
          <p:cNvPr id="25" name="TextBox 24"/>
          <p:cNvSpPr txBox="1"/>
          <p:nvPr/>
        </p:nvSpPr>
        <p:spPr>
          <a:xfrm>
            <a:off x="7198842" y="1134311"/>
            <a:ext cx="3352800" cy="954300"/>
          </a:xfrm>
          <a:prstGeom prst="rect">
            <a:avLst/>
          </a:prstGeom>
          <a:noFill/>
          <a:ln>
            <a:solidFill>
              <a:srgbClr val="FFFF00"/>
            </a:solidFill>
          </a:ln>
          <a:effectLst>
            <a:glow rad="228600">
              <a:schemeClr val="accent3">
                <a:satMod val="175000"/>
                <a:alpha val="40000"/>
              </a:schemeClr>
            </a:glow>
          </a:effectLst>
        </p:spPr>
        <p:txBody>
          <a:bodyPr wrap="square" rtlCol="0">
            <a:spAutoFit/>
          </a:bodyPr>
          <a:lstStyle/>
          <a:p>
            <a:pPr algn="ctr"/>
            <a:r>
              <a:rPr lang="en-US" sz="1867" dirty="0">
                <a:solidFill>
                  <a:srgbClr val="00B050"/>
                </a:solidFill>
              </a:rPr>
              <a:t>Regenerative Energy is returned to The Line at 99% Efficiency from Entire Common Bus</a:t>
            </a:r>
          </a:p>
        </p:txBody>
      </p:sp>
      <p:sp>
        <p:nvSpPr>
          <p:cNvPr id="29" name="TextBox 28"/>
          <p:cNvSpPr txBox="1"/>
          <p:nvPr/>
        </p:nvSpPr>
        <p:spPr>
          <a:xfrm>
            <a:off x="107589" y="956187"/>
            <a:ext cx="2475000" cy="461665"/>
          </a:xfrm>
          <a:prstGeom prst="rect">
            <a:avLst/>
          </a:prstGeom>
          <a:solidFill>
            <a:srgbClr val="C00000"/>
          </a:solidFill>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en-US" sz="2400" b="1" dirty="0">
                <a:solidFill>
                  <a:schemeClr val="bg1"/>
                </a:solidFill>
                <a:effectLst>
                  <a:outerShdw blurRad="38100" dist="38100" dir="2700000" algn="tl">
                    <a:srgbClr val="000000">
                      <a:alpha val="43137"/>
                    </a:srgbClr>
                  </a:outerShdw>
                </a:effectLst>
              </a:rPr>
              <a:t>M3713SC &amp; DM</a:t>
            </a:r>
          </a:p>
        </p:txBody>
      </p:sp>
      <p:sp>
        <p:nvSpPr>
          <p:cNvPr id="30" name="Title 1"/>
          <p:cNvSpPr>
            <a:spLocks noGrp="1"/>
          </p:cNvSpPr>
          <p:nvPr>
            <p:ph type="title"/>
          </p:nvPr>
        </p:nvSpPr>
        <p:spPr>
          <a:xfrm>
            <a:off x="3813244" y="0"/>
            <a:ext cx="8378757" cy="914400"/>
          </a:xfrm>
        </p:spPr>
        <p:txBody>
          <a:bodyPr>
            <a:normAutofit/>
          </a:bodyPr>
          <a:lstStyle/>
          <a:p>
            <a:r>
              <a:rPr lang="en-US" sz="4000" b="1" dirty="0"/>
              <a:t>Common Bus Power Supplies &amp; Regen</a:t>
            </a:r>
          </a:p>
        </p:txBody>
      </p:sp>
      <p:pic>
        <p:nvPicPr>
          <p:cNvPr id="13" name="Picture 1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976572" y="2217004"/>
            <a:ext cx="890948" cy="1574919"/>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8" name="Picture 21">
            <a:extLst>
              <a:ext uri="{FF2B5EF4-FFF2-40B4-BE49-F238E27FC236}">
                <a16:creationId xmlns:a16="http://schemas.microsoft.com/office/drawing/2014/main" id="{897359BC-2577-43A7-9F35-8C0D8CBB6C9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761802" y="3762891"/>
            <a:ext cx="1048772" cy="1660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21">
            <a:extLst>
              <a:ext uri="{FF2B5EF4-FFF2-40B4-BE49-F238E27FC236}">
                <a16:creationId xmlns:a16="http://schemas.microsoft.com/office/drawing/2014/main" id="{9F927384-ACAF-4E04-91B8-7D6BAB8C51D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001543" y="3762891"/>
            <a:ext cx="1048772" cy="1660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21">
            <a:extLst>
              <a:ext uri="{FF2B5EF4-FFF2-40B4-BE49-F238E27FC236}">
                <a16:creationId xmlns:a16="http://schemas.microsoft.com/office/drawing/2014/main" id="{04C0AA4D-E344-4F43-83A8-05DCB048211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258709" y="3762891"/>
            <a:ext cx="1048772" cy="1660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3818D7E7-E633-48B4-A7F1-A5190A87F9EC}"/>
              </a:ext>
            </a:extLst>
          </p:cNvPr>
          <p:cNvSpPr txBox="1"/>
          <p:nvPr/>
        </p:nvSpPr>
        <p:spPr>
          <a:xfrm>
            <a:off x="4429284" y="2088611"/>
            <a:ext cx="1019188" cy="707886"/>
          </a:xfrm>
          <a:prstGeom prst="rect">
            <a:avLst/>
          </a:prstGeom>
          <a:solidFill>
            <a:schemeClr val="bg2"/>
          </a:solidFill>
          <a:ln>
            <a:solidFill>
              <a:schemeClr val="tx1"/>
            </a:solidFill>
          </a:ln>
        </p:spPr>
        <p:txBody>
          <a:bodyPr wrap="square" rtlCol="0">
            <a:spAutoFit/>
          </a:bodyPr>
          <a:lstStyle/>
          <a:p>
            <a:r>
              <a:rPr lang="en-US" sz="1400" b="1" dirty="0">
                <a:effectLst>
                  <a:outerShdw blurRad="38100" dist="38100" dir="2700000" algn="tl">
                    <a:srgbClr val="000000">
                      <a:alpha val="43137"/>
                    </a:srgbClr>
                  </a:outerShdw>
                </a:effectLst>
              </a:rPr>
              <a:t>3 Phase AC Drive Input</a:t>
            </a:r>
          </a:p>
          <a:p>
            <a:endParaRPr lang="en-US" sz="1200" b="1" dirty="0">
              <a:effectLst>
                <a:outerShdw blurRad="38100" dist="38100" dir="2700000" algn="tl">
                  <a:srgbClr val="000000">
                    <a:alpha val="43137"/>
                  </a:srgbClr>
                </a:outerShdw>
              </a:effectLst>
            </a:endParaRPr>
          </a:p>
        </p:txBody>
      </p:sp>
      <p:sp>
        <p:nvSpPr>
          <p:cNvPr id="16" name="TextBox 15">
            <a:extLst>
              <a:ext uri="{FF2B5EF4-FFF2-40B4-BE49-F238E27FC236}">
                <a16:creationId xmlns:a16="http://schemas.microsoft.com/office/drawing/2014/main" id="{0FD147A0-925B-4EC8-8186-DBAA40A2B998}"/>
              </a:ext>
            </a:extLst>
          </p:cNvPr>
          <p:cNvSpPr txBox="1"/>
          <p:nvPr/>
        </p:nvSpPr>
        <p:spPr>
          <a:xfrm>
            <a:off x="7764435" y="2262596"/>
            <a:ext cx="1588162" cy="707886"/>
          </a:xfrm>
          <a:prstGeom prst="rect">
            <a:avLst/>
          </a:prstGeom>
          <a:solidFill>
            <a:schemeClr val="bg2"/>
          </a:solidFill>
          <a:ln>
            <a:solidFill>
              <a:schemeClr val="tx1"/>
            </a:solidFill>
          </a:ln>
        </p:spPr>
        <p:txBody>
          <a:bodyPr wrap="square" rtlCol="0">
            <a:spAutoFit/>
          </a:bodyPr>
          <a:lstStyle/>
          <a:p>
            <a:pPr algn="ctr"/>
            <a:r>
              <a:rPr lang="en-US" sz="2000" b="1" dirty="0">
                <a:effectLst>
                  <a:outerShdw blurRad="38100" dist="38100" dir="2700000" algn="tl">
                    <a:srgbClr val="000000">
                      <a:alpha val="43137"/>
                    </a:srgbClr>
                  </a:outerShdw>
                </a:effectLst>
              </a:rPr>
              <a:t>Multiple Drive DC Bus</a:t>
            </a:r>
          </a:p>
        </p:txBody>
      </p:sp>
    </p:spTree>
    <p:extLst>
      <p:ext uri="{BB962C8B-B14F-4D97-AF65-F5344CB8AC3E}">
        <p14:creationId xmlns:p14="http://schemas.microsoft.com/office/powerpoint/2010/main" val="37670791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8" descr="http://bonitron.com/Images/Applications/Schematics/Common%20Bus/Common-Bus-Power-Supply_Blocks_3Phase_H100_20130110.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98776" y="2669933"/>
            <a:ext cx="7880734" cy="302872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Content Placeholder 5"/>
          <p:cNvGraphicFramePr>
            <a:graphicFrameLocks noGrp="1"/>
          </p:cNvGraphicFramePr>
          <p:nvPr>
            <p:ph idx="1"/>
          </p:nvPr>
        </p:nvGraphicFramePr>
        <p:xfrm>
          <a:off x="112490" y="1478568"/>
          <a:ext cx="4707615" cy="460593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Slide Number Placeholder 3"/>
          <p:cNvSpPr>
            <a:spLocks noGrp="1"/>
          </p:cNvSpPr>
          <p:nvPr>
            <p:ph type="sldNum" sz="quarter" idx="12"/>
          </p:nvPr>
        </p:nvSpPr>
        <p:spPr>
          <a:xfrm>
            <a:off x="11074400" y="6356352"/>
            <a:ext cx="508000" cy="365125"/>
          </a:xfrm>
        </p:spPr>
        <p:txBody>
          <a:bodyPr/>
          <a:lstStyle/>
          <a:p>
            <a:pPr defTabSz="914377"/>
            <a:fld id="{2DCF9265-753A-4102-AD2A-ECBD63CB3D46}" type="slidenum">
              <a:rPr lang="en-US" sz="1800" kern="0">
                <a:solidFill>
                  <a:prstClr val="black">
                    <a:tint val="75000"/>
                  </a:prstClr>
                </a:solidFill>
              </a:rPr>
              <a:pPr defTabSz="914377"/>
              <a:t>29</a:t>
            </a:fld>
            <a:endParaRPr lang="en-US" sz="1800" kern="0" dirty="0">
              <a:solidFill>
                <a:prstClr val="black">
                  <a:tint val="75000"/>
                </a:prstClr>
              </a:solidFill>
            </a:endParaRPr>
          </a:p>
        </p:txBody>
      </p:sp>
      <p:sp>
        <p:nvSpPr>
          <p:cNvPr id="27" name="TextBox 26"/>
          <p:cNvSpPr txBox="1"/>
          <p:nvPr/>
        </p:nvSpPr>
        <p:spPr>
          <a:xfrm>
            <a:off x="4515832" y="1768798"/>
            <a:ext cx="2298780" cy="584775"/>
          </a:xfrm>
          <a:prstGeom prst="rect">
            <a:avLst/>
          </a:prstGeom>
          <a:solidFill>
            <a:schemeClr val="bg2"/>
          </a:solidFill>
          <a:ln>
            <a:solidFill>
              <a:schemeClr val="tx1"/>
            </a:solidFill>
          </a:ln>
        </p:spPr>
        <p:txBody>
          <a:bodyPr wrap="square" rtlCol="0">
            <a:spAutoFit/>
          </a:bodyPr>
          <a:lstStyle/>
          <a:p>
            <a:pPr algn="ctr" defTabSz="914377"/>
            <a:r>
              <a:rPr lang="en-US" sz="1600" b="1" kern="0" dirty="0">
                <a:solidFill>
                  <a:prstClr val="black"/>
                </a:solidFill>
                <a:effectLst>
                  <a:outerShdw blurRad="38100" dist="38100" dir="2700000" algn="tl">
                    <a:srgbClr val="000000">
                      <a:alpha val="43137"/>
                    </a:srgbClr>
                  </a:outerShdw>
                </a:effectLst>
              </a:rPr>
              <a:t>M3545P &amp; M3645P Regen Power Supply</a:t>
            </a:r>
          </a:p>
        </p:txBody>
      </p:sp>
      <p:sp>
        <p:nvSpPr>
          <p:cNvPr id="29" name="TextBox 28"/>
          <p:cNvSpPr txBox="1"/>
          <p:nvPr/>
        </p:nvSpPr>
        <p:spPr>
          <a:xfrm>
            <a:off x="112490" y="1094761"/>
            <a:ext cx="4745466" cy="400110"/>
          </a:xfrm>
          <a:prstGeom prst="rect">
            <a:avLst/>
          </a:prstGeom>
          <a:solidFill>
            <a:srgbClr val="C00000"/>
          </a:solidFill>
        </p:spPr>
        <p:style>
          <a:lnRef idx="3">
            <a:schemeClr val="lt1"/>
          </a:lnRef>
          <a:fillRef idx="1">
            <a:schemeClr val="accent2"/>
          </a:fillRef>
          <a:effectRef idx="1">
            <a:schemeClr val="accent2"/>
          </a:effectRef>
          <a:fontRef idx="minor">
            <a:schemeClr val="lt1"/>
          </a:fontRef>
        </p:style>
        <p:txBody>
          <a:bodyPr wrap="square" rtlCol="0">
            <a:spAutoFit/>
          </a:bodyPr>
          <a:lstStyle/>
          <a:p>
            <a:pPr algn="ctr" defTabSz="914377"/>
            <a:r>
              <a:rPr lang="en-US" sz="2000" b="1" kern="0" dirty="0">
                <a:solidFill>
                  <a:prstClr val="white"/>
                </a:solidFill>
                <a:effectLst>
                  <a:outerShdw blurRad="38100" dist="38100" dir="2700000" algn="tl">
                    <a:srgbClr val="000000">
                      <a:alpha val="43137"/>
                    </a:srgbClr>
                  </a:outerShdw>
                </a:effectLst>
              </a:rPr>
              <a:t>Power Supply + Line Regen in A Single Unit</a:t>
            </a:r>
          </a:p>
        </p:txBody>
      </p:sp>
      <p:sp>
        <p:nvSpPr>
          <p:cNvPr id="30" name="Title 1"/>
          <p:cNvSpPr>
            <a:spLocks noGrp="1"/>
          </p:cNvSpPr>
          <p:nvPr>
            <p:ph type="title"/>
          </p:nvPr>
        </p:nvSpPr>
        <p:spPr>
          <a:xfrm>
            <a:off x="3813244" y="0"/>
            <a:ext cx="8378757" cy="914400"/>
          </a:xfrm>
        </p:spPr>
        <p:txBody>
          <a:bodyPr>
            <a:normAutofit/>
          </a:bodyPr>
          <a:lstStyle/>
          <a:p>
            <a:r>
              <a:rPr lang="en-US" sz="4000" b="1" dirty="0"/>
              <a:t>Regenerative Power Supply</a:t>
            </a:r>
          </a:p>
        </p:txBody>
      </p:sp>
      <p:sp>
        <p:nvSpPr>
          <p:cNvPr id="2" name="Multiply 1"/>
          <p:cNvSpPr/>
          <p:nvPr/>
        </p:nvSpPr>
        <p:spPr>
          <a:xfrm>
            <a:off x="11049518" y="2621987"/>
            <a:ext cx="1184987" cy="2099216"/>
          </a:xfrm>
          <a:prstGeom prst="mathMultiply">
            <a:avLst/>
          </a:prstGeom>
        </p:spPr>
        <p:style>
          <a:lnRef idx="0">
            <a:schemeClr val="accent2"/>
          </a:lnRef>
          <a:fillRef idx="3">
            <a:schemeClr val="accent2"/>
          </a:fillRef>
          <a:effectRef idx="3">
            <a:schemeClr val="accent2"/>
          </a:effectRef>
          <a:fontRef idx="minor">
            <a:schemeClr val="lt1"/>
          </a:fontRef>
        </p:style>
        <p:txBody>
          <a:bodyPr rtlCol="0" anchor="ctr"/>
          <a:lstStyle/>
          <a:p>
            <a:pPr algn="ctr" defTabSz="914377"/>
            <a:endParaRPr lang="en-US" kern="0">
              <a:solidFill>
                <a:sysClr val="windowText" lastClr="000000"/>
              </a:solidFill>
            </a:endParaRPr>
          </a:p>
        </p:txBody>
      </p:sp>
      <p:pic>
        <p:nvPicPr>
          <p:cNvPr id="16" name="Picture 21">
            <a:extLst>
              <a:ext uri="{FF2B5EF4-FFF2-40B4-BE49-F238E27FC236}">
                <a16:creationId xmlns:a16="http://schemas.microsoft.com/office/drawing/2014/main" id="{2CA7334E-5200-42B4-BDA1-58AEF061AF3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934671" y="4307274"/>
            <a:ext cx="1048772" cy="1660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21">
            <a:extLst>
              <a:ext uri="{FF2B5EF4-FFF2-40B4-BE49-F238E27FC236}">
                <a16:creationId xmlns:a16="http://schemas.microsoft.com/office/drawing/2014/main" id="{E8389875-82FB-4793-8585-B7C07AF947A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081070" y="4307274"/>
            <a:ext cx="1048772" cy="1660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21">
            <a:extLst>
              <a:ext uri="{FF2B5EF4-FFF2-40B4-BE49-F238E27FC236}">
                <a16:creationId xmlns:a16="http://schemas.microsoft.com/office/drawing/2014/main" id="{C8105478-6FAF-4452-BE37-2CC287DBCE8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227469" y="4363948"/>
            <a:ext cx="1048772" cy="1660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 descr="Z:\WEBSITE\BONITRON.COM\01_BonitronLIVE\Images\ProductImages\Regens_M3545_M3645.png">
            <a:extLst>
              <a:ext uri="{FF2B5EF4-FFF2-40B4-BE49-F238E27FC236}">
                <a16:creationId xmlns:a16="http://schemas.microsoft.com/office/drawing/2014/main" id="{1D40629D-C0C6-4F93-808F-EA078D57807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886180" y="2565217"/>
            <a:ext cx="1558085" cy="1660556"/>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 name="TextBox 12">
            <a:extLst>
              <a:ext uri="{FF2B5EF4-FFF2-40B4-BE49-F238E27FC236}">
                <a16:creationId xmlns:a16="http://schemas.microsoft.com/office/drawing/2014/main" id="{3D7959C1-0AE0-4637-B267-9D7EBE9A94D5}"/>
              </a:ext>
            </a:extLst>
          </p:cNvPr>
          <p:cNvSpPr txBox="1"/>
          <p:nvPr/>
        </p:nvSpPr>
        <p:spPr>
          <a:xfrm>
            <a:off x="3510341" y="2624591"/>
            <a:ext cx="1328690" cy="646331"/>
          </a:xfrm>
          <a:prstGeom prst="rect">
            <a:avLst/>
          </a:prstGeom>
          <a:solidFill>
            <a:schemeClr val="bg2"/>
          </a:solidFill>
          <a:ln>
            <a:solidFill>
              <a:schemeClr val="tx1"/>
            </a:solidFill>
          </a:ln>
        </p:spPr>
        <p:txBody>
          <a:bodyPr wrap="square" rtlCol="0">
            <a:spAutoFit/>
          </a:bodyPr>
          <a:lstStyle/>
          <a:p>
            <a:r>
              <a:rPr lang="en-US" b="1" dirty="0">
                <a:effectLst>
                  <a:outerShdw blurRad="38100" dist="38100" dir="2700000" algn="tl">
                    <a:srgbClr val="000000">
                      <a:alpha val="43137"/>
                    </a:srgbClr>
                  </a:outerShdw>
                </a:effectLst>
              </a:rPr>
              <a:t>3 Phase AC Drive Input</a:t>
            </a:r>
          </a:p>
        </p:txBody>
      </p:sp>
      <p:sp>
        <p:nvSpPr>
          <p:cNvPr id="14" name="TextBox 13">
            <a:extLst>
              <a:ext uri="{FF2B5EF4-FFF2-40B4-BE49-F238E27FC236}">
                <a16:creationId xmlns:a16="http://schemas.microsoft.com/office/drawing/2014/main" id="{7EC40981-FC48-4034-AEB2-98BAF2A2AD51}"/>
              </a:ext>
            </a:extLst>
          </p:cNvPr>
          <p:cNvSpPr txBox="1"/>
          <p:nvPr/>
        </p:nvSpPr>
        <p:spPr>
          <a:xfrm>
            <a:off x="8088737" y="2791868"/>
            <a:ext cx="1870846" cy="707886"/>
          </a:xfrm>
          <a:prstGeom prst="rect">
            <a:avLst/>
          </a:prstGeom>
          <a:solidFill>
            <a:schemeClr val="bg2"/>
          </a:solidFill>
          <a:ln>
            <a:solidFill>
              <a:schemeClr val="tx1"/>
            </a:solidFill>
          </a:ln>
        </p:spPr>
        <p:txBody>
          <a:bodyPr wrap="square" rtlCol="0">
            <a:spAutoFit/>
          </a:bodyPr>
          <a:lstStyle/>
          <a:p>
            <a:pPr algn="ctr"/>
            <a:r>
              <a:rPr lang="en-US" sz="2000" b="1" dirty="0">
                <a:effectLst>
                  <a:outerShdw blurRad="38100" dist="38100" dir="2700000" algn="tl">
                    <a:srgbClr val="000000">
                      <a:alpha val="43137"/>
                    </a:srgbClr>
                  </a:outerShdw>
                </a:effectLst>
              </a:rPr>
              <a:t>Multiple Drive DC Bus</a:t>
            </a:r>
          </a:p>
        </p:txBody>
      </p:sp>
    </p:spTree>
    <p:extLst>
      <p:ext uri="{BB962C8B-B14F-4D97-AF65-F5344CB8AC3E}">
        <p14:creationId xmlns:p14="http://schemas.microsoft.com/office/powerpoint/2010/main" val="34996489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Diagram 11"/>
          <p:cNvGraphicFramePr/>
          <p:nvPr>
            <p:extLst>
              <p:ext uri="{D42A27DB-BD31-4B8C-83A1-F6EECF244321}">
                <p14:modId xmlns:p14="http://schemas.microsoft.com/office/powerpoint/2010/main" val="601031287"/>
              </p:ext>
            </p:extLst>
          </p:nvPr>
        </p:nvGraphicFramePr>
        <p:xfrm>
          <a:off x="447868" y="849712"/>
          <a:ext cx="10982131" cy="6096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p:cNvSpPr>
            <a:spLocks noGrp="1"/>
          </p:cNvSpPr>
          <p:nvPr>
            <p:ph type="title"/>
          </p:nvPr>
        </p:nvSpPr>
        <p:spPr>
          <a:xfrm>
            <a:off x="3962400" y="0"/>
            <a:ext cx="8229600" cy="849712"/>
          </a:xfrm>
        </p:spPr>
        <p:txBody>
          <a:bodyPr>
            <a:noAutofit/>
          </a:bodyPr>
          <a:lstStyle/>
          <a:p>
            <a:r>
              <a:rPr lang="en-US" sz="5867" b="1" dirty="0"/>
              <a:t>Introduction</a:t>
            </a:r>
          </a:p>
        </p:txBody>
      </p:sp>
      <p:sp>
        <p:nvSpPr>
          <p:cNvPr id="4" name="Slide Number Placeholder 3"/>
          <p:cNvSpPr>
            <a:spLocks noGrp="1"/>
          </p:cNvSpPr>
          <p:nvPr>
            <p:ph type="sldNum" sz="quarter" idx="12"/>
          </p:nvPr>
        </p:nvSpPr>
        <p:spPr/>
        <p:txBody>
          <a:bodyPr/>
          <a:lstStyle/>
          <a:p>
            <a:pPr defTabSz="1219170">
              <a:defRPr/>
            </a:pPr>
            <a:fld id="{2DCF9265-753A-4102-AD2A-ECBD63CB3D46}" type="slidenum">
              <a:rPr lang="en-US">
                <a:solidFill>
                  <a:prstClr val="black">
                    <a:tint val="75000"/>
                  </a:prstClr>
                </a:solidFill>
                <a:latin typeface="Calibri"/>
              </a:rPr>
              <a:pPr defTabSz="1219170">
                <a:defRPr/>
              </a:pPr>
              <a:t>3</a:t>
            </a:fld>
            <a:endParaRPr lang="en-US" dirty="0">
              <a:solidFill>
                <a:prstClr val="black">
                  <a:tint val="75000"/>
                </a:prstClr>
              </a:solidFill>
              <a:latin typeface="Calibri"/>
            </a:endParaRPr>
          </a:p>
        </p:txBody>
      </p:sp>
      <p:pic>
        <p:nvPicPr>
          <p:cNvPr id="10" name="Picture 9" descr="Bonitron Building.tif"/>
          <p:cNvPicPr>
            <a:picLocks noChangeAspect="1"/>
          </p:cNvPicPr>
          <p:nvPr/>
        </p:nvPicPr>
        <p:blipFill>
          <a:blip r:embed="rId8" cstate="print"/>
          <a:stretch>
            <a:fillRect/>
          </a:stretch>
        </p:blipFill>
        <p:spPr>
          <a:xfrm>
            <a:off x="5384800" y="1117144"/>
            <a:ext cx="6502400" cy="5506643"/>
          </a:xfrm>
          <a:prstGeom prst="rect">
            <a:avLst/>
          </a:prstGeom>
          <a:effectLst>
            <a:softEdge rad="635000"/>
          </a:effectLst>
        </p:spPr>
      </p:pic>
      <p:sp>
        <p:nvSpPr>
          <p:cNvPr id="11" name="TextBox 10"/>
          <p:cNvSpPr txBox="1"/>
          <p:nvPr/>
        </p:nvSpPr>
        <p:spPr>
          <a:xfrm>
            <a:off x="203199" y="1028004"/>
            <a:ext cx="5330825" cy="584775"/>
          </a:xfrm>
          <a:prstGeom prst="rect">
            <a:avLst/>
          </a:prstGeom>
          <a:solidFill>
            <a:srgbClr val="C00000"/>
          </a:solidFill>
        </p:spPr>
        <p:style>
          <a:lnRef idx="3">
            <a:schemeClr val="lt1"/>
          </a:lnRef>
          <a:fillRef idx="1">
            <a:schemeClr val="accent2"/>
          </a:fillRef>
          <a:effectRef idx="1">
            <a:schemeClr val="accent2"/>
          </a:effectRef>
          <a:fontRef idx="minor">
            <a:schemeClr val="lt1"/>
          </a:fontRef>
        </p:style>
        <p:txBody>
          <a:bodyPr wrap="square" rtlCol="0">
            <a:spAutoFit/>
          </a:bodyPr>
          <a:lstStyle/>
          <a:p>
            <a:pPr algn="ctr" defTabSz="1219170">
              <a:defRPr/>
            </a:pPr>
            <a:r>
              <a:rPr lang="en-US" sz="3200" b="1" dirty="0">
                <a:solidFill>
                  <a:prstClr val="white"/>
                </a:solidFill>
                <a:effectLst>
                  <a:outerShdw blurRad="38100" dist="38100" dir="2700000" algn="tl">
                    <a:srgbClr val="000000">
                      <a:alpha val="43137"/>
                    </a:srgbClr>
                  </a:outerShdw>
                </a:effectLst>
                <a:latin typeface="Calibri"/>
              </a:rPr>
              <a:t>Engineered Power Electronics</a:t>
            </a:r>
          </a:p>
        </p:txBody>
      </p:sp>
    </p:spTree>
    <p:extLst>
      <p:ext uri="{BB962C8B-B14F-4D97-AF65-F5344CB8AC3E}">
        <p14:creationId xmlns:p14="http://schemas.microsoft.com/office/powerpoint/2010/main" val="28654122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Z:\Graphics\Illustrator &amp; Photoshop\Schematics\RA_M3345CBM.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477" t="28227" r="22993" b="5107"/>
          <a:stretch/>
        </p:blipFill>
        <p:spPr bwMode="auto">
          <a:xfrm>
            <a:off x="6599989" y="1580447"/>
            <a:ext cx="5184574" cy="420023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Content Placeholder 5"/>
          <p:cNvGraphicFramePr>
            <a:graphicFrameLocks noGrp="1"/>
          </p:cNvGraphicFramePr>
          <p:nvPr>
            <p:ph idx="1"/>
          </p:nvPr>
        </p:nvGraphicFramePr>
        <p:xfrm>
          <a:off x="769519" y="1551169"/>
          <a:ext cx="5489950" cy="295755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Slide Number Placeholder 3"/>
          <p:cNvSpPr>
            <a:spLocks noGrp="1"/>
          </p:cNvSpPr>
          <p:nvPr>
            <p:ph type="sldNum" sz="quarter" idx="12"/>
          </p:nvPr>
        </p:nvSpPr>
        <p:spPr>
          <a:xfrm>
            <a:off x="11172824" y="6381756"/>
            <a:ext cx="409575" cy="365125"/>
          </a:xfrm>
        </p:spPr>
        <p:txBody>
          <a:bodyPr/>
          <a:lstStyle/>
          <a:p>
            <a:fld id="{2DCF9265-753A-4102-AD2A-ECBD63CB3D46}" type="slidenum">
              <a:rPr lang="en-US" smtClean="0">
                <a:solidFill>
                  <a:prstClr val="black">
                    <a:tint val="75000"/>
                  </a:prstClr>
                </a:solidFill>
              </a:rPr>
              <a:pPr/>
              <a:t>30</a:t>
            </a:fld>
            <a:endParaRPr lang="en-US">
              <a:solidFill>
                <a:prstClr val="black">
                  <a:tint val="75000"/>
                </a:prstClr>
              </a:solidFill>
            </a:endParaRPr>
          </a:p>
        </p:txBody>
      </p:sp>
      <p:pic>
        <p:nvPicPr>
          <p:cNvPr id="51204" name="Picture 4" descr="http://bonitron.com/Images/Applications/Schematics/Common%20Bus/Common_Bus_Sharing_Diodes_3345CBM_Blocks_SB_20121214.gif"/>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69519" y="4461178"/>
            <a:ext cx="5489950" cy="2285703"/>
          </a:xfrm>
          <a:prstGeom prst="rect">
            <a:avLst/>
          </a:prstGeom>
          <a:noFill/>
          <a:extLst>
            <a:ext uri="{909E8E84-426E-40DD-AFC4-6F175D3DCCD1}">
              <a14:hiddenFill xmlns:a14="http://schemas.microsoft.com/office/drawing/2010/main">
                <a:solidFill>
                  <a:srgbClr val="FFFFFF"/>
                </a:solidFill>
              </a14:hiddenFill>
            </a:ext>
          </a:extLst>
        </p:spPr>
      </p:pic>
      <p:pic>
        <p:nvPicPr>
          <p:cNvPr id="51212" name="Picture 12" descr="http://bonitron.com/Images/ProductImages/M3345CBM,M3345D,M3460D/M3345D_W200_20120207.gif"/>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556166" y="4919392"/>
            <a:ext cx="1753699" cy="164492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9265274" y="2600756"/>
            <a:ext cx="1526852" cy="923330"/>
          </a:xfrm>
          <a:prstGeom prst="rect">
            <a:avLst/>
          </a:prstGeom>
          <a:solidFill>
            <a:schemeClr val="bg2"/>
          </a:solidFill>
          <a:ln>
            <a:solidFill>
              <a:schemeClr val="tx1"/>
            </a:solidFill>
          </a:ln>
        </p:spPr>
        <p:txBody>
          <a:bodyPr wrap="square" rtlCol="0">
            <a:spAutoFit/>
          </a:bodyPr>
          <a:lstStyle/>
          <a:p>
            <a:pPr algn="ctr"/>
            <a:r>
              <a:rPr lang="en-US" b="1" dirty="0">
                <a:solidFill>
                  <a:prstClr val="black"/>
                </a:solidFill>
                <a:effectLst>
                  <a:outerShdw blurRad="38100" dist="38100" dir="2700000" algn="tl">
                    <a:srgbClr val="000000">
                      <a:alpha val="43137"/>
                    </a:srgbClr>
                  </a:outerShdw>
                </a:effectLst>
              </a:rPr>
              <a:t>3 Phase AC Line Separate Drive Feeds</a:t>
            </a:r>
          </a:p>
        </p:txBody>
      </p:sp>
      <p:sp>
        <p:nvSpPr>
          <p:cNvPr id="19" name="TextBox 18"/>
          <p:cNvSpPr txBox="1"/>
          <p:nvPr/>
        </p:nvSpPr>
        <p:spPr>
          <a:xfrm>
            <a:off x="154126" y="997092"/>
            <a:ext cx="4673600" cy="461665"/>
          </a:xfrm>
          <a:prstGeom prst="rect">
            <a:avLst/>
          </a:prstGeom>
          <a:solidFill>
            <a:srgbClr val="C00000"/>
          </a:solidFill>
        </p:spPr>
        <p:style>
          <a:lnRef idx="3">
            <a:schemeClr val="lt1"/>
          </a:lnRef>
          <a:fillRef idx="1">
            <a:schemeClr val="accent2"/>
          </a:fillRef>
          <a:effectRef idx="1">
            <a:schemeClr val="accent2"/>
          </a:effectRef>
          <a:fontRef idx="minor">
            <a:schemeClr val="lt1"/>
          </a:fontRef>
        </p:style>
        <p:txBody>
          <a:bodyPr wrap="square" rtlCol="0">
            <a:spAutoFit/>
          </a:bodyPr>
          <a:lstStyle/>
          <a:p>
            <a:pPr algn="r"/>
            <a:r>
              <a:rPr lang="en-US" sz="2400" b="1" dirty="0">
                <a:solidFill>
                  <a:prstClr val="white"/>
                </a:solidFill>
                <a:effectLst>
                  <a:outerShdw blurRad="38100" dist="38100" dir="2700000" algn="tl">
                    <a:srgbClr val="000000">
                      <a:alpha val="43137"/>
                    </a:srgbClr>
                  </a:outerShdw>
                </a:effectLst>
              </a:rPr>
              <a:t>Multiple Drives Individual AC Feeds</a:t>
            </a:r>
          </a:p>
        </p:txBody>
      </p:sp>
      <p:sp>
        <p:nvSpPr>
          <p:cNvPr id="21" name="Title 1"/>
          <p:cNvSpPr>
            <a:spLocks noGrp="1"/>
          </p:cNvSpPr>
          <p:nvPr>
            <p:ph type="title"/>
          </p:nvPr>
        </p:nvSpPr>
        <p:spPr>
          <a:xfrm>
            <a:off x="3813244" y="0"/>
            <a:ext cx="8378757" cy="914400"/>
          </a:xfrm>
        </p:spPr>
        <p:txBody>
          <a:bodyPr>
            <a:normAutofit/>
          </a:bodyPr>
          <a:lstStyle/>
          <a:p>
            <a:r>
              <a:rPr lang="en-US" sz="4000" b="1" dirty="0"/>
              <a:t>Common Bus Diode Sharing</a:t>
            </a:r>
          </a:p>
        </p:txBody>
      </p:sp>
      <p:pic>
        <p:nvPicPr>
          <p:cNvPr id="16" name="Picture 21"/>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221177" y="3728468"/>
            <a:ext cx="798549" cy="1264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21"/>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792896" y="3728468"/>
            <a:ext cx="791452" cy="1253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ADEE8127-6E52-48C7-A207-32664895F429}"/>
              </a:ext>
            </a:extLst>
          </p:cNvPr>
          <p:cNvSpPr txBox="1"/>
          <p:nvPr/>
        </p:nvSpPr>
        <p:spPr>
          <a:xfrm>
            <a:off x="6496379" y="1862092"/>
            <a:ext cx="1744825" cy="1200329"/>
          </a:xfrm>
          <a:prstGeom prst="rect">
            <a:avLst/>
          </a:prstGeom>
          <a:solidFill>
            <a:schemeClr val="bg2"/>
          </a:solidFill>
          <a:ln>
            <a:solidFill>
              <a:schemeClr val="tx1"/>
            </a:solidFill>
          </a:ln>
        </p:spPr>
        <p:txBody>
          <a:bodyPr wrap="square" rtlCol="0">
            <a:spAutoFit/>
          </a:bodyPr>
          <a:lstStyle/>
          <a:p>
            <a:pPr algn="ctr"/>
            <a:r>
              <a:rPr lang="en-US" b="1" dirty="0">
                <a:effectLst>
                  <a:outerShdw blurRad="38100" dist="38100" dir="2700000" algn="tl">
                    <a:srgbClr val="000000">
                      <a:alpha val="43137"/>
                    </a:srgbClr>
                  </a:outerShdw>
                </a:effectLst>
              </a:rPr>
              <a:t>Line Regen Unit, Brake Transistor &amp; Resistor or UPD</a:t>
            </a:r>
          </a:p>
        </p:txBody>
      </p:sp>
      <p:sp>
        <p:nvSpPr>
          <p:cNvPr id="14" name="TextBox 13">
            <a:extLst>
              <a:ext uri="{FF2B5EF4-FFF2-40B4-BE49-F238E27FC236}">
                <a16:creationId xmlns:a16="http://schemas.microsoft.com/office/drawing/2014/main" id="{09629128-AF7D-4ACC-B7B1-FC3CDD72D73E}"/>
              </a:ext>
            </a:extLst>
          </p:cNvPr>
          <p:cNvSpPr txBox="1"/>
          <p:nvPr/>
        </p:nvSpPr>
        <p:spPr>
          <a:xfrm>
            <a:off x="10598232" y="4712329"/>
            <a:ext cx="1526851" cy="1200329"/>
          </a:xfrm>
          <a:prstGeom prst="rect">
            <a:avLst/>
          </a:prstGeom>
          <a:solidFill>
            <a:schemeClr val="bg2"/>
          </a:solidFill>
          <a:ln>
            <a:solidFill>
              <a:schemeClr val="tx1"/>
            </a:solidFill>
          </a:ln>
        </p:spPr>
        <p:txBody>
          <a:bodyPr wrap="square" rtlCol="0">
            <a:spAutoFit/>
          </a:bodyPr>
          <a:lstStyle/>
          <a:p>
            <a:pPr algn="ctr"/>
            <a:r>
              <a:rPr lang="en-US" b="1" dirty="0">
                <a:solidFill>
                  <a:prstClr val="black"/>
                </a:solidFill>
                <a:effectLst>
                  <a:outerShdw blurRad="38100" dist="38100" dir="2700000" algn="tl">
                    <a:srgbClr val="000000">
                      <a:alpha val="43137"/>
                    </a:srgbClr>
                  </a:outerShdw>
                </a:effectLst>
              </a:rPr>
              <a:t>M3345CBM Bi-Directional Diode Modules</a:t>
            </a:r>
          </a:p>
        </p:txBody>
      </p:sp>
      <p:cxnSp>
        <p:nvCxnSpPr>
          <p:cNvPr id="7" name="Straight Connector 6">
            <a:extLst>
              <a:ext uri="{FF2B5EF4-FFF2-40B4-BE49-F238E27FC236}">
                <a16:creationId xmlns:a16="http://schemas.microsoft.com/office/drawing/2014/main" id="{B56440A6-4745-431B-9C78-80ACDB755EAA}"/>
              </a:ext>
            </a:extLst>
          </p:cNvPr>
          <p:cNvCxnSpPr/>
          <p:nvPr/>
        </p:nvCxnSpPr>
        <p:spPr>
          <a:xfrm>
            <a:off x="8704276" y="1549427"/>
            <a:ext cx="56099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9802FB1C-BC6A-4999-9469-42A786A47E8A}"/>
              </a:ext>
            </a:extLst>
          </p:cNvPr>
          <p:cNvCxnSpPr/>
          <p:nvPr/>
        </p:nvCxnSpPr>
        <p:spPr>
          <a:xfrm>
            <a:off x="10816613" y="1549427"/>
            <a:ext cx="56099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7249265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4397273" y="-26343"/>
            <a:ext cx="4036435" cy="95477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itle 4"/>
          <p:cNvSpPr>
            <a:spLocks noGrp="1"/>
          </p:cNvSpPr>
          <p:nvPr>
            <p:ph type="title"/>
          </p:nvPr>
        </p:nvSpPr>
        <p:spPr/>
        <p:txBody>
          <a:bodyPr>
            <a:normAutofit fontScale="90000"/>
          </a:bodyPr>
          <a:lstStyle/>
          <a:p>
            <a:r>
              <a:rPr lang="en-US" b="1" dirty="0"/>
              <a:t>M3712 Single Phase Power Supply</a:t>
            </a:r>
          </a:p>
        </p:txBody>
      </p:sp>
      <p:sp>
        <p:nvSpPr>
          <p:cNvPr id="4" name="Slide Number Placeholder 3"/>
          <p:cNvSpPr>
            <a:spLocks noGrp="1"/>
          </p:cNvSpPr>
          <p:nvPr>
            <p:ph type="sldNum" sz="quarter" idx="12"/>
          </p:nvPr>
        </p:nvSpPr>
        <p:spPr>
          <a:xfrm>
            <a:off x="11189368" y="6356352"/>
            <a:ext cx="393032" cy="365125"/>
          </a:xfrm>
        </p:spPr>
        <p:txBody>
          <a:bodyPr/>
          <a:lstStyle/>
          <a:p>
            <a:fld id="{2DCF9265-753A-4102-AD2A-ECBD63CB3D46}" type="slidenum">
              <a:rPr lang="en-US" smtClean="0"/>
              <a:pPr/>
              <a:t>31</a:t>
            </a:fld>
            <a:endParaRPr lang="en-US" dirty="0"/>
          </a:p>
        </p:txBody>
      </p:sp>
      <p:graphicFrame>
        <p:nvGraphicFramePr>
          <p:cNvPr id="8" name="Content Placeholder 5"/>
          <p:cNvGraphicFramePr>
            <a:graphicFrameLocks noGrp="1"/>
          </p:cNvGraphicFramePr>
          <p:nvPr>
            <p:ph sz="half" idx="2"/>
            <p:extLst>
              <p:ext uri="{D42A27DB-BD31-4B8C-83A1-F6EECF244321}">
                <p14:modId xmlns:p14="http://schemas.microsoft.com/office/powerpoint/2010/main" val="2918968128"/>
              </p:ext>
            </p:extLst>
          </p:nvPr>
        </p:nvGraphicFramePr>
        <p:xfrm>
          <a:off x="5036457" y="821787"/>
          <a:ext cx="6662056" cy="394788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2292" name="Picture 4" descr="M3402R - Drive Logic Interface"/>
          <p:cNvPicPr>
            <a:picLocks noChangeAspect="1" noChangeArrowheads="1"/>
          </p:cNvPicPr>
          <p:nvPr/>
        </p:nvPicPr>
        <p:blipFill rotWithShape="1">
          <a:blip r:embed="rId9">
            <a:extLst>
              <a:ext uri="{28A0092B-C50C-407E-A947-70E740481C1C}">
                <a14:useLocalDpi xmlns:a14="http://schemas.microsoft.com/office/drawing/2010/main" val="0"/>
              </a:ext>
            </a:extLst>
          </a:blip>
          <a:srcRect l="17360" r="14585"/>
          <a:stretch/>
        </p:blipFill>
        <p:spPr bwMode="auto">
          <a:xfrm>
            <a:off x="142656" y="2729316"/>
            <a:ext cx="1521507" cy="313592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42655" y="1203530"/>
            <a:ext cx="4813065" cy="1200329"/>
          </a:xfrm>
          <a:prstGeom prst="rect">
            <a:avLst/>
          </a:prstGeom>
          <a:solidFill>
            <a:srgbClr val="C00000"/>
          </a:solidFill>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en-US" sz="3600" b="1" dirty="0">
                <a:solidFill>
                  <a:prstClr val="white"/>
                </a:solidFill>
                <a:effectLst>
                  <a:outerShdw blurRad="38100" dist="38100" dir="2700000" algn="tl">
                    <a:srgbClr val="000000">
                      <a:alpha val="43137"/>
                    </a:srgbClr>
                  </a:outerShdw>
                </a:effectLst>
              </a:rPr>
              <a:t>Drive De-rating </a:t>
            </a:r>
            <a:r>
              <a:rPr lang="en-US" sz="3600" b="1" u="sng" dirty="0">
                <a:solidFill>
                  <a:prstClr val="white"/>
                </a:solidFill>
                <a:effectLst>
                  <a:outerShdw blurRad="38100" dist="38100" dir="2700000" algn="tl">
                    <a:srgbClr val="000000">
                      <a:alpha val="43137"/>
                    </a:srgbClr>
                  </a:outerShdw>
                </a:effectLst>
              </a:rPr>
              <a:t>NOT</a:t>
            </a:r>
            <a:r>
              <a:rPr lang="en-US" sz="3600" b="1" dirty="0">
                <a:solidFill>
                  <a:prstClr val="white"/>
                </a:solidFill>
                <a:effectLst>
                  <a:outerShdw blurRad="38100" dist="38100" dir="2700000" algn="tl">
                    <a:srgbClr val="000000">
                      <a:alpha val="43137"/>
                    </a:srgbClr>
                  </a:outerShdw>
                </a:effectLst>
              </a:rPr>
              <a:t> Required</a:t>
            </a:r>
          </a:p>
        </p:txBody>
      </p:sp>
    </p:spTree>
    <p:extLst>
      <p:ext uri="{BB962C8B-B14F-4D97-AF65-F5344CB8AC3E}">
        <p14:creationId xmlns:p14="http://schemas.microsoft.com/office/powerpoint/2010/main" val="13648292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1731" name="Picture 7" descr="C:\PM65\IMMAGES\0126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48325" y="2114538"/>
            <a:ext cx="9103655" cy="4133864"/>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14" name="Picture 3" descr="dec29gal47">
            <a:hlinkClick r:id="rId4"/>
            <a:extLst>
              <a:ext uri="{FF2B5EF4-FFF2-40B4-BE49-F238E27FC236}">
                <a16:creationId xmlns:a16="http://schemas.microsoft.com/office/drawing/2014/main" id="{1EB1815A-60E6-410A-B6EE-6972C903A54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94527" y="3689583"/>
            <a:ext cx="2490892" cy="2484974"/>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201730" name="Slide Number Placeholder 4"/>
          <p:cNvSpPr txBox="1">
            <a:spLocks noGrp="1"/>
          </p:cNvSpPr>
          <p:nvPr/>
        </p:nvSpPr>
        <p:spPr bwMode="auto">
          <a:xfrm>
            <a:off x="11566689" y="6553200"/>
            <a:ext cx="51645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1219170"/>
            <a:fld id="{F2FCBDAC-1408-4D41-A461-12CC97E50E95}" type="slidenum">
              <a:rPr lang="en-US" altLang="en-US" sz="1400">
                <a:solidFill>
                  <a:prstClr val="black"/>
                </a:solidFill>
              </a:rPr>
              <a:pPr defTabSz="1219170"/>
              <a:t>32</a:t>
            </a:fld>
            <a:endParaRPr lang="en-US" altLang="en-US" sz="1400" dirty="0">
              <a:solidFill>
                <a:prstClr val="black"/>
              </a:solidFill>
            </a:endParaRPr>
          </a:p>
        </p:txBody>
      </p:sp>
      <p:sp>
        <p:nvSpPr>
          <p:cNvPr id="6" name="Rectangle 2"/>
          <p:cNvSpPr txBox="1">
            <a:spLocks noChangeArrowheads="1"/>
          </p:cNvSpPr>
          <p:nvPr/>
        </p:nvSpPr>
        <p:spPr>
          <a:xfrm>
            <a:off x="3751944" y="-29535"/>
            <a:ext cx="8331200" cy="762000"/>
          </a:xfrm>
          <a:prstGeom prst="rect">
            <a:avLst/>
          </a:prstGeom>
          <a:noFill/>
          <a:ln/>
        </p:spPr>
        <p:txBody>
          <a:bodyPr lIns="122767" tIns="61384" rIns="122767" bIns="61384" anchor="b">
            <a:noAutofit/>
          </a:bodyPr>
          <a:lstStyle>
            <a:lvl1pPr algn="ctr" defTabSz="914378" rtl="0" eaLnBrk="1" latinLnBrk="0" hangingPunct="1">
              <a:spcBef>
                <a:spcPct val="0"/>
              </a:spcBef>
              <a:buNone/>
              <a:defRPr sz="3600" kern="1200">
                <a:solidFill>
                  <a:schemeClr val="bg1"/>
                </a:solidFill>
                <a:effectLst>
                  <a:outerShdw blurRad="38100" dist="38100" dir="2700000" algn="tl">
                    <a:srgbClr val="000000">
                      <a:alpha val="43137"/>
                    </a:srgbClr>
                  </a:outerShdw>
                </a:effectLst>
                <a:latin typeface="+mj-lt"/>
                <a:ea typeface="+mj-ea"/>
                <a:cs typeface="+mj-cs"/>
              </a:defRPr>
            </a:lvl1pPr>
          </a:lstStyle>
          <a:p>
            <a:pPr defTabSz="1219140"/>
            <a:r>
              <a:rPr lang="en-US" altLang="en-US" sz="3200" b="1" dirty="0">
                <a:solidFill>
                  <a:prstClr val="white"/>
                </a:solidFill>
                <a:effectLst>
                  <a:outerShdw blurRad="38100" dist="38100" dir="2700000" algn="tl">
                    <a:srgbClr val="FFFFFF"/>
                  </a:outerShdw>
                </a:effectLst>
                <a:latin typeface="Calibri"/>
              </a:rPr>
              <a:t>Critical Process Drives Under Voltage Protection</a:t>
            </a:r>
            <a:endParaRPr lang="en-US" sz="3200" b="1" dirty="0">
              <a:solidFill>
                <a:srgbClr val="FFFFFF"/>
              </a:solidFill>
              <a:latin typeface="Calibri"/>
            </a:endParaRPr>
          </a:p>
        </p:txBody>
      </p:sp>
      <p:sp>
        <p:nvSpPr>
          <p:cNvPr id="2" name="TextBox 1">
            <a:extLst>
              <a:ext uri="{FF2B5EF4-FFF2-40B4-BE49-F238E27FC236}">
                <a16:creationId xmlns:a16="http://schemas.microsoft.com/office/drawing/2014/main" id="{6687173F-A52E-4651-B6D7-5E02237F84BD}"/>
              </a:ext>
            </a:extLst>
          </p:cNvPr>
          <p:cNvSpPr txBox="1"/>
          <p:nvPr/>
        </p:nvSpPr>
        <p:spPr>
          <a:xfrm>
            <a:off x="183557" y="1403286"/>
            <a:ext cx="8772594" cy="2554545"/>
          </a:xfrm>
          <a:prstGeom prst="rect">
            <a:avLst/>
          </a:prstGeom>
          <a:noFill/>
        </p:spPr>
        <p:txBody>
          <a:bodyPr wrap="none" rtlCol="0">
            <a:spAutoFit/>
          </a:bodyPr>
          <a:lstStyle/>
          <a:p>
            <a:pPr defTabSz="1219170"/>
            <a:r>
              <a:rPr lang="en-US" sz="4000" b="1" dirty="0">
                <a:solidFill>
                  <a:prstClr val="black"/>
                </a:solidFill>
                <a:effectLst>
                  <a:outerShdw blurRad="38100" dist="38100" dir="2700000" algn="tl">
                    <a:srgbClr val="000000">
                      <a:alpha val="43137"/>
                    </a:srgbClr>
                  </a:outerShdw>
                </a:effectLst>
                <a:latin typeface="Calibri"/>
              </a:rPr>
              <a:t>Utility Power Can Be Lost In An Instant…</a:t>
            </a:r>
          </a:p>
          <a:p>
            <a:pPr marL="342900" indent="-342900" defTabSz="1219170">
              <a:buFont typeface="Arial" panose="020B0604020202020204" pitchFamily="34" charset="0"/>
              <a:buChar char="•"/>
            </a:pPr>
            <a:r>
              <a:rPr lang="en-US" sz="2400" b="1" dirty="0">
                <a:solidFill>
                  <a:prstClr val="black"/>
                </a:solidFill>
                <a:effectLst>
                  <a:outerShdw blurRad="38100" dist="38100" dir="2700000" algn="tl">
                    <a:srgbClr val="000000">
                      <a:alpha val="43137"/>
                    </a:srgbClr>
                  </a:outerShdw>
                </a:effectLst>
                <a:latin typeface="Calibri"/>
              </a:rPr>
              <a:t>Fallen Trees</a:t>
            </a:r>
          </a:p>
          <a:p>
            <a:pPr marL="342900" indent="-342900" defTabSz="1219170">
              <a:buFont typeface="Arial" panose="020B0604020202020204" pitchFamily="34" charset="0"/>
              <a:buChar char="•"/>
            </a:pPr>
            <a:r>
              <a:rPr lang="en-US" sz="2400" b="1" dirty="0">
                <a:solidFill>
                  <a:prstClr val="black"/>
                </a:solidFill>
                <a:effectLst>
                  <a:outerShdw blurRad="38100" dist="38100" dir="2700000" algn="tl">
                    <a:srgbClr val="000000">
                      <a:alpha val="43137"/>
                    </a:srgbClr>
                  </a:outerShdw>
                </a:effectLst>
                <a:latin typeface="Calibri"/>
              </a:rPr>
              <a:t>Flooding</a:t>
            </a:r>
          </a:p>
          <a:p>
            <a:pPr marL="342900" indent="-342900" defTabSz="1219170">
              <a:buFont typeface="Arial" panose="020B0604020202020204" pitchFamily="34" charset="0"/>
              <a:buChar char="•"/>
            </a:pPr>
            <a:r>
              <a:rPr lang="en-US" sz="2400" b="1" dirty="0">
                <a:solidFill>
                  <a:prstClr val="black"/>
                </a:solidFill>
                <a:effectLst>
                  <a:outerShdw blurRad="38100" dist="38100" dir="2700000" algn="tl">
                    <a:srgbClr val="000000">
                      <a:alpha val="43137"/>
                    </a:srgbClr>
                  </a:outerShdw>
                </a:effectLst>
                <a:latin typeface="Calibri"/>
              </a:rPr>
              <a:t>Lightning Strikes</a:t>
            </a:r>
          </a:p>
          <a:p>
            <a:pPr marL="342900" indent="-342900" defTabSz="1219170">
              <a:buFont typeface="Arial" panose="020B0604020202020204" pitchFamily="34" charset="0"/>
              <a:buChar char="•"/>
            </a:pPr>
            <a:r>
              <a:rPr lang="en-US" sz="2400" b="1" dirty="0">
                <a:solidFill>
                  <a:prstClr val="black"/>
                </a:solidFill>
                <a:effectLst>
                  <a:outerShdw blurRad="38100" dist="38100" dir="2700000" algn="tl">
                    <a:srgbClr val="000000">
                      <a:alpha val="43137"/>
                    </a:srgbClr>
                  </a:outerShdw>
                </a:effectLst>
                <a:latin typeface="Calibri"/>
              </a:rPr>
              <a:t>Mother Nature</a:t>
            </a:r>
          </a:p>
          <a:p>
            <a:pPr marL="342900" indent="-342900" defTabSz="1219170">
              <a:buFont typeface="Arial" panose="020B0604020202020204" pitchFamily="34" charset="0"/>
              <a:buChar char="•"/>
            </a:pPr>
            <a:r>
              <a:rPr lang="en-US" sz="2400" b="1" dirty="0">
                <a:solidFill>
                  <a:prstClr val="black"/>
                </a:solidFill>
                <a:effectLst>
                  <a:outerShdw blurRad="38100" dist="38100" dir="2700000" algn="tl">
                    <a:srgbClr val="000000">
                      <a:alpha val="43137"/>
                    </a:srgbClr>
                  </a:outerShdw>
                </a:effectLst>
                <a:latin typeface="Calibri"/>
              </a:rPr>
              <a:t>Human Nature</a:t>
            </a:r>
          </a:p>
        </p:txBody>
      </p:sp>
      <p:pic>
        <p:nvPicPr>
          <p:cNvPr id="7" name="Picture 6">
            <a:extLst>
              <a:ext uri="{FF2B5EF4-FFF2-40B4-BE49-F238E27FC236}">
                <a16:creationId xmlns:a16="http://schemas.microsoft.com/office/drawing/2014/main" id="{925A8886-E54E-44EB-BCDC-D4EC2806029D}"/>
              </a:ext>
            </a:extLst>
          </p:cNvPr>
          <p:cNvPicPr/>
          <p:nvPr/>
        </p:nvPicPr>
        <p:blipFill>
          <a:blip r:embed="rId6"/>
          <a:stretch>
            <a:fillRect/>
          </a:stretch>
        </p:blipFill>
        <p:spPr>
          <a:xfrm>
            <a:off x="2578367" y="4525039"/>
            <a:ext cx="2785254" cy="2028161"/>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grpSp>
        <p:nvGrpSpPr>
          <p:cNvPr id="8" name="Group 7">
            <a:extLst>
              <a:ext uri="{FF2B5EF4-FFF2-40B4-BE49-F238E27FC236}">
                <a16:creationId xmlns:a16="http://schemas.microsoft.com/office/drawing/2014/main" id="{26D6199E-32B8-40FF-81AB-D0EC67722900}"/>
              </a:ext>
            </a:extLst>
          </p:cNvPr>
          <p:cNvGrpSpPr/>
          <p:nvPr/>
        </p:nvGrpSpPr>
        <p:grpSpPr>
          <a:xfrm>
            <a:off x="9374538" y="2263321"/>
            <a:ext cx="2490892" cy="4059775"/>
            <a:chOff x="0" y="0"/>
            <a:chExt cx="4562602" cy="6835902"/>
          </a:xfrm>
        </p:grpSpPr>
        <p:sp>
          <p:nvSpPr>
            <p:cNvPr id="9" name="Rectangle 8">
              <a:extLst>
                <a:ext uri="{FF2B5EF4-FFF2-40B4-BE49-F238E27FC236}">
                  <a16:creationId xmlns:a16="http://schemas.microsoft.com/office/drawing/2014/main" id="{13A2FBD7-BDC9-415C-AB06-D9570A31B6FB}"/>
                </a:ext>
              </a:extLst>
            </p:cNvPr>
            <p:cNvSpPr/>
            <p:nvPr/>
          </p:nvSpPr>
          <p:spPr>
            <a:xfrm>
              <a:off x="3633216" y="61309"/>
              <a:ext cx="757611" cy="339003"/>
            </a:xfrm>
            <a:prstGeom prst="rect">
              <a:avLst/>
            </a:prstGeom>
            <a:ln/>
          </p:spPr>
          <p:style>
            <a:lnRef idx="2">
              <a:schemeClr val="dk1">
                <a:shade val="50000"/>
              </a:schemeClr>
            </a:lnRef>
            <a:fillRef idx="1">
              <a:schemeClr val="dk1"/>
            </a:fillRef>
            <a:effectRef idx="0">
              <a:schemeClr val="dk1"/>
            </a:effectRef>
            <a:fontRef idx="minor">
              <a:schemeClr val="lt1"/>
            </a:fontRef>
          </p:style>
          <p:txBody>
            <a:bodyPr vert="horz" lIns="0" tIns="0" rIns="0" bIns="0" rtlCol="0">
              <a:noAutofit/>
            </a:bodyPr>
            <a:lstStyle/>
            <a:p>
              <a:pPr defTabSz="1219170">
                <a:lnSpc>
                  <a:spcPct val="107000"/>
                </a:lnSpc>
                <a:spcAft>
                  <a:spcPts val="1067"/>
                </a:spcAft>
              </a:pPr>
              <a:r>
                <a:rPr lang="en-US" sz="2400">
                  <a:solidFill>
                    <a:srgbClr val="000099"/>
                  </a:solidFill>
                  <a:latin typeface="Arial" panose="020B0604020202020204" pitchFamily="34" charset="0"/>
                  <a:ea typeface="Arial" panose="020B0604020202020204" pitchFamily="34" charset="0"/>
                  <a:cs typeface="Calibri" panose="020F0502020204030204" pitchFamily="34" charset="0"/>
                </a:rPr>
                <a:t>Slide </a:t>
              </a:r>
              <a:endParaRPr lang="en-US" sz="1467">
                <a:solidFill>
                  <a:srgbClr val="000000"/>
                </a:solidFill>
                <a:latin typeface="Calibri" panose="020F0502020204030204" pitchFamily="34" charset="0"/>
                <a:ea typeface="Calibri" panose="020F0502020204030204" pitchFamily="34" charset="0"/>
                <a:cs typeface="Calibri" panose="020F0502020204030204" pitchFamily="34" charset="0"/>
              </a:endParaRPr>
            </a:p>
          </p:txBody>
        </p:sp>
        <p:sp>
          <p:nvSpPr>
            <p:cNvPr id="10" name="Rectangle 9">
              <a:extLst>
                <a:ext uri="{FF2B5EF4-FFF2-40B4-BE49-F238E27FC236}">
                  <a16:creationId xmlns:a16="http://schemas.microsoft.com/office/drawing/2014/main" id="{95FEC278-F7E0-42D6-83A6-7520E279946B}"/>
                </a:ext>
              </a:extLst>
            </p:cNvPr>
            <p:cNvSpPr/>
            <p:nvPr/>
          </p:nvSpPr>
          <p:spPr>
            <a:xfrm>
              <a:off x="4204716" y="61309"/>
              <a:ext cx="337326" cy="339003"/>
            </a:xfrm>
            <a:prstGeom prst="rect">
              <a:avLst/>
            </a:prstGeom>
            <a:ln/>
          </p:spPr>
          <p:style>
            <a:lnRef idx="2">
              <a:schemeClr val="dk1">
                <a:shade val="50000"/>
              </a:schemeClr>
            </a:lnRef>
            <a:fillRef idx="1">
              <a:schemeClr val="dk1"/>
            </a:fillRef>
            <a:effectRef idx="0">
              <a:schemeClr val="dk1"/>
            </a:effectRef>
            <a:fontRef idx="minor">
              <a:schemeClr val="lt1"/>
            </a:fontRef>
          </p:style>
          <p:txBody>
            <a:bodyPr vert="horz" lIns="0" tIns="0" rIns="0" bIns="0" rtlCol="0">
              <a:noAutofit/>
            </a:bodyPr>
            <a:lstStyle/>
            <a:p>
              <a:pPr defTabSz="1219170">
                <a:lnSpc>
                  <a:spcPct val="107000"/>
                </a:lnSpc>
                <a:spcAft>
                  <a:spcPts val="1067"/>
                </a:spcAft>
              </a:pPr>
              <a:r>
                <a:rPr lang="en-US" sz="2400">
                  <a:solidFill>
                    <a:srgbClr val="000099"/>
                  </a:solidFill>
                  <a:latin typeface="Arial" panose="020B0604020202020204" pitchFamily="34" charset="0"/>
                  <a:ea typeface="Arial" panose="020B0604020202020204" pitchFamily="34" charset="0"/>
                  <a:cs typeface="Calibri" panose="020F0502020204030204" pitchFamily="34" charset="0"/>
                </a:rPr>
                <a:t>34</a:t>
              </a:r>
              <a:endParaRPr lang="en-US" sz="1467">
                <a:solidFill>
                  <a:srgbClr val="000000"/>
                </a:solidFill>
                <a:latin typeface="Calibri" panose="020F0502020204030204" pitchFamily="34" charset="0"/>
                <a:ea typeface="Calibri" panose="020F0502020204030204" pitchFamily="34" charset="0"/>
                <a:cs typeface="Calibri" panose="020F0502020204030204" pitchFamily="34" charset="0"/>
              </a:endParaRPr>
            </a:p>
          </p:txBody>
        </p:sp>
        <p:sp>
          <p:nvSpPr>
            <p:cNvPr id="11" name="Rectangle 10">
              <a:extLst>
                <a:ext uri="{FF2B5EF4-FFF2-40B4-BE49-F238E27FC236}">
                  <a16:creationId xmlns:a16="http://schemas.microsoft.com/office/drawing/2014/main" id="{3063522F-51CB-4AE9-9C57-41AF9EC7C792}"/>
                </a:ext>
              </a:extLst>
            </p:cNvPr>
            <p:cNvSpPr/>
            <p:nvPr/>
          </p:nvSpPr>
          <p:spPr>
            <a:xfrm>
              <a:off x="4457700" y="61309"/>
              <a:ext cx="84472" cy="339003"/>
            </a:xfrm>
            <a:prstGeom prst="rect">
              <a:avLst/>
            </a:prstGeom>
            <a:ln/>
          </p:spPr>
          <p:style>
            <a:lnRef idx="2">
              <a:schemeClr val="dk1">
                <a:shade val="50000"/>
              </a:schemeClr>
            </a:lnRef>
            <a:fillRef idx="1">
              <a:schemeClr val="dk1"/>
            </a:fillRef>
            <a:effectRef idx="0">
              <a:schemeClr val="dk1"/>
            </a:effectRef>
            <a:fontRef idx="minor">
              <a:schemeClr val="lt1"/>
            </a:fontRef>
          </p:style>
          <p:txBody>
            <a:bodyPr vert="horz" lIns="0" tIns="0" rIns="0" bIns="0" rtlCol="0">
              <a:noAutofit/>
            </a:bodyPr>
            <a:lstStyle/>
            <a:p>
              <a:pPr defTabSz="1219170">
                <a:lnSpc>
                  <a:spcPct val="107000"/>
                </a:lnSpc>
                <a:spcAft>
                  <a:spcPts val="1067"/>
                </a:spcAft>
              </a:pPr>
              <a:r>
                <a:rPr lang="en-US" sz="2400">
                  <a:solidFill>
                    <a:srgbClr val="000099"/>
                  </a:solidFill>
                  <a:latin typeface="Arial" panose="020B0604020202020204" pitchFamily="34" charset="0"/>
                  <a:ea typeface="Arial" panose="020B0604020202020204" pitchFamily="34" charset="0"/>
                  <a:cs typeface="Calibri" panose="020F0502020204030204" pitchFamily="34" charset="0"/>
                </a:rPr>
                <a:t> </a:t>
              </a:r>
              <a:endParaRPr lang="en-US" sz="1467">
                <a:solidFill>
                  <a:srgbClr val="000000"/>
                </a:solidFill>
                <a:latin typeface="Calibri" panose="020F0502020204030204" pitchFamily="34" charset="0"/>
                <a:ea typeface="Calibri" panose="020F0502020204030204" pitchFamily="34" charset="0"/>
                <a:cs typeface="Calibri" panose="020F0502020204030204" pitchFamily="34" charset="0"/>
              </a:endParaRPr>
            </a:p>
          </p:txBody>
        </p:sp>
        <p:pic>
          <p:nvPicPr>
            <p:cNvPr id="12" name="Picture 11">
              <a:extLst>
                <a:ext uri="{FF2B5EF4-FFF2-40B4-BE49-F238E27FC236}">
                  <a16:creationId xmlns:a16="http://schemas.microsoft.com/office/drawing/2014/main" id="{04EB8EE1-043D-4025-AD7C-B5D928F50E6C}"/>
                </a:ext>
              </a:extLst>
            </p:cNvPr>
            <p:cNvPicPr/>
            <p:nvPr/>
          </p:nvPicPr>
          <p:blipFill>
            <a:blip r:embed="rId7"/>
            <a:stretch>
              <a:fillRect/>
            </a:stretch>
          </p:blipFill>
          <p:spPr>
            <a:xfrm>
              <a:off x="0" y="0"/>
              <a:ext cx="4562602" cy="6835902"/>
            </a:xfrm>
            <a:prstGeom prst="rect">
              <a:avLst/>
            </a:prstGeom>
          </p:spPr>
          <p:style>
            <a:lnRef idx="2">
              <a:schemeClr val="dk1">
                <a:shade val="50000"/>
              </a:schemeClr>
            </a:lnRef>
            <a:fillRef idx="1">
              <a:schemeClr val="dk1"/>
            </a:fillRef>
            <a:effectRef idx="0">
              <a:schemeClr val="dk1"/>
            </a:effectRef>
            <a:fontRef idx="minor">
              <a:schemeClr val="lt1"/>
            </a:fontRef>
          </p:style>
        </p:pic>
      </p:grpSp>
      <p:pic>
        <p:nvPicPr>
          <p:cNvPr id="13" name="Picture 3" descr="The Lincoln Electric System uses a squirrel guard from a company called Central Maloney. The picture shows an older version of squirrel guard on a transformer bushing. ">
            <a:extLst>
              <a:ext uri="{FF2B5EF4-FFF2-40B4-BE49-F238E27FC236}">
                <a16:creationId xmlns:a16="http://schemas.microsoft.com/office/drawing/2014/main" id="{34A3CA5D-5C18-4521-9280-1B0797BE2945}"/>
              </a:ext>
            </a:extLst>
          </p:cNvPr>
          <p:cNvPicPr>
            <a:picLocks noChangeAspect="1" noChangeArrowheads="1"/>
          </p:cNvPicPr>
          <p:nvPr/>
        </p:nvPicPr>
        <p:blipFill>
          <a:blip r:embed="rId8" cstate="print"/>
          <a:stretch>
            <a:fillRect/>
          </a:stretch>
        </p:blipFill>
        <p:spPr bwMode="auto">
          <a:xfrm>
            <a:off x="6930938" y="4375559"/>
            <a:ext cx="2583196" cy="203278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5" name="Rectangle 2">
            <a:extLst>
              <a:ext uri="{FF2B5EF4-FFF2-40B4-BE49-F238E27FC236}">
                <a16:creationId xmlns:a16="http://schemas.microsoft.com/office/drawing/2014/main" id="{DAEBBF39-60F2-4F28-9171-0F4D58E6F701}"/>
              </a:ext>
            </a:extLst>
          </p:cNvPr>
          <p:cNvSpPr txBox="1">
            <a:spLocks noChangeArrowheads="1"/>
          </p:cNvSpPr>
          <p:nvPr/>
        </p:nvSpPr>
        <p:spPr>
          <a:xfrm>
            <a:off x="183557" y="998409"/>
            <a:ext cx="3787437" cy="465993"/>
          </a:xfrm>
          <a:prstGeom prst="rect">
            <a:avLst/>
          </a:prstGeom>
          <a:solidFill>
            <a:srgbClr val="C00000"/>
          </a:solidFill>
          <a:ln>
            <a:solidFill>
              <a:schemeClr val="bg1"/>
            </a:solidFill>
          </a:ln>
        </p:spPr>
        <p:style>
          <a:lnRef idx="3">
            <a:schemeClr val="lt1"/>
          </a:lnRef>
          <a:fillRef idx="1">
            <a:schemeClr val="accent2"/>
          </a:fillRef>
          <a:effectRef idx="1">
            <a:schemeClr val="accent2"/>
          </a:effectRef>
          <a:fontRef idx="minor">
            <a:schemeClr val="lt1"/>
          </a:fontRef>
        </p:style>
        <p:txBody>
          <a:bodyPr vert="horz" lIns="92075" tIns="46039" rIns="92075" bIns="46039" rtlCol="0" anchor="b">
            <a:noAutofit/>
          </a:bodyPr>
          <a:lstStyle>
            <a:lvl1pPr algn="ctr" defTabSz="1219170" rtl="0" eaLnBrk="1" latinLnBrk="0" hangingPunct="1">
              <a:spcBef>
                <a:spcPct val="0"/>
              </a:spcBef>
              <a:buNone/>
              <a:defRPr sz="4800" kern="1200">
                <a:solidFill>
                  <a:schemeClr val="lt1"/>
                </a:solidFill>
                <a:effectLst>
                  <a:outerShdw blurRad="38100" dist="38100" dir="2700000" algn="tl">
                    <a:srgbClr val="000000">
                      <a:alpha val="43137"/>
                    </a:srgbClr>
                  </a:outerShdw>
                </a:effectLst>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altLang="en-US" sz="2400" b="1" dirty="0">
                <a:solidFill>
                  <a:schemeClr val="bg1"/>
                </a:solidFill>
              </a:rPr>
              <a:t>AC Line Loss (Utility Power)</a:t>
            </a:r>
          </a:p>
        </p:txBody>
      </p:sp>
      <p:pic>
        <p:nvPicPr>
          <p:cNvPr id="16" name="Picture 15">
            <a:extLst>
              <a:ext uri="{FF2B5EF4-FFF2-40B4-BE49-F238E27FC236}">
                <a16:creationId xmlns:a16="http://schemas.microsoft.com/office/drawing/2014/main" id="{D45F7BA3-A500-4E13-8326-F92E46251AC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26570" y="4215617"/>
            <a:ext cx="2785253" cy="1759574"/>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3" name="TextBox 2">
            <a:extLst>
              <a:ext uri="{FF2B5EF4-FFF2-40B4-BE49-F238E27FC236}">
                <a16:creationId xmlns:a16="http://schemas.microsoft.com/office/drawing/2014/main" id="{0CE2D71D-AA64-40ED-817C-4AB8831D2AB9}"/>
              </a:ext>
            </a:extLst>
          </p:cNvPr>
          <p:cNvSpPr txBox="1"/>
          <p:nvPr/>
        </p:nvSpPr>
        <p:spPr>
          <a:xfrm>
            <a:off x="1025774" y="5605859"/>
            <a:ext cx="1223348" cy="369332"/>
          </a:xfrm>
          <a:prstGeom prst="rect">
            <a:avLst/>
          </a:prstGeom>
          <a:noFill/>
          <a:effectLst>
            <a:glow rad="228600">
              <a:schemeClr val="accent6">
                <a:satMod val="175000"/>
                <a:alpha val="40000"/>
              </a:schemeClr>
            </a:glow>
          </a:effectLst>
        </p:spPr>
        <p:txBody>
          <a:bodyPr wrap="none" rtlCol="0">
            <a:spAutoFit/>
          </a:bodyPr>
          <a:lstStyle/>
          <a:p>
            <a:r>
              <a:rPr lang="en-US" b="1" dirty="0">
                <a:ln>
                  <a:solidFill>
                    <a:schemeClr val="bg1"/>
                  </a:solidFill>
                </a:ln>
                <a:solidFill>
                  <a:schemeClr val="tx1">
                    <a:alpha val="99000"/>
                  </a:schemeClr>
                </a:solidFill>
                <a:effectLst>
                  <a:outerShdw blurRad="38100" dist="38100" dir="2700000" algn="tl">
                    <a:srgbClr val="000000">
                      <a:alpha val="43137"/>
                    </a:srgbClr>
                  </a:outerShdw>
                </a:effectLst>
              </a:rPr>
              <a:t>Brown Out</a:t>
            </a:r>
          </a:p>
        </p:txBody>
      </p:sp>
      <p:pic>
        <p:nvPicPr>
          <p:cNvPr id="18" name="Picture 17">
            <a:extLst>
              <a:ext uri="{FF2B5EF4-FFF2-40B4-BE49-F238E27FC236}">
                <a16:creationId xmlns:a16="http://schemas.microsoft.com/office/drawing/2014/main" id="{2F9E794F-C0F1-4D29-84EE-D145D9C4926E}"/>
              </a:ext>
            </a:extLst>
          </p:cNvPr>
          <p:cNvPicPr>
            <a:picLocks noChangeAspect="1"/>
          </p:cNvPicPr>
          <p:nvPr/>
        </p:nvPicPr>
        <p:blipFill rotWithShape="1">
          <a:blip r:embed="rId10">
            <a:extLst>
              <a:ext uri="{28A0092B-C50C-407E-A947-70E740481C1C}">
                <a14:useLocalDpi xmlns:a14="http://schemas.microsoft.com/office/drawing/2010/main" val="0"/>
              </a:ext>
            </a:extLst>
          </a:blip>
          <a:srcRect b="7691"/>
          <a:stretch/>
        </p:blipFill>
        <p:spPr>
          <a:xfrm>
            <a:off x="9883837" y="5161724"/>
            <a:ext cx="2091886" cy="1316782"/>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356720170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nvGraphicFramePr>
        <p:xfrm>
          <a:off x="7914018" y="943544"/>
          <a:ext cx="4121149" cy="325614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24258" name="Picture 2" descr="C:\Documents and Settings\Todd Edwards\Local Settings\Temporary Internet Files\Content.IE5\UW7IVU6D\MP900385419[1].jpg"/>
          <p:cNvPicPr>
            <a:picLocks noChangeAspect="1" noChangeArrowheads="1"/>
          </p:cNvPicPr>
          <p:nvPr/>
        </p:nvPicPr>
        <p:blipFill>
          <a:blip r:embed="rId8" cstate="print"/>
          <a:srcRect/>
          <a:stretch>
            <a:fillRect/>
          </a:stretch>
        </p:blipFill>
        <p:spPr bwMode="auto">
          <a:xfrm>
            <a:off x="7583312" y="4641809"/>
            <a:ext cx="1189580" cy="1249060"/>
          </a:xfrm>
          <a:prstGeom prst="rect">
            <a:avLst/>
          </a:prstGeom>
          <a:ln>
            <a:noFill/>
          </a:ln>
          <a:effectLst>
            <a:glow rad="228600">
              <a:schemeClr val="accent3">
                <a:satMod val="175000"/>
                <a:alpha val="40000"/>
              </a:schemeClr>
            </a:glow>
            <a:outerShdw blurRad="292100" dist="139700" dir="2700000" algn="tl" rotWithShape="0">
              <a:srgbClr val="333333">
                <a:alpha val="65000"/>
              </a:srgbClr>
            </a:outerShdw>
          </a:effectLst>
        </p:spPr>
      </p:pic>
      <p:pic>
        <p:nvPicPr>
          <p:cNvPr id="224261" name="Picture 5" descr="C:\Documents and Settings\Todd Edwards\Local Settings\Temporary Internet Files\Content.IE5\F3J6RTFR\MP900316418[1].jpg"/>
          <p:cNvPicPr>
            <a:picLocks noChangeAspect="1" noChangeArrowheads="1"/>
          </p:cNvPicPr>
          <p:nvPr/>
        </p:nvPicPr>
        <p:blipFill>
          <a:blip r:embed="rId9" cstate="print"/>
          <a:srcRect/>
          <a:stretch>
            <a:fillRect/>
          </a:stretch>
        </p:blipFill>
        <p:spPr bwMode="auto">
          <a:xfrm>
            <a:off x="0" y="4199693"/>
            <a:ext cx="4041443" cy="2184400"/>
          </a:xfrm>
          <a:prstGeom prst="rect">
            <a:avLst/>
          </a:prstGeom>
          <a:noFill/>
        </p:spPr>
      </p:pic>
      <p:sp>
        <p:nvSpPr>
          <p:cNvPr id="2" name="Multiply 1"/>
          <p:cNvSpPr/>
          <p:nvPr/>
        </p:nvSpPr>
        <p:spPr>
          <a:xfrm>
            <a:off x="2877256" y="4577319"/>
            <a:ext cx="1828800" cy="1461011"/>
          </a:xfrm>
          <a:prstGeom prst="mathMultiply">
            <a:avLst/>
          </a:prstGeom>
        </p:spPr>
        <p:style>
          <a:lnRef idx="3">
            <a:schemeClr val="lt1"/>
          </a:lnRef>
          <a:fillRef idx="1">
            <a:schemeClr val="accent1"/>
          </a:fillRef>
          <a:effectRef idx="1">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solidFill>
                <a:prstClr val="white"/>
              </a:solidFill>
            </a:endParaRPr>
          </a:p>
        </p:txBody>
      </p:sp>
      <p:sp>
        <p:nvSpPr>
          <p:cNvPr id="3" name="TextBox 2"/>
          <p:cNvSpPr txBox="1"/>
          <p:nvPr/>
        </p:nvSpPr>
        <p:spPr>
          <a:xfrm>
            <a:off x="4574846" y="5001300"/>
            <a:ext cx="2841956" cy="666786"/>
          </a:xfrm>
          <a:prstGeom prst="rect">
            <a:avLst/>
          </a:prstGeom>
          <a:noFill/>
          <a:ln>
            <a:solidFill>
              <a:schemeClr val="accent3">
                <a:lumMod val="75000"/>
              </a:schemeClr>
            </a:solidFill>
          </a:ln>
          <a:effectLst>
            <a:glow rad="228600">
              <a:schemeClr val="accent3">
                <a:satMod val="175000"/>
                <a:alpha val="40000"/>
              </a:schemeClr>
            </a:glow>
          </a:effectLst>
        </p:spPr>
        <p:txBody>
          <a:bodyPr wrap="square" rtlCol="0">
            <a:spAutoFit/>
          </a:bodyPr>
          <a:lstStyle/>
          <a:p>
            <a:r>
              <a:rPr lang="en-US" sz="3733" b="1" dirty="0">
                <a:solidFill>
                  <a:srgbClr val="00B050"/>
                </a:solidFill>
                <a:effectLst>
                  <a:outerShdw blurRad="38100" dist="38100" dir="2700000" algn="tl">
                    <a:srgbClr val="000000">
                      <a:alpha val="43137"/>
                    </a:srgbClr>
                  </a:outerShdw>
                </a:effectLst>
              </a:rPr>
              <a:t>$$$ in Losses</a:t>
            </a:r>
          </a:p>
        </p:txBody>
      </p:sp>
      <p:sp>
        <p:nvSpPr>
          <p:cNvPr id="4" name="Equal 3"/>
          <p:cNvSpPr/>
          <p:nvPr/>
        </p:nvSpPr>
        <p:spPr>
          <a:xfrm>
            <a:off x="8697091" y="4942874"/>
            <a:ext cx="1117600" cy="697627"/>
          </a:xfrm>
          <a:prstGeom prst="mathEqual">
            <a:avLst/>
          </a:prstGeom>
        </p:spPr>
        <p:style>
          <a:lnRef idx="3">
            <a:schemeClr val="lt1"/>
          </a:lnRef>
          <a:fillRef idx="1">
            <a:schemeClr val="accent1"/>
          </a:fillRef>
          <a:effectRef idx="1">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solidFill>
                <a:prstClr val="black"/>
              </a:solidFill>
            </a:endParaRPr>
          </a:p>
        </p:txBody>
      </p:sp>
      <p:sp>
        <p:nvSpPr>
          <p:cNvPr id="6" name="TextBox 5"/>
          <p:cNvSpPr txBox="1"/>
          <p:nvPr/>
        </p:nvSpPr>
        <p:spPr>
          <a:xfrm>
            <a:off x="9814691" y="4700082"/>
            <a:ext cx="2070640" cy="1200329"/>
          </a:xfrm>
          <a:prstGeom prst="rect">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ln w="25400">
            <a:solidFill>
              <a:schemeClr val="tx1"/>
            </a:solidFill>
          </a:ln>
          <a:effectLst>
            <a:glow rad="228600">
              <a:schemeClr val="accent3">
                <a:satMod val="175000"/>
                <a:alpha val="40000"/>
              </a:schemeClr>
            </a:glow>
          </a:effectLst>
        </p:spPr>
        <p:txBody>
          <a:bodyPr wrap="square" rtlCol="0">
            <a:spAutoFit/>
          </a:bodyPr>
          <a:lstStyle/>
          <a:p>
            <a:pPr algn="ctr"/>
            <a:r>
              <a:rPr lang="en-US" sz="2400" b="1" dirty="0">
                <a:solidFill>
                  <a:srgbClr val="FFFF00"/>
                </a:solidFill>
                <a:effectLst>
                  <a:outerShdw blurRad="38100" dist="38100" dir="2700000" algn="tl">
                    <a:srgbClr val="000000">
                      <a:alpha val="43137"/>
                    </a:srgbClr>
                  </a:outerShdw>
                </a:effectLst>
              </a:rPr>
              <a:t>The Need for Process Level Protection</a:t>
            </a:r>
          </a:p>
        </p:txBody>
      </p:sp>
      <p:sp>
        <p:nvSpPr>
          <p:cNvPr id="10" name="Title 1"/>
          <p:cNvSpPr txBox="1">
            <a:spLocks/>
          </p:cNvSpPr>
          <p:nvPr/>
        </p:nvSpPr>
        <p:spPr>
          <a:xfrm>
            <a:off x="128920" y="1034439"/>
            <a:ext cx="6449162" cy="363902"/>
          </a:xfrm>
          <a:prstGeom prst="rect">
            <a:avLst/>
          </a:prstGeom>
          <a:solidFill>
            <a:srgbClr val="C00000"/>
          </a:solidFill>
        </p:spPr>
        <p:style>
          <a:lnRef idx="3">
            <a:schemeClr val="lt1"/>
          </a:lnRef>
          <a:fillRef idx="1">
            <a:schemeClr val="accent2"/>
          </a:fillRef>
          <a:effectRef idx="1">
            <a:schemeClr val="accent2"/>
          </a:effectRef>
          <a:fontRef idx="minor">
            <a:schemeClr val="lt1"/>
          </a:fontRef>
        </p:style>
        <p:txBody>
          <a:bodyPr>
            <a:noAutofit/>
          </a:bodyPr>
          <a:lstStyle>
            <a:lvl1pPr algn="ctr" defTabSz="1219170" rtl="0" eaLnBrk="1" latinLnBrk="0" hangingPunct="1">
              <a:spcBef>
                <a:spcPct val="0"/>
              </a:spcBef>
              <a:buNone/>
              <a:defRPr sz="4800" kern="1200">
                <a:solidFill>
                  <a:schemeClr val="lt1"/>
                </a:solidFill>
                <a:effectLst>
                  <a:outerShdw blurRad="38100" dist="38100" dir="2700000" algn="tl">
                    <a:srgbClr val="000000">
                      <a:alpha val="43137"/>
                    </a:srgbClr>
                  </a:outerShdw>
                </a:effectLst>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defRPr/>
            </a:pPr>
            <a:r>
              <a:rPr lang="en-US" sz="1800" b="1" dirty="0">
                <a:solidFill>
                  <a:srgbClr val="FFFFFF"/>
                </a:solidFill>
                <a:cs typeface="Arial" charset="0"/>
              </a:rPr>
              <a:t>Why Maintain VFD Power During AC Line Sag and Outage Events</a:t>
            </a:r>
          </a:p>
        </p:txBody>
      </p:sp>
      <p:sp>
        <p:nvSpPr>
          <p:cNvPr id="11" name="Title 1"/>
          <p:cNvSpPr txBox="1">
            <a:spLocks/>
          </p:cNvSpPr>
          <p:nvPr/>
        </p:nvSpPr>
        <p:spPr>
          <a:xfrm>
            <a:off x="3860800" y="0"/>
            <a:ext cx="8331200" cy="914400"/>
          </a:xfrm>
          <a:prstGeom prst="rect">
            <a:avLst/>
          </a:prstGeom>
        </p:spPr>
        <p:txBody>
          <a:bodyPr/>
          <a:lstStyle>
            <a:lvl1pPr algn="ctr" defTabSz="1219170" rtl="0" eaLnBrk="1" latinLnBrk="0" hangingPunct="1">
              <a:spcBef>
                <a:spcPct val="0"/>
              </a:spcBef>
              <a:buNone/>
              <a:defRPr sz="4800" kern="1200">
                <a:solidFill>
                  <a:schemeClr val="bg1"/>
                </a:solidFill>
                <a:effectLst>
                  <a:outerShdw blurRad="38100" dist="38100" dir="2700000" algn="tl">
                    <a:srgbClr val="000000">
                      <a:alpha val="43137"/>
                    </a:srgbClr>
                  </a:outerShdw>
                </a:effectLst>
                <a:latin typeface="+mj-lt"/>
                <a:ea typeface="+mj-ea"/>
                <a:cs typeface="+mj-cs"/>
              </a:defRPr>
            </a:lvl1pPr>
          </a:lstStyle>
          <a:p>
            <a:r>
              <a:rPr lang="en-US" b="1" dirty="0"/>
              <a:t>Critical Process Protection</a:t>
            </a:r>
          </a:p>
        </p:txBody>
      </p:sp>
      <p:graphicFrame>
        <p:nvGraphicFramePr>
          <p:cNvPr id="12" name="Diagram 11">
            <a:extLst>
              <a:ext uri="{FF2B5EF4-FFF2-40B4-BE49-F238E27FC236}">
                <a16:creationId xmlns:a16="http://schemas.microsoft.com/office/drawing/2014/main" id="{ACF58A1E-9C7A-4C91-A3E8-7272CA9823D3}"/>
              </a:ext>
            </a:extLst>
          </p:cNvPr>
          <p:cNvGraphicFramePr/>
          <p:nvPr/>
        </p:nvGraphicFramePr>
        <p:xfrm>
          <a:off x="128920" y="1004528"/>
          <a:ext cx="7656179" cy="3704321"/>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Tree>
    <p:extLst>
      <p:ext uri="{BB962C8B-B14F-4D97-AF65-F5344CB8AC3E}">
        <p14:creationId xmlns:p14="http://schemas.microsoft.com/office/powerpoint/2010/main" val="41374129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a:xfrm>
            <a:off x="11123628" y="6356352"/>
            <a:ext cx="458771" cy="365125"/>
          </a:xfrm>
        </p:spPr>
        <p:txBody>
          <a:bodyPr/>
          <a:lstStyle>
            <a:lvl1pPr>
              <a:defRPr>
                <a:solidFill>
                  <a:schemeClr val="tx1"/>
                </a:solidFill>
                <a:latin typeface="Calibri" pitchFamily="34" charset="0"/>
              </a:defRPr>
            </a:lvl1pPr>
            <a:lvl2pPr marL="742913" indent="-285737">
              <a:defRPr>
                <a:solidFill>
                  <a:schemeClr val="tx1"/>
                </a:solidFill>
                <a:latin typeface="Calibri" pitchFamily="34" charset="0"/>
              </a:defRPr>
            </a:lvl2pPr>
            <a:lvl3pPr marL="1142942" indent="-228589">
              <a:defRPr>
                <a:solidFill>
                  <a:schemeClr val="tx1"/>
                </a:solidFill>
                <a:latin typeface="Calibri" pitchFamily="34" charset="0"/>
              </a:defRPr>
            </a:lvl3pPr>
            <a:lvl4pPr marL="1600120" indent="-228589">
              <a:defRPr>
                <a:solidFill>
                  <a:schemeClr val="tx1"/>
                </a:solidFill>
                <a:latin typeface="Calibri" pitchFamily="34" charset="0"/>
              </a:defRPr>
            </a:lvl4pPr>
            <a:lvl5pPr marL="2057298" indent="-228589">
              <a:defRPr>
                <a:solidFill>
                  <a:schemeClr val="tx1"/>
                </a:solidFill>
                <a:latin typeface="Calibri" pitchFamily="34" charset="0"/>
              </a:defRPr>
            </a:lvl5pPr>
            <a:lvl6pPr marL="2514474" indent="-228589" fontAlgn="base">
              <a:spcBef>
                <a:spcPct val="0"/>
              </a:spcBef>
              <a:spcAft>
                <a:spcPct val="0"/>
              </a:spcAft>
              <a:defRPr>
                <a:solidFill>
                  <a:schemeClr val="tx1"/>
                </a:solidFill>
                <a:latin typeface="Calibri" pitchFamily="34" charset="0"/>
              </a:defRPr>
            </a:lvl6pPr>
            <a:lvl7pPr marL="2971652" indent="-228589" fontAlgn="base">
              <a:spcBef>
                <a:spcPct val="0"/>
              </a:spcBef>
              <a:spcAft>
                <a:spcPct val="0"/>
              </a:spcAft>
              <a:defRPr>
                <a:solidFill>
                  <a:schemeClr val="tx1"/>
                </a:solidFill>
                <a:latin typeface="Calibri" pitchFamily="34" charset="0"/>
              </a:defRPr>
            </a:lvl7pPr>
            <a:lvl8pPr marL="3428829" indent="-228589" fontAlgn="base">
              <a:spcBef>
                <a:spcPct val="0"/>
              </a:spcBef>
              <a:spcAft>
                <a:spcPct val="0"/>
              </a:spcAft>
              <a:defRPr>
                <a:solidFill>
                  <a:schemeClr val="tx1"/>
                </a:solidFill>
                <a:latin typeface="Calibri" pitchFamily="34" charset="0"/>
              </a:defRPr>
            </a:lvl8pPr>
            <a:lvl9pPr marL="3886006" indent="-228589" fontAlgn="base">
              <a:spcBef>
                <a:spcPct val="0"/>
              </a:spcBef>
              <a:spcAft>
                <a:spcPct val="0"/>
              </a:spcAft>
              <a:defRPr>
                <a:solidFill>
                  <a:schemeClr val="tx1"/>
                </a:solidFill>
                <a:latin typeface="Calibri" pitchFamily="34" charset="0"/>
              </a:defRPr>
            </a:lvl9pPr>
          </a:lstStyle>
          <a:p>
            <a:fld id="{98C47EEC-35FD-4139-98F1-D9963C3E64FE}" type="slidenum">
              <a:rPr lang="en-US" altLang="en-US">
                <a:solidFill>
                  <a:srgbClr val="898989"/>
                </a:solidFill>
              </a:rPr>
              <a:pPr/>
              <a:t>34</a:t>
            </a:fld>
            <a:endParaRPr lang="en-US" altLang="en-US">
              <a:solidFill>
                <a:srgbClr val="898989"/>
              </a:solidFill>
            </a:endParaRPr>
          </a:p>
        </p:txBody>
      </p:sp>
      <p:pic>
        <p:nvPicPr>
          <p:cNvPr id="29697" name="Picture 1"/>
          <p:cNvPicPr>
            <a:picLocks noChangeAspect="1" noChangeArrowheads="1"/>
          </p:cNvPicPr>
          <p:nvPr/>
        </p:nvPicPr>
        <p:blipFill>
          <a:blip r:embed="rId3"/>
          <a:srcRect/>
          <a:stretch>
            <a:fillRect/>
          </a:stretch>
        </p:blipFill>
        <p:spPr bwMode="auto">
          <a:xfrm>
            <a:off x="4298544" y="1569594"/>
            <a:ext cx="7362279" cy="4689804"/>
          </a:xfrm>
          <a:prstGeom prst="snip2DiagRect">
            <a:avLst/>
          </a:prstGeom>
          <a:solidFill>
            <a:srgbClr val="FFFFFF">
              <a:shade val="85000"/>
            </a:srgbClr>
          </a:solidFill>
          <a:ln w="88900" cap="sq">
            <a:solidFill>
              <a:srgbClr val="FFFFFF"/>
            </a:solidFill>
            <a:miter lim="800000"/>
          </a:ln>
          <a:effectLst>
            <a:glow rad="533400">
              <a:schemeClr val="accent2">
                <a:satMod val="175000"/>
                <a:alpha val="40000"/>
              </a:schemeClr>
            </a:glow>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9" name="TextBox 8"/>
          <p:cNvSpPr txBox="1"/>
          <p:nvPr/>
        </p:nvSpPr>
        <p:spPr>
          <a:xfrm>
            <a:off x="78173" y="1984190"/>
            <a:ext cx="3334329" cy="400110"/>
          </a:xfrm>
          <a:prstGeom prst="rect">
            <a:avLst/>
          </a:prstGeom>
          <a:ln/>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en-US" sz="2000" b="1" dirty="0">
                <a:solidFill>
                  <a:schemeClr val="tx1"/>
                </a:solidFill>
                <a:effectLst>
                  <a:outerShdw blurRad="38100" dist="38100" dir="2700000" algn="tl">
                    <a:srgbClr val="000000">
                      <a:alpha val="43137"/>
                    </a:srgbClr>
                  </a:outerShdw>
                </a:effectLst>
              </a:rPr>
              <a:t>System &amp; Drive Fault Settings</a:t>
            </a:r>
          </a:p>
        </p:txBody>
      </p:sp>
      <p:sp>
        <p:nvSpPr>
          <p:cNvPr id="12" name="Rectangle 2"/>
          <p:cNvSpPr>
            <a:spLocks noGrp="1" noChangeArrowheads="1"/>
          </p:cNvSpPr>
          <p:nvPr>
            <p:ph type="title"/>
          </p:nvPr>
        </p:nvSpPr>
        <p:spPr>
          <a:xfrm>
            <a:off x="3860800" y="79444"/>
            <a:ext cx="8331200" cy="787400"/>
          </a:xfr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lIns="92075" tIns="46039" rIns="92075" bIns="46039" rtlCol="0" anchor="b">
            <a:noAutofit/>
          </a:bodyPr>
          <a:lstStyle/>
          <a:p>
            <a:pPr defTabSz="1219140"/>
            <a:r>
              <a:rPr lang="en-US" altLang="en-US" sz="5400" b="1" dirty="0">
                <a:solidFill>
                  <a:prstClr val="white"/>
                </a:solidFill>
                <a:effectLst>
                  <a:outerShdw blurRad="38100" dist="38100" dir="2700000" algn="tl">
                    <a:srgbClr val="FFFFFF"/>
                  </a:outerShdw>
                </a:effectLst>
              </a:rPr>
              <a:t>Process Protection</a:t>
            </a:r>
            <a:endParaRPr lang="en-US" sz="5400" b="1" dirty="0">
              <a:solidFill>
                <a:srgbClr val="FFFFFF"/>
              </a:solidFill>
            </a:endParaRPr>
          </a:p>
        </p:txBody>
      </p:sp>
      <p:sp>
        <p:nvSpPr>
          <p:cNvPr id="8" name="TextBox 7"/>
          <p:cNvSpPr txBox="1"/>
          <p:nvPr/>
        </p:nvSpPr>
        <p:spPr>
          <a:xfrm>
            <a:off x="82574" y="2472294"/>
            <a:ext cx="3268341" cy="400110"/>
          </a:xfrm>
          <a:prstGeom prst="rect">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solidFill>
              <a:schemeClr val="dk1">
                <a:hueOff val="0"/>
                <a:satOff val="0"/>
                <a:lumOff val="0"/>
              </a:schemeClr>
            </a:solidFill>
          </a:ln>
          <a:effectLst>
            <a:outerShdw blurRad="50800" dist="38100" dir="5400000" algn="t" rotWithShape="0">
              <a:prstClr val="black">
                <a:alpha val="40000"/>
              </a:prstClr>
            </a:outerShdw>
          </a:effectLst>
        </p:spPr>
        <p:txBody>
          <a:bodyPr wrap="square" rtlCol="0">
            <a:spAutoFit/>
          </a:bodyPr>
          <a:lstStyle/>
          <a:p>
            <a:pPr algn="ctr"/>
            <a:r>
              <a:rPr lang="en-US" sz="2000" b="1" dirty="0">
                <a:effectLst>
                  <a:outerShdw blurRad="38100" dist="38100" dir="2700000" algn="tl">
                    <a:srgbClr val="000000">
                      <a:alpha val="43137"/>
                    </a:srgbClr>
                  </a:outerShdw>
                </a:effectLst>
              </a:rPr>
              <a:t>Internal Plant Load Shifting</a:t>
            </a:r>
          </a:p>
        </p:txBody>
      </p:sp>
      <p:sp>
        <p:nvSpPr>
          <p:cNvPr id="10" name="TextBox 9"/>
          <p:cNvSpPr txBox="1"/>
          <p:nvPr/>
        </p:nvSpPr>
        <p:spPr>
          <a:xfrm>
            <a:off x="72903" y="2960398"/>
            <a:ext cx="2045523" cy="400110"/>
          </a:xfrm>
          <a:prstGeom prst="rect">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solidFill>
              <a:schemeClr val="dk1">
                <a:hueOff val="0"/>
                <a:satOff val="0"/>
                <a:lumOff val="0"/>
              </a:schemeClr>
            </a:solidFill>
          </a:ln>
          <a:effectLst>
            <a:outerShdw blurRad="50800" dist="38100" dir="5400000" algn="t" rotWithShape="0">
              <a:prstClr val="black">
                <a:alpha val="40000"/>
              </a:prstClr>
            </a:outerShdw>
          </a:effectLst>
        </p:spPr>
        <p:txBody>
          <a:bodyPr wrap="square" rtlCol="0">
            <a:spAutoFit/>
          </a:bodyPr>
          <a:lstStyle/>
          <a:p>
            <a:r>
              <a:rPr lang="en-US" sz="2000" b="1" dirty="0">
                <a:effectLst>
                  <a:outerShdw blurRad="38100" dist="38100" dir="2700000" algn="tl">
                    <a:srgbClr val="000000">
                      <a:alpha val="43137"/>
                    </a:srgbClr>
                  </a:outerShdw>
                </a:effectLst>
              </a:rPr>
              <a:t>Internal Plant PQ</a:t>
            </a:r>
          </a:p>
        </p:txBody>
      </p:sp>
      <p:sp>
        <p:nvSpPr>
          <p:cNvPr id="11" name="Rectangle 2"/>
          <p:cNvSpPr txBox="1">
            <a:spLocks noChangeArrowheads="1"/>
          </p:cNvSpPr>
          <p:nvPr/>
        </p:nvSpPr>
        <p:spPr>
          <a:xfrm>
            <a:off x="43514" y="928368"/>
            <a:ext cx="4160841" cy="461888"/>
          </a:xfrm>
          <a:prstGeom prst="rect">
            <a:avLst/>
          </a:prstGeom>
          <a:solidFill>
            <a:srgbClr val="C00000"/>
          </a:solidFill>
        </p:spPr>
        <p:style>
          <a:lnRef idx="3">
            <a:schemeClr val="lt1"/>
          </a:lnRef>
          <a:fillRef idx="1">
            <a:schemeClr val="accent2"/>
          </a:fillRef>
          <a:effectRef idx="1">
            <a:schemeClr val="accent2"/>
          </a:effectRef>
          <a:fontRef idx="minor">
            <a:schemeClr val="lt1"/>
          </a:fontRef>
        </p:style>
        <p:txBody>
          <a:bodyPr vert="horz" lIns="92075" tIns="46039" rIns="92075" bIns="46039" rtlCol="0" anchor="b">
            <a:normAutofit fontScale="92500" lnSpcReduction="10000"/>
          </a:bodyPr>
          <a:lstStyle>
            <a:lvl1pPr algn="ctr" defTabSz="1219170" rtl="0" eaLnBrk="1" latinLnBrk="0" hangingPunct="1">
              <a:spcBef>
                <a:spcPct val="0"/>
              </a:spcBef>
              <a:buNone/>
              <a:defRPr sz="4800" kern="1200">
                <a:solidFill>
                  <a:schemeClr val="lt1"/>
                </a:solidFill>
                <a:effectLst>
                  <a:outerShdw blurRad="38100" dist="38100" dir="2700000" algn="tl">
                    <a:srgbClr val="000000">
                      <a:alpha val="43137"/>
                    </a:srgbClr>
                  </a:outerShdw>
                </a:effectLst>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altLang="en-US" sz="2800" b="1" dirty="0"/>
              <a:t>AC Line Loss (Internal Plant)</a:t>
            </a:r>
            <a:endParaRPr lang="en-US" altLang="en-US" sz="2800" b="1" dirty="0">
              <a:solidFill>
                <a:srgbClr val="FFFFFF"/>
              </a:solidFill>
            </a:endParaRPr>
          </a:p>
        </p:txBody>
      </p:sp>
      <p:sp>
        <p:nvSpPr>
          <p:cNvPr id="19" name="TextBox 18">
            <a:extLst>
              <a:ext uri="{FF2B5EF4-FFF2-40B4-BE49-F238E27FC236}">
                <a16:creationId xmlns:a16="http://schemas.microsoft.com/office/drawing/2014/main" id="{53A9796E-B040-4AAC-B435-8F010E753BA7}"/>
              </a:ext>
            </a:extLst>
          </p:cNvPr>
          <p:cNvSpPr txBox="1"/>
          <p:nvPr/>
        </p:nvSpPr>
        <p:spPr>
          <a:xfrm>
            <a:off x="82574" y="3437554"/>
            <a:ext cx="1229834" cy="369332"/>
          </a:xfrm>
          <a:prstGeom prst="rect">
            <a:avLst/>
          </a:prstGeom>
          <a:ln>
            <a:solidFill>
              <a:schemeClr val="tx1"/>
            </a:solidFill>
          </a:ln>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en-US" b="1" dirty="0">
                <a:solidFill>
                  <a:schemeClr val="tx1"/>
                </a:solidFill>
                <a:effectLst>
                  <a:outerShdw blurRad="38100" dist="38100" dir="2700000" algn="tl">
                    <a:srgbClr val="000000">
                      <a:alpha val="43137"/>
                    </a:srgbClr>
                  </a:outerShdw>
                </a:effectLst>
              </a:rPr>
              <a:t>Reclosures</a:t>
            </a:r>
          </a:p>
        </p:txBody>
      </p:sp>
      <p:sp>
        <p:nvSpPr>
          <p:cNvPr id="20" name="TextBox 19">
            <a:extLst>
              <a:ext uri="{FF2B5EF4-FFF2-40B4-BE49-F238E27FC236}">
                <a16:creationId xmlns:a16="http://schemas.microsoft.com/office/drawing/2014/main" id="{199699BF-42B5-4CC4-95F2-F4C61F39F20F}"/>
              </a:ext>
            </a:extLst>
          </p:cNvPr>
          <p:cNvSpPr txBox="1"/>
          <p:nvPr/>
        </p:nvSpPr>
        <p:spPr>
          <a:xfrm>
            <a:off x="72903" y="4320093"/>
            <a:ext cx="3990617" cy="369332"/>
          </a:xfrm>
          <a:prstGeom prst="rect">
            <a:avLst/>
          </a:prstGeom>
          <a:ln>
            <a:solidFill>
              <a:schemeClr val="tx1"/>
            </a:solidFill>
          </a:ln>
          <a:effectLst>
            <a:outerShdw blurRad="40000" dist="23000" dir="5400000" rotWithShape="0">
              <a:srgbClr val="000000">
                <a:alpha val="35000"/>
              </a:srgbClr>
            </a:outerShdw>
          </a:effectLst>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en-US" b="1" dirty="0">
                <a:solidFill>
                  <a:schemeClr val="tx1"/>
                </a:solidFill>
                <a:effectLst>
                  <a:outerShdw blurRad="38100" dist="38100" dir="2700000" algn="tl">
                    <a:srgbClr val="000000">
                      <a:alpha val="43137"/>
                    </a:srgbClr>
                  </a:outerShdw>
                </a:effectLst>
              </a:rPr>
              <a:t>Last Maintenance Actions Accomplished </a:t>
            </a:r>
          </a:p>
        </p:txBody>
      </p:sp>
      <p:sp>
        <p:nvSpPr>
          <p:cNvPr id="22" name="TextBox 21">
            <a:extLst>
              <a:ext uri="{FF2B5EF4-FFF2-40B4-BE49-F238E27FC236}">
                <a16:creationId xmlns:a16="http://schemas.microsoft.com/office/drawing/2014/main" id="{97BEE1F9-F7B4-4549-A019-0F85197ACCEB}"/>
              </a:ext>
            </a:extLst>
          </p:cNvPr>
          <p:cNvSpPr txBox="1"/>
          <p:nvPr/>
        </p:nvSpPr>
        <p:spPr>
          <a:xfrm>
            <a:off x="78173" y="1473891"/>
            <a:ext cx="3990617" cy="400110"/>
          </a:xfrm>
          <a:prstGeom prst="rect">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solidFill>
              <a:schemeClr val="dk1">
                <a:hueOff val="0"/>
                <a:satOff val="0"/>
                <a:lumOff val="0"/>
              </a:schemeClr>
            </a:solidFill>
          </a:ln>
          <a:effectLst>
            <a:outerShdw blurRad="50800" dist="38100" dir="5400000" algn="t" rotWithShape="0">
              <a:prstClr val="black">
                <a:alpha val="40000"/>
              </a:prstClr>
            </a:outerShdw>
          </a:effectLst>
        </p:spPr>
        <p:txBody>
          <a:bodyPr wrap="square" rtlCol="0">
            <a:spAutoFit/>
          </a:bodyPr>
          <a:lstStyle/>
          <a:p>
            <a:r>
              <a:rPr lang="en-US" sz="2000" b="1" dirty="0">
                <a:effectLst>
                  <a:outerShdw blurRad="38100" dist="38100" dir="2700000" algn="tl">
                    <a:srgbClr val="000000">
                      <a:alpha val="43137"/>
                    </a:srgbClr>
                  </a:outerShdw>
                </a:effectLst>
              </a:rPr>
              <a:t>Internal Plant Physical Environment</a:t>
            </a:r>
          </a:p>
        </p:txBody>
      </p:sp>
      <p:pic>
        <p:nvPicPr>
          <p:cNvPr id="23" name="Picture 2">
            <a:extLst>
              <a:ext uri="{FF2B5EF4-FFF2-40B4-BE49-F238E27FC236}">
                <a16:creationId xmlns:a16="http://schemas.microsoft.com/office/drawing/2014/main" id="{2AE01807-E57B-4916-A7B6-CF21BD53AF1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574" y="4807235"/>
            <a:ext cx="3997375" cy="1914241"/>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25" name="TextBox 24">
            <a:extLst>
              <a:ext uri="{FF2B5EF4-FFF2-40B4-BE49-F238E27FC236}">
                <a16:creationId xmlns:a16="http://schemas.microsoft.com/office/drawing/2014/main" id="{0FFA923F-6423-4447-A81F-A9F06650AB5B}"/>
              </a:ext>
            </a:extLst>
          </p:cNvPr>
          <p:cNvSpPr txBox="1"/>
          <p:nvPr/>
        </p:nvSpPr>
        <p:spPr>
          <a:xfrm>
            <a:off x="8323814" y="1227670"/>
            <a:ext cx="3138340" cy="892552"/>
          </a:xfrm>
          <a:prstGeom prst="rect">
            <a:avLst/>
          </a:prstGeom>
          <a:solidFill>
            <a:srgbClr val="FFC000"/>
          </a:solidFill>
          <a:ln>
            <a:solidFill>
              <a:srgbClr val="FFC000"/>
            </a:solidFill>
          </a:ln>
          <a:effectLst>
            <a:glow rad="139700">
              <a:srgbClr val="FFC000"/>
            </a:glow>
            <a:outerShdw blurRad="50800" dist="38100" dir="5400000" algn="t" rotWithShape="0">
              <a:prstClr val="black">
                <a:alpha val="40000"/>
              </a:prstClr>
            </a:outerShdw>
          </a:effectLst>
        </p:spPr>
        <p:txBody>
          <a:bodyPr wrap="square" rtlCol="0">
            <a:spAutoFit/>
          </a:bodyPr>
          <a:lstStyle/>
          <a:p>
            <a:r>
              <a:rPr lang="en-US" sz="1600" b="1" dirty="0">
                <a:solidFill>
                  <a:srgbClr val="FF0000"/>
                </a:solidFill>
                <a:effectLst>
                  <a:outerShdw blurRad="38100" dist="38100" dir="2700000" algn="tl">
                    <a:srgbClr val="000000">
                      <a:alpha val="43137"/>
                    </a:srgbClr>
                  </a:outerShdw>
                </a:effectLst>
                <a:highlight>
                  <a:srgbClr val="FFFF00"/>
                </a:highlight>
              </a:rPr>
              <a:t>Partial 3 Phase AC Line Loss Sags</a:t>
            </a:r>
          </a:p>
          <a:p>
            <a:pPr marL="342900" indent="-342900">
              <a:buFont typeface="Arial" panose="020B0604020202020204" pitchFamily="34" charset="0"/>
              <a:buChar char="•"/>
            </a:pPr>
            <a:r>
              <a:rPr lang="en-US" sz="1200" b="1" dirty="0">
                <a:effectLst>
                  <a:outerShdw blurRad="38100" dist="38100" dir="2700000" algn="tl">
                    <a:srgbClr val="000000">
                      <a:alpha val="43137"/>
                    </a:srgbClr>
                  </a:outerShdw>
                </a:effectLst>
              </a:rPr>
              <a:t>Usually Cycles, Less Than 1 Second</a:t>
            </a:r>
          </a:p>
          <a:p>
            <a:pPr marL="342900" indent="-342900">
              <a:buFont typeface="Arial" panose="020B0604020202020204" pitchFamily="34" charset="0"/>
              <a:buChar char="•"/>
            </a:pPr>
            <a:r>
              <a:rPr lang="en-US" sz="1200" b="1" dirty="0">
                <a:effectLst>
                  <a:outerShdw blurRad="38100" dist="38100" dir="2700000" algn="tl">
                    <a:srgbClr val="000000">
                      <a:alpha val="43137"/>
                    </a:srgbClr>
                  </a:outerShdw>
                </a:effectLst>
              </a:rPr>
              <a:t>One or All Three Phases Affected</a:t>
            </a:r>
          </a:p>
          <a:p>
            <a:pPr marL="342900" indent="-342900">
              <a:buFont typeface="Arial" panose="020B0604020202020204" pitchFamily="34" charset="0"/>
              <a:buChar char="•"/>
            </a:pPr>
            <a:r>
              <a:rPr lang="en-US" sz="1200" b="1" dirty="0">
                <a:effectLst>
                  <a:outerShdw blurRad="38100" dist="38100" dir="2700000" algn="tl">
                    <a:srgbClr val="000000">
                      <a:alpha val="43137"/>
                    </a:srgbClr>
                  </a:outerShdw>
                </a:effectLst>
              </a:rPr>
              <a:t>Remaining AC Can Be Used For Ride Thru</a:t>
            </a:r>
            <a:endParaRPr lang="en-US" sz="1400" b="1" dirty="0">
              <a:solidFill>
                <a:srgbClr val="FF0000"/>
              </a:solidFill>
              <a:effectLst>
                <a:outerShdw blurRad="38100" dist="38100" dir="2700000" algn="tl">
                  <a:srgbClr val="000000">
                    <a:alpha val="43137"/>
                  </a:srgbClr>
                </a:outerShdw>
              </a:effectLst>
              <a:highlight>
                <a:srgbClr val="FFFF00"/>
              </a:highlight>
            </a:endParaRPr>
          </a:p>
        </p:txBody>
      </p:sp>
      <p:sp>
        <p:nvSpPr>
          <p:cNvPr id="26" name="TextBox 25">
            <a:extLst>
              <a:ext uri="{FF2B5EF4-FFF2-40B4-BE49-F238E27FC236}">
                <a16:creationId xmlns:a16="http://schemas.microsoft.com/office/drawing/2014/main" id="{8471568A-A653-44DC-903E-6E299A8B8B45}"/>
              </a:ext>
            </a:extLst>
          </p:cNvPr>
          <p:cNvSpPr txBox="1"/>
          <p:nvPr/>
        </p:nvSpPr>
        <p:spPr>
          <a:xfrm>
            <a:off x="9174005" y="3468220"/>
            <a:ext cx="2799814" cy="1077218"/>
          </a:xfrm>
          <a:prstGeom prst="rect">
            <a:avLst/>
          </a:prstGeom>
          <a:solidFill>
            <a:srgbClr val="FFC000"/>
          </a:solidFill>
          <a:ln>
            <a:solidFill>
              <a:srgbClr val="FFC000"/>
            </a:solidFill>
          </a:ln>
          <a:effectLst>
            <a:glow rad="177800">
              <a:srgbClr val="FFC000"/>
            </a:glow>
            <a:outerShdw blurRad="50800" dist="38100" dir="5400000" algn="t" rotWithShape="0">
              <a:prstClr val="black">
                <a:alpha val="40000"/>
              </a:prstClr>
            </a:outerShdw>
          </a:effectLst>
        </p:spPr>
        <p:txBody>
          <a:bodyPr wrap="square" rtlCol="0">
            <a:spAutoFit/>
          </a:bodyPr>
          <a:lstStyle/>
          <a:p>
            <a:r>
              <a:rPr lang="en-US" sz="1600" b="1" dirty="0">
                <a:solidFill>
                  <a:srgbClr val="FF0000"/>
                </a:solidFill>
                <a:effectLst>
                  <a:outerShdw blurRad="38100" dist="38100" dir="2700000" algn="tl">
                    <a:srgbClr val="000000">
                      <a:alpha val="43137"/>
                    </a:srgbClr>
                  </a:outerShdw>
                </a:effectLst>
                <a:highlight>
                  <a:srgbClr val="FFFF00"/>
                </a:highlight>
              </a:rPr>
              <a:t>100% Short Term AC Line Loss</a:t>
            </a:r>
          </a:p>
          <a:p>
            <a:pPr marL="342900" indent="-342900">
              <a:buFont typeface="Arial" panose="020B0604020202020204" pitchFamily="34" charset="0"/>
              <a:buChar char="•"/>
            </a:pPr>
            <a:r>
              <a:rPr lang="en-US" sz="1200" b="1" dirty="0">
                <a:effectLst>
                  <a:outerShdw blurRad="38100" dist="38100" dir="2700000" algn="tl">
                    <a:srgbClr val="000000">
                      <a:alpha val="43137"/>
                    </a:srgbClr>
                  </a:outerShdw>
                </a:effectLst>
              </a:rPr>
              <a:t>Usually Cycles to Seconds </a:t>
            </a:r>
          </a:p>
          <a:p>
            <a:pPr marL="342900" indent="-342900">
              <a:buFont typeface="Arial" panose="020B0604020202020204" pitchFamily="34" charset="0"/>
              <a:buChar char="•"/>
            </a:pPr>
            <a:r>
              <a:rPr lang="en-US" sz="1200" b="1" dirty="0">
                <a:effectLst>
                  <a:outerShdw blurRad="38100" dist="38100" dir="2700000" algn="tl">
                    <a:srgbClr val="000000">
                      <a:alpha val="43137"/>
                    </a:srgbClr>
                  </a:outerShdw>
                </a:effectLst>
              </a:rPr>
              <a:t>0.5 to 5 Seconds</a:t>
            </a:r>
          </a:p>
          <a:p>
            <a:pPr marL="342900" indent="-342900">
              <a:buFont typeface="Arial" panose="020B0604020202020204" pitchFamily="34" charset="0"/>
              <a:buChar char="•"/>
            </a:pPr>
            <a:r>
              <a:rPr lang="en-US" sz="1200" b="1" dirty="0">
                <a:effectLst>
                  <a:outerShdw blurRad="38100" dist="38100" dir="2700000" algn="tl">
                    <a:srgbClr val="000000">
                      <a:alpha val="43137"/>
                    </a:srgbClr>
                  </a:outerShdw>
                </a:effectLst>
              </a:rPr>
              <a:t>All Three Phases Affected. 0 Volts</a:t>
            </a:r>
          </a:p>
          <a:p>
            <a:pPr marL="342900" indent="-342900">
              <a:buFont typeface="Arial" panose="020B0604020202020204" pitchFamily="34" charset="0"/>
              <a:buChar char="•"/>
            </a:pPr>
            <a:r>
              <a:rPr lang="en-US" sz="1200" b="1" dirty="0">
                <a:effectLst>
                  <a:outerShdw blurRad="38100" dist="38100" dir="2700000" algn="tl">
                    <a:srgbClr val="000000">
                      <a:alpha val="43137"/>
                    </a:srgbClr>
                  </a:outerShdw>
                </a:effectLst>
              </a:rPr>
              <a:t>Energy Storage Required</a:t>
            </a:r>
            <a:endParaRPr lang="en-US" sz="1400" b="1" dirty="0">
              <a:solidFill>
                <a:srgbClr val="FF0000"/>
              </a:solidFill>
              <a:effectLst>
                <a:outerShdw blurRad="38100" dist="38100" dir="2700000" algn="tl">
                  <a:srgbClr val="000000">
                    <a:alpha val="43137"/>
                  </a:srgbClr>
                </a:outerShdw>
              </a:effectLst>
              <a:highlight>
                <a:srgbClr val="FFFF00"/>
              </a:highlight>
            </a:endParaRPr>
          </a:p>
        </p:txBody>
      </p:sp>
      <p:sp>
        <p:nvSpPr>
          <p:cNvPr id="27" name="TextBox 26">
            <a:extLst>
              <a:ext uri="{FF2B5EF4-FFF2-40B4-BE49-F238E27FC236}">
                <a16:creationId xmlns:a16="http://schemas.microsoft.com/office/drawing/2014/main" id="{F93C3130-FFFB-45FA-9C3F-92137F5F7EEF}"/>
              </a:ext>
            </a:extLst>
          </p:cNvPr>
          <p:cNvSpPr txBox="1"/>
          <p:nvPr/>
        </p:nvSpPr>
        <p:spPr>
          <a:xfrm>
            <a:off x="8323814" y="5546185"/>
            <a:ext cx="2799814" cy="1077218"/>
          </a:xfrm>
          <a:prstGeom prst="rect">
            <a:avLst/>
          </a:prstGeom>
          <a:solidFill>
            <a:srgbClr val="FFC000"/>
          </a:solidFill>
          <a:ln>
            <a:solidFill>
              <a:srgbClr val="FFC000"/>
            </a:solidFill>
          </a:ln>
          <a:effectLst>
            <a:glow rad="177800">
              <a:srgbClr val="FFC000"/>
            </a:glow>
            <a:outerShdw blurRad="50800" dist="38100" dir="5400000" algn="t" rotWithShape="0">
              <a:prstClr val="black">
                <a:alpha val="40000"/>
              </a:prstClr>
            </a:outerShdw>
          </a:effectLst>
        </p:spPr>
        <p:txBody>
          <a:bodyPr wrap="square" rtlCol="0">
            <a:spAutoFit/>
          </a:bodyPr>
          <a:lstStyle/>
          <a:p>
            <a:r>
              <a:rPr lang="en-US" sz="1600" b="1" dirty="0">
                <a:solidFill>
                  <a:srgbClr val="FF0000"/>
                </a:solidFill>
                <a:effectLst>
                  <a:outerShdw blurRad="38100" dist="38100" dir="2700000" algn="tl">
                    <a:srgbClr val="000000">
                      <a:alpha val="43137"/>
                    </a:srgbClr>
                  </a:outerShdw>
                </a:effectLst>
                <a:highlight>
                  <a:srgbClr val="FFFF00"/>
                </a:highlight>
              </a:rPr>
              <a:t>100% Long Term AC Line Loss</a:t>
            </a:r>
          </a:p>
          <a:p>
            <a:pPr marL="342900" indent="-342900">
              <a:buFont typeface="Arial" panose="020B0604020202020204" pitchFamily="34" charset="0"/>
              <a:buChar char="•"/>
            </a:pPr>
            <a:r>
              <a:rPr lang="en-US" sz="1200" b="1" dirty="0">
                <a:effectLst>
                  <a:outerShdw blurRad="38100" dist="38100" dir="2700000" algn="tl">
                    <a:srgbClr val="000000">
                      <a:alpha val="43137"/>
                    </a:srgbClr>
                  </a:outerShdw>
                </a:effectLst>
              </a:rPr>
              <a:t>Usually Seconds to Minutes</a:t>
            </a:r>
          </a:p>
          <a:p>
            <a:pPr marL="342900" indent="-342900">
              <a:buFont typeface="Arial" panose="020B0604020202020204" pitchFamily="34" charset="0"/>
              <a:buChar char="•"/>
            </a:pPr>
            <a:r>
              <a:rPr lang="en-US" sz="1200" b="1" dirty="0">
                <a:effectLst>
                  <a:outerShdw blurRad="38100" dist="38100" dir="2700000" algn="tl">
                    <a:srgbClr val="000000">
                      <a:alpha val="43137"/>
                    </a:srgbClr>
                  </a:outerShdw>
                </a:effectLst>
              </a:rPr>
              <a:t>kW Dependent, 5 Seconds Plus</a:t>
            </a:r>
          </a:p>
          <a:p>
            <a:pPr marL="342900" indent="-342900">
              <a:buFont typeface="Arial" panose="020B0604020202020204" pitchFamily="34" charset="0"/>
              <a:buChar char="•"/>
            </a:pPr>
            <a:r>
              <a:rPr lang="en-US" sz="1200" b="1" dirty="0">
                <a:effectLst>
                  <a:outerShdw blurRad="38100" dist="38100" dir="2700000" algn="tl">
                    <a:srgbClr val="000000">
                      <a:alpha val="43137"/>
                    </a:srgbClr>
                  </a:outerShdw>
                </a:effectLst>
              </a:rPr>
              <a:t>All Three Phases Affected. 0 Volts</a:t>
            </a:r>
          </a:p>
          <a:p>
            <a:pPr marL="342900" indent="-342900">
              <a:buFont typeface="Arial" panose="020B0604020202020204" pitchFamily="34" charset="0"/>
              <a:buChar char="•"/>
            </a:pPr>
            <a:r>
              <a:rPr lang="en-US" sz="1200" b="1" dirty="0">
                <a:effectLst>
                  <a:outerShdw blurRad="38100" dist="38100" dir="2700000" algn="tl">
                    <a:srgbClr val="000000">
                      <a:alpha val="43137"/>
                    </a:srgbClr>
                  </a:outerShdw>
                </a:effectLst>
              </a:rPr>
              <a:t>Energy Storage Required</a:t>
            </a:r>
            <a:endParaRPr lang="en-US" sz="1400" b="1" dirty="0">
              <a:solidFill>
                <a:srgbClr val="FF0000"/>
              </a:solidFill>
              <a:effectLst>
                <a:outerShdw blurRad="38100" dist="38100" dir="2700000" algn="tl">
                  <a:srgbClr val="000000">
                    <a:alpha val="43137"/>
                  </a:srgbClr>
                </a:outerShdw>
              </a:effectLst>
              <a:highlight>
                <a:srgbClr val="FFFF00"/>
              </a:highlight>
            </a:endParaRPr>
          </a:p>
        </p:txBody>
      </p:sp>
      <p:sp>
        <p:nvSpPr>
          <p:cNvPr id="28" name="TextBox 27">
            <a:extLst>
              <a:ext uri="{FF2B5EF4-FFF2-40B4-BE49-F238E27FC236}">
                <a16:creationId xmlns:a16="http://schemas.microsoft.com/office/drawing/2014/main" id="{5A9CDB12-B17E-4725-BB6E-1010D6CA41CD}"/>
              </a:ext>
            </a:extLst>
          </p:cNvPr>
          <p:cNvSpPr txBox="1"/>
          <p:nvPr/>
        </p:nvSpPr>
        <p:spPr>
          <a:xfrm>
            <a:off x="82574" y="3883932"/>
            <a:ext cx="1709628" cy="369332"/>
          </a:xfrm>
          <a:prstGeom prst="rect">
            <a:avLst/>
          </a:prstGeom>
          <a:ln>
            <a:solidFill>
              <a:schemeClr val="tx1"/>
            </a:solidFill>
          </a:ln>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en-US" b="1" dirty="0">
                <a:solidFill>
                  <a:schemeClr val="tx1"/>
                </a:solidFill>
                <a:effectLst>
                  <a:outerShdw blurRad="38100" dist="38100" dir="2700000" algn="tl">
                    <a:srgbClr val="000000">
                      <a:alpha val="43137"/>
                    </a:srgbClr>
                  </a:outerShdw>
                </a:effectLst>
              </a:rPr>
              <a:t>Operator Error</a:t>
            </a:r>
          </a:p>
        </p:txBody>
      </p:sp>
      <p:sp>
        <p:nvSpPr>
          <p:cNvPr id="29" name="Oval 28">
            <a:extLst>
              <a:ext uri="{FF2B5EF4-FFF2-40B4-BE49-F238E27FC236}">
                <a16:creationId xmlns:a16="http://schemas.microsoft.com/office/drawing/2014/main" id="{0C6835C6-38D0-47E0-BDFD-C5395E7B2DFA}"/>
              </a:ext>
            </a:extLst>
          </p:cNvPr>
          <p:cNvSpPr/>
          <p:nvPr/>
        </p:nvSpPr>
        <p:spPr>
          <a:xfrm>
            <a:off x="11225817" y="974081"/>
            <a:ext cx="870012" cy="892552"/>
          </a:xfrm>
          <a:prstGeom prst="ellipse">
            <a:avLst/>
          </a:prstGeom>
          <a:blipFill rotWithShape="0">
            <a:blip r:embed="rId5"/>
            <a:stretch>
              <a:fillRect/>
            </a:stretch>
          </a:blipFill>
          <a:scene3d>
            <a:camera prst="orthographicFront"/>
            <a:lightRig rig="threePt" dir="t">
              <a:rot lat="0" lon="0" rev="7500000"/>
            </a:lightRig>
          </a:scene3d>
          <a:sp3d z="152400" extrusionH="63500" prstMaterial="dkEdge">
            <a:bevelT w="120800" h="19050" prst="relaxedInset"/>
            <a:contourClr>
              <a:schemeClr val="bg1"/>
            </a:contourClr>
          </a:sp3d>
        </p:spPr>
        <p:style>
          <a:lnRef idx="1">
            <a:schemeClr val="dk2">
              <a:hueOff val="0"/>
              <a:satOff val="0"/>
              <a:lumOff val="0"/>
              <a:alphaOff val="0"/>
            </a:schemeClr>
          </a:lnRef>
          <a:fillRef idx="1">
            <a:scrgbClr r="0" g="0" b="0"/>
          </a:fillRef>
          <a:effectRef idx="2">
            <a:schemeClr val="lt2">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30" name="Oval 29">
            <a:extLst>
              <a:ext uri="{FF2B5EF4-FFF2-40B4-BE49-F238E27FC236}">
                <a16:creationId xmlns:a16="http://schemas.microsoft.com/office/drawing/2014/main" id="{5F702682-269B-4C4F-8A94-B2F37AADFD74}"/>
              </a:ext>
            </a:extLst>
          </p:cNvPr>
          <p:cNvSpPr/>
          <p:nvPr/>
        </p:nvSpPr>
        <p:spPr>
          <a:xfrm>
            <a:off x="11225817" y="4348079"/>
            <a:ext cx="893280" cy="918312"/>
          </a:xfrm>
          <a:prstGeom prst="ellipse">
            <a:avLst/>
          </a:prstGeom>
          <a:blipFill rotWithShape="0">
            <a:blip r:embed="rId6"/>
            <a:stretch>
              <a:fillRect/>
            </a:stretch>
          </a:blipFill>
          <a:scene3d>
            <a:camera prst="orthographicFront"/>
            <a:lightRig rig="threePt" dir="t">
              <a:rot lat="0" lon="0" rev="7500000"/>
            </a:lightRig>
          </a:scene3d>
          <a:sp3d z="152400" extrusionH="63500" prstMaterial="dkEdge">
            <a:bevelT w="120800" h="19050" prst="relaxedInset"/>
            <a:contourClr>
              <a:schemeClr val="bg1"/>
            </a:contourClr>
          </a:sp3d>
        </p:spPr>
        <p:style>
          <a:lnRef idx="1">
            <a:schemeClr val="dk2">
              <a:hueOff val="0"/>
              <a:satOff val="0"/>
              <a:lumOff val="0"/>
              <a:alphaOff val="0"/>
            </a:schemeClr>
          </a:lnRef>
          <a:fillRef idx="1">
            <a:scrgbClr r="0" g="0" b="0"/>
          </a:fillRef>
          <a:effectRef idx="2">
            <a:schemeClr val="lt2">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31" name="Oval 30">
            <a:extLst>
              <a:ext uri="{FF2B5EF4-FFF2-40B4-BE49-F238E27FC236}">
                <a16:creationId xmlns:a16="http://schemas.microsoft.com/office/drawing/2014/main" id="{FEDDF5D3-7892-4D6F-89A0-E02BA93A4346}"/>
              </a:ext>
            </a:extLst>
          </p:cNvPr>
          <p:cNvSpPr/>
          <p:nvPr/>
        </p:nvSpPr>
        <p:spPr>
          <a:xfrm>
            <a:off x="7418919" y="5730851"/>
            <a:ext cx="904974" cy="892552"/>
          </a:xfrm>
          <a:prstGeom prst="ellipse">
            <a:avLst/>
          </a:prstGeom>
          <a:blipFill rotWithShape="0">
            <a:blip r:embed="rId7"/>
            <a:stretch>
              <a:fillRect/>
            </a:stretch>
          </a:blipFill>
          <a:scene3d>
            <a:camera prst="orthographicFront"/>
            <a:lightRig rig="threePt" dir="t">
              <a:rot lat="0" lon="0" rev="7500000"/>
            </a:lightRig>
          </a:scene3d>
          <a:sp3d z="152400" extrusionH="63500" prstMaterial="dkEdge">
            <a:bevelT w="120800" h="19050" prst="relaxedInset"/>
            <a:contourClr>
              <a:schemeClr val="bg1"/>
            </a:contourClr>
          </a:sp3d>
        </p:spPr>
        <p:style>
          <a:lnRef idx="1">
            <a:schemeClr val="dk2">
              <a:hueOff val="0"/>
              <a:satOff val="0"/>
              <a:lumOff val="0"/>
              <a:alphaOff val="0"/>
            </a:schemeClr>
          </a:lnRef>
          <a:fillRef idx="1">
            <a:scrgbClr r="0" g="0" b="0"/>
          </a:fillRef>
          <a:effectRef idx="2">
            <a:schemeClr val="lt2">
              <a:hueOff val="0"/>
              <a:satOff val="0"/>
              <a:lumOff val="0"/>
              <a:alphaOff val="0"/>
            </a:schemeClr>
          </a:effectRef>
          <a:fontRef idx="minor">
            <a:schemeClr val="dk1">
              <a:hueOff val="0"/>
              <a:satOff val="0"/>
              <a:lumOff val="0"/>
              <a:alphaOff val="0"/>
            </a:schemeClr>
          </a:fontRef>
        </p:style>
        <p:txBody>
          <a:bodyPr/>
          <a:lstStyle/>
          <a:p>
            <a:endParaRPr lang="en-US"/>
          </a:p>
        </p:txBody>
      </p:sp>
    </p:spTree>
    <p:extLst>
      <p:ext uri="{BB962C8B-B14F-4D97-AF65-F5344CB8AC3E}">
        <p14:creationId xmlns:p14="http://schemas.microsoft.com/office/powerpoint/2010/main" val="104637624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nvGraphicFramePr>
        <p:xfrm>
          <a:off x="406400" y="996376"/>
          <a:ext cx="10972800" cy="56838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4" name="Picture 19" descr="Textile_spinning frame">
            <a:extLst>
              <a:ext uri="{FF2B5EF4-FFF2-40B4-BE49-F238E27FC236}">
                <a16:creationId xmlns:a16="http://schemas.microsoft.com/office/drawing/2014/main" id="{A04525AC-09FA-464A-9968-78C6B28509DF}"/>
              </a:ext>
            </a:extLst>
          </p:cNvPr>
          <p:cNvPicPr>
            <a:picLocks noChangeAspect="1" noChangeArrowheads="1"/>
          </p:cNvPicPr>
          <p:nvPr/>
        </p:nvPicPr>
        <p:blipFill>
          <a:blip r:embed="rId8"/>
          <a:srcRect/>
          <a:stretch>
            <a:fillRect/>
          </a:stretch>
        </p:blipFill>
        <p:spPr bwMode="auto">
          <a:xfrm>
            <a:off x="10464801" y="996375"/>
            <a:ext cx="1354788" cy="1647892"/>
          </a:xfrm>
          <a:prstGeom prst="rect">
            <a:avLst/>
          </a:prstGeom>
          <a:ln>
            <a:noFill/>
          </a:ln>
          <a:effectLst>
            <a:outerShdw blurRad="190500" algn="tl" rotWithShape="0">
              <a:srgbClr val="000000">
                <a:alpha val="70000"/>
              </a:srgbClr>
            </a:outerShdw>
          </a:effectLst>
        </p:spPr>
      </p:pic>
      <p:sp>
        <p:nvSpPr>
          <p:cNvPr id="12" name="TextBox 51"/>
          <p:cNvSpPr txBox="1">
            <a:spLocks noChangeArrowheads="1"/>
          </p:cNvSpPr>
          <p:nvPr/>
        </p:nvSpPr>
        <p:spPr bwMode="auto">
          <a:xfrm>
            <a:off x="42488" y="735495"/>
            <a:ext cx="2395913" cy="318100"/>
          </a:xfrm>
          <a:prstGeom prst="rect">
            <a:avLst/>
          </a:prstGeom>
          <a:solidFill>
            <a:srgbClr val="C00000"/>
          </a:solidFill>
          <a:ln/>
        </p:spPr>
        <p:style>
          <a:lnRef idx="3">
            <a:schemeClr val="lt1"/>
          </a:lnRef>
          <a:fillRef idx="1">
            <a:schemeClr val="accent2"/>
          </a:fillRef>
          <a:effectRef idx="1">
            <a:schemeClr val="accent2"/>
          </a:effectRef>
          <a:fontRef idx="minor">
            <a:schemeClr val="lt1"/>
          </a:fontRef>
        </p:style>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altLang="en-US" sz="1467"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itchFamily="34" charset="0"/>
                <a:ea typeface="+mn-ea"/>
                <a:cs typeface="+mn-cs"/>
              </a:rPr>
              <a:t>What is a Critical Process?</a:t>
            </a:r>
          </a:p>
        </p:txBody>
      </p:sp>
      <p:sp>
        <p:nvSpPr>
          <p:cNvPr id="13" name="Title 1"/>
          <p:cNvSpPr txBox="1">
            <a:spLocks/>
          </p:cNvSpPr>
          <p:nvPr/>
        </p:nvSpPr>
        <p:spPr>
          <a:xfrm>
            <a:off x="3860800" y="0"/>
            <a:ext cx="8331200" cy="914400"/>
          </a:xfrm>
          <a:prstGeom prst="rect">
            <a:avLst/>
          </a:prstGeom>
        </p:spPr>
        <p:txBody>
          <a:bodyPr>
            <a:normAutofit/>
          </a:bodyPr>
          <a:lstStyle>
            <a:lvl1pPr algn="ctr" defTabSz="914378" rtl="0" eaLnBrk="1" latinLnBrk="0" hangingPunct="1">
              <a:spcBef>
                <a:spcPct val="0"/>
              </a:spcBef>
              <a:buNone/>
              <a:defRPr sz="3600" kern="1200">
                <a:solidFill>
                  <a:schemeClr val="bg1"/>
                </a:solidFill>
                <a:effectLst>
                  <a:outerShdw blurRad="38100" dist="38100" dir="2700000" algn="tl">
                    <a:srgbClr val="000000">
                      <a:alpha val="43137"/>
                    </a:srgbClr>
                  </a:outerShdw>
                </a:effectLst>
                <a:latin typeface="+mj-lt"/>
                <a:ea typeface="+mj-ea"/>
                <a:cs typeface="+mj-cs"/>
              </a:defRPr>
            </a:lvl1pPr>
          </a:lstStyle>
          <a:p>
            <a:pPr marL="0" marR="0" lvl="0" indent="0" algn="ctr" defTabSz="1219140" rtl="0" eaLnBrk="1" fontAlgn="auto" latinLnBrk="0" hangingPunct="1">
              <a:lnSpc>
                <a:spcPct val="100000"/>
              </a:lnSpc>
              <a:spcBef>
                <a:spcPct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j-ea"/>
                <a:cs typeface="+mj-cs"/>
              </a:rPr>
              <a:t>Critical Process Protection</a:t>
            </a:r>
          </a:p>
        </p:txBody>
      </p:sp>
      <p:pic>
        <p:nvPicPr>
          <p:cNvPr id="11" name="Picture 10">
            <a:extLst>
              <a:ext uri="{FF2B5EF4-FFF2-40B4-BE49-F238E27FC236}">
                <a16:creationId xmlns:a16="http://schemas.microsoft.com/office/drawing/2014/main" id="{C8B0C633-9DC5-4F17-8198-F4F2198A3561}"/>
              </a:ext>
            </a:extLst>
          </p:cNvPr>
          <p:cNvPicPr>
            <a:picLocks noChangeAspect="1" noChangeArrowheads="1"/>
          </p:cNvPicPr>
          <p:nvPr/>
        </p:nvPicPr>
        <p:blipFill>
          <a:blip r:embed="rId9"/>
          <a:srcRect/>
          <a:stretch>
            <a:fillRect/>
          </a:stretch>
        </p:blipFill>
        <p:spPr bwMode="auto">
          <a:xfrm>
            <a:off x="8878059" y="2178465"/>
            <a:ext cx="2631858" cy="202992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5" name="Picture 1" descr="fab02">
            <a:extLst>
              <a:ext uri="{FF2B5EF4-FFF2-40B4-BE49-F238E27FC236}">
                <a16:creationId xmlns:a16="http://schemas.microsoft.com/office/drawing/2014/main" id="{A94EAEA4-219F-4D5E-902F-1EF5B2AE6476}"/>
              </a:ext>
            </a:extLst>
          </p:cNvPr>
          <p:cNvPicPr preferRelativeResize="0">
            <a:picLocks noChangeArrowheads="1"/>
          </p:cNvPicPr>
          <p:nvPr/>
        </p:nvPicPr>
        <p:blipFill>
          <a:blip r:embed="rId10"/>
          <a:srcRect/>
          <a:stretch>
            <a:fillRect/>
          </a:stretch>
        </p:blipFill>
        <p:spPr bwMode="auto">
          <a:xfrm>
            <a:off x="9897979" y="3251520"/>
            <a:ext cx="1921609" cy="1557287"/>
          </a:xfrm>
          <a:prstGeom prst="rect">
            <a:avLst/>
          </a:prstGeom>
          <a:ln>
            <a:noFill/>
          </a:ln>
          <a:effectLst>
            <a:outerShdw blurRad="292100" dist="139700" dir="2700000" algn="tl" rotWithShape="0">
              <a:srgbClr val="333333">
                <a:alpha val="65000"/>
              </a:srgbClr>
            </a:outerShdw>
          </a:effectLst>
        </p:spPr>
      </p:pic>
      <p:pic>
        <p:nvPicPr>
          <p:cNvPr id="17" name="Picture 16">
            <a:extLst>
              <a:ext uri="{FF2B5EF4-FFF2-40B4-BE49-F238E27FC236}">
                <a16:creationId xmlns:a16="http://schemas.microsoft.com/office/drawing/2014/main" id="{3E7811A4-C67A-4C21-8BD0-F062FD448BFB}"/>
              </a:ext>
            </a:extLst>
          </p:cNvPr>
          <p:cNvPicPr/>
          <p:nvPr/>
        </p:nvPicPr>
        <p:blipFill>
          <a:blip r:embed="rId11"/>
          <a:stretch>
            <a:fillRect/>
          </a:stretch>
        </p:blipFill>
        <p:spPr>
          <a:xfrm>
            <a:off x="8470232" y="4981389"/>
            <a:ext cx="2758658" cy="152623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16" name="Picture 63" descr="C:\Documents and Settings\Vince\Local Settings\Temporary Internet Files\Content.IE5\2XCDIHAD\MPj04026910000[1].jpg">
            <a:extLst>
              <a:ext uri="{FF2B5EF4-FFF2-40B4-BE49-F238E27FC236}">
                <a16:creationId xmlns:a16="http://schemas.microsoft.com/office/drawing/2014/main" id="{2BCD5497-8DA0-4D4E-BA29-9B853C19DD62}"/>
              </a:ext>
            </a:extLst>
          </p:cNvPr>
          <p:cNvPicPr>
            <a:picLocks noChangeAspect="1" noChangeArrowheads="1"/>
          </p:cNvPicPr>
          <p:nvPr/>
        </p:nvPicPr>
        <p:blipFill>
          <a:blip r:embed="rId12"/>
          <a:srcRect/>
          <a:stretch>
            <a:fillRect/>
          </a:stretch>
        </p:blipFill>
        <p:spPr bwMode="auto">
          <a:xfrm>
            <a:off x="10815841" y="4380975"/>
            <a:ext cx="1126717" cy="152471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439961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28396" y="4570465"/>
            <a:ext cx="2644784" cy="1997121"/>
          </a:xfrm>
          <a:prstGeom prst="rect">
            <a:avLst/>
          </a:prstGeom>
        </p:spPr>
      </p:pic>
      <p:pic>
        <p:nvPicPr>
          <p:cNvPr id="29593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429048" y="906988"/>
            <a:ext cx="1720204" cy="23941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5"/>
          <p:cNvSpPr>
            <a:spLocks noGrp="1" noChangeArrowheads="1"/>
          </p:cNvSpPr>
          <p:nvPr>
            <p:ph type="title" idx="4294967295"/>
          </p:nvPr>
        </p:nvSpPr>
        <p:spPr>
          <a:xfrm>
            <a:off x="0" y="950723"/>
            <a:ext cx="3638550" cy="542906"/>
          </a:xfrm>
        </p:spPr>
        <p:style>
          <a:lnRef idx="3">
            <a:schemeClr val="lt1"/>
          </a:lnRef>
          <a:fillRef idx="1">
            <a:schemeClr val="accent2"/>
          </a:fillRef>
          <a:effectRef idx="1">
            <a:schemeClr val="accent2"/>
          </a:effectRef>
          <a:fontRef idx="minor">
            <a:schemeClr val="lt1"/>
          </a:fontRef>
        </p:style>
        <p:txBody>
          <a:bodyPr lIns="0" tIns="0" rIns="0" bIns="0">
            <a:spAutoFit/>
          </a:bodyPr>
          <a:lstStyle/>
          <a:p>
            <a:pPr>
              <a:lnSpc>
                <a:spcPts val="4800"/>
              </a:lnSpc>
              <a:defRPr/>
            </a:pPr>
            <a:r>
              <a:rPr lang="en-US" sz="2400" b="1" dirty="0">
                <a:solidFill>
                  <a:srgbClr val="FFFFFF"/>
                </a:solidFill>
              </a:rPr>
              <a:t>Current Industry Solutions</a:t>
            </a:r>
          </a:p>
        </p:txBody>
      </p:sp>
      <p:graphicFrame>
        <p:nvGraphicFramePr>
          <p:cNvPr id="16" name="Diagram 15"/>
          <p:cNvGraphicFramePr/>
          <p:nvPr/>
        </p:nvGraphicFramePr>
        <p:xfrm>
          <a:off x="152400" y="1543051"/>
          <a:ext cx="8291512" cy="468892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3081" name="Picture 7" descr="Flywheel Cabinet"/>
          <p:cNvPicPr>
            <a:picLocks noChangeAspect="1" noChangeArrowheads="1"/>
          </p:cNvPicPr>
          <p:nvPr/>
        </p:nvPicPr>
        <p:blipFill>
          <a:blip r:embed="rId10"/>
          <a:srcRect/>
          <a:stretch>
            <a:fillRect/>
          </a:stretch>
        </p:blipFill>
        <p:spPr bwMode="auto">
          <a:xfrm>
            <a:off x="10229159" y="2462897"/>
            <a:ext cx="1628043" cy="1676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082" name="Picture 9" descr="http://peswiki.com/images/a/a3/AFS_Trinity_Flywheel_95.jpg"/>
          <p:cNvPicPr>
            <a:picLocks noChangeAspect="1" noChangeArrowheads="1"/>
          </p:cNvPicPr>
          <p:nvPr/>
        </p:nvPicPr>
        <p:blipFill>
          <a:blip r:embed="rId11" r:link="rId12"/>
          <a:srcRect/>
          <a:stretch>
            <a:fillRect/>
          </a:stretch>
        </p:blipFill>
        <p:spPr bwMode="auto">
          <a:xfrm>
            <a:off x="9689161" y="3396402"/>
            <a:ext cx="1460091" cy="126221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4"/>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023978" y="1154364"/>
            <a:ext cx="2405070" cy="5077612"/>
          </a:xfrm>
          <a:prstGeom prst="rect">
            <a:avLst/>
          </a:prstGeom>
          <a:effectLst/>
        </p:spPr>
      </p:pic>
      <p:pic>
        <p:nvPicPr>
          <p:cNvPr id="15" name="Picture 29" descr="C:\Documents and Settings\Todd Edwards\Desktop\Untitled-1 copy.tif"/>
          <p:cNvPicPr>
            <a:picLocks noChangeAspect="1" noChangeArrowheads="1"/>
          </p:cNvPicPr>
          <p:nvPr/>
        </p:nvPicPr>
        <p:blipFill>
          <a:blip r:embed="rId14" cstate="print">
            <a:clrChange>
              <a:clrFrom>
                <a:srgbClr val="FFFFFF"/>
              </a:clrFrom>
              <a:clrTo>
                <a:srgbClr val="FFFFFF">
                  <a:alpha val="0"/>
                </a:srgbClr>
              </a:clrTo>
            </a:clrChange>
          </a:blip>
          <a:srcRect/>
          <a:stretch>
            <a:fillRect/>
          </a:stretch>
        </p:blipFill>
        <p:spPr bwMode="auto">
          <a:xfrm>
            <a:off x="6830789" y="5357813"/>
            <a:ext cx="1238021" cy="1231509"/>
          </a:xfrm>
          <a:prstGeom prst="rect">
            <a:avLst/>
          </a:prstGeom>
          <a:noFill/>
          <a:effectLst>
            <a:reflection blurRad="6350" stA="52000" endA="300" endPos="35000" dir="5400000" sy="-100000" algn="bl" rotWithShape="0"/>
          </a:effectLst>
        </p:spPr>
      </p:pic>
      <p:sp>
        <p:nvSpPr>
          <p:cNvPr id="12" name="TextBox 11"/>
          <p:cNvSpPr txBox="1"/>
          <p:nvPr/>
        </p:nvSpPr>
        <p:spPr>
          <a:xfrm>
            <a:off x="3900488" y="-10719"/>
            <a:ext cx="8291512" cy="830997"/>
          </a:xfrm>
          <a:prstGeom prst="rect">
            <a:avLst/>
          </a:prstGeom>
          <a:noFill/>
        </p:spPr>
        <p:txBody>
          <a:bodyPr wrap="square" rtlCol="0">
            <a:spAutoFit/>
          </a:bodyPr>
          <a:lstStyle/>
          <a:p>
            <a:pPr algn="ctr"/>
            <a:r>
              <a:rPr lang="en-US" sz="4800" b="1" dirty="0">
                <a:solidFill>
                  <a:schemeClr val="bg1"/>
                </a:solidFill>
                <a:effectLst>
                  <a:outerShdw blurRad="38100" dist="38100" dir="2700000" algn="tl">
                    <a:srgbClr val="000000">
                      <a:alpha val="43137"/>
                    </a:srgbClr>
                  </a:outerShdw>
                </a:effectLst>
              </a:rPr>
              <a:t>Ride Thru Solution Selection</a:t>
            </a:r>
          </a:p>
        </p:txBody>
      </p:sp>
      <p:sp>
        <p:nvSpPr>
          <p:cNvPr id="6" name="Rectangle 5">
            <a:extLst>
              <a:ext uri="{FF2B5EF4-FFF2-40B4-BE49-F238E27FC236}">
                <a16:creationId xmlns:a16="http://schemas.microsoft.com/office/drawing/2014/main" id="{1A8C67D1-C8A1-4BF4-89A5-FD2E661F18BA}"/>
              </a:ext>
            </a:extLst>
          </p:cNvPr>
          <p:cNvSpPr/>
          <p:nvPr/>
        </p:nvSpPr>
        <p:spPr>
          <a:xfrm>
            <a:off x="9814177" y="1068765"/>
            <a:ext cx="1122527" cy="85599"/>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https://www.ultracapacitor.co.kr:8001/images/sub/product/ls_p12.jpg">
            <a:extLst>
              <a:ext uri="{FF2B5EF4-FFF2-40B4-BE49-F238E27FC236}">
                <a16:creationId xmlns:a16="http://schemas.microsoft.com/office/drawing/2014/main" id="{A2A555D4-DF99-93A7-B05C-59ACF06E9792}"/>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l="9424" t="5178" r="12663"/>
          <a:stretch/>
        </p:blipFill>
        <p:spPr bwMode="auto">
          <a:xfrm>
            <a:off x="9186391" y="5688480"/>
            <a:ext cx="932688" cy="9986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3977334"/>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A1831A-FC98-40E0-AE1D-4A929C66533D}"/>
              </a:ext>
            </a:extLst>
          </p:cNvPr>
          <p:cNvSpPr>
            <a:spLocks noGrp="1"/>
          </p:cNvSpPr>
          <p:nvPr>
            <p:ph type="title"/>
          </p:nvPr>
        </p:nvSpPr>
        <p:spPr/>
        <p:txBody>
          <a:bodyPr/>
          <a:lstStyle/>
          <a:p>
            <a:r>
              <a:rPr lang="en-US" b="1" dirty="0"/>
              <a:t>Critical Process Protection</a:t>
            </a:r>
          </a:p>
        </p:txBody>
      </p:sp>
      <p:sp>
        <p:nvSpPr>
          <p:cNvPr id="4" name="Slide Number Placeholder 3">
            <a:extLst>
              <a:ext uri="{FF2B5EF4-FFF2-40B4-BE49-F238E27FC236}">
                <a16:creationId xmlns:a16="http://schemas.microsoft.com/office/drawing/2014/main" id="{3ED77985-C86C-4CA7-B786-ED0889C723A2}"/>
              </a:ext>
            </a:extLst>
          </p:cNvPr>
          <p:cNvSpPr>
            <a:spLocks noGrp="1"/>
          </p:cNvSpPr>
          <p:nvPr>
            <p:ph type="sldNum" sz="quarter" idx="12"/>
          </p:nvPr>
        </p:nvSpPr>
        <p:spPr/>
        <p:txBody>
          <a:bodyPr/>
          <a:lstStyle/>
          <a:p>
            <a:fld id="{2DCF9265-753A-4102-AD2A-ECBD63CB3D46}" type="slidenum">
              <a:rPr lang="en-US" smtClean="0">
                <a:solidFill>
                  <a:prstClr val="black">
                    <a:tint val="75000"/>
                  </a:prstClr>
                </a:solidFill>
              </a:rPr>
              <a:pPr/>
              <a:t>37</a:t>
            </a:fld>
            <a:endParaRPr lang="en-US" dirty="0">
              <a:solidFill>
                <a:prstClr val="black">
                  <a:tint val="75000"/>
                </a:prstClr>
              </a:solidFill>
            </a:endParaRPr>
          </a:p>
        </p:txBody>
      </p:sp>
      <p:pic>
        <p:nvPicPr>
          <p:cNvPr id="5" name="Picture 2">
            <a:extLst>
              <a:ext uri="{FF2B5EF4-FFF2-40B4-BE49-F238E27FC236}">
                <a16:creationId xmlns:a16="http://schemas.microsoft.com/office/drawing/2014/main" id="{EAB23B1C-AF6A-4E60-8108-66558417B6F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42268" y="1545996"/>
            <a:ext cx="9578131" cy="5037129"/>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85B5EE7B-D29E-4901-B019-F5E388C0BEB3}"/>
              </a:ext>
            </a:extLst>
          </p:cNvPr>
          <p:cNvSpPr txBox="1"/>
          <p:nvPr/>
        </p:nvSpPr>
        <p:spPr>
          <a:xfrm>
            <a:off x="1242269" y="5339356"/>
            <a:ext cx="3729782" cy="369332"/>
          </a:xfrm>
          <a:prstGeom prst="rect">
            <a:avLst/>
          </a:prstGeom>
          <a:noFill/>
        </p:spPr>
        <p:txBody>
          <a:bodyPr wrap="square" rtlCol="0">
            <a:spAutoFit/>
          </a:bodyPr>
          <a:lstStyle/>
          <a:p>
            <a:r>
              <a:rPr lang="en-US" b="1" dirty="0">
                <a:effectLst>
                  <a:outerShdw blurRad="38100" dist="38100" dir="2700000" algn="tl">
                    <a:srgbClr val="000000">
                      <a:alpha val="43137"/>
                    </a:srgbClr>
                  </a:outerShdw>
                </a:effectLst>
              </a:rPr>
              <a:t>Plant Backup Systems &amp; Redundancy</a:t>
            </a:r>
          </a:p>
        </p:txBody>
      </p:sp>
      <p:sp>
        <p:nvSpPr>
          <p:cNvPr id="7" name="Rectangle 6">
            <a:extLst>
              <a:ext uri="{FF2B5EF4-FFF2-40B4-BE49-F238E27FC236}">
                <a16:creationId xmlns:a16="http://schemas.microsoft.com/office/drawing/2014/main" id="{5C041E8C-0D1A-4406-862E-2C9D71BABB2B}"/>
              </a:ext>
            </a:extLst>
          </p:cNvPr>
          <p:cNvSpPr/>
          <p:nvPr/>
        </p:nvSpPr>
        <p:spPr>
          <a:xfrm>
            <a:off x="1242267" y="5629018"/>
            <a:ext cx="7787433" cy="954107"/>
          </a:xfrm>
          <a:prstGeom prst="rect">
            <a:avLst/>
          </a:prstGeom>
        </p:spPr>
        <p:txBody>
          <a:bodyPr wrap="square">
            <a:spAutoFit/>
          </a:bodyPr>
          <a:lstStyle/>
          <a:p>
            <a:r>
              <a:rPr lang="en-US" sz="1400" b="1" dirty="0">
                <a:solidFill>
                  <a:srgbClr val="FF0000"/>
                </a:solidFill>
                <a:effectLst>
                  <a:outerShdw blurRad="38100" dist="38100" dir="2700000" algn="tl">
                    <a:srgbClr val="000000">
                      <a:alpha val="43137"/>
                    </a:srgbClr>
                  </a:outerShdw>
                </a:effectLst>
                <a:latin typeface="Calibri" panose="020F0502020204030204" pitchFamily="34" charset="0"/>
              </a:rPr>
              <a:t>Solution selection is usually dependent on the critical nature of an application. In critical applications, several levels of plant process and drive/motor protection are required. “Redundancy Levels”. </a:t>
            </a:r>
          </a:p>
          <a:p>
            <a:r>
              <a:rPr lang="en-US" sz="1400" b="1" dirty="0">
                <a:solidFill>
                  <a:srgbClr val="FF0000"/>
                </a:solidFill>
                <a:effectLst>
                  <a:outerShdw blurRad="38100" dist="38100" dir="2700000" algn="tl">
                    <a:srgbClr val="000000">
                      <a:alpha val="43137"/>
                    </a:srgbClr>
                  </a:outerShdw>
                </a:effectLst>
                <a:latin typeface="Calibri" panose="020F0502020204030204" pitchFamily="34" charset="0"/>
              </a:rPr>
              <a:t>This is common in applications such as Semiconductor and Data Center HVAC VFD Systems where no change in speed or torque of the associated motor can occur. </a:t>
            </a:r>
          </a:p>
        </p:txBody>
      </p:sp>
      <p:sp>
        <p:nvSpPr>
          <p:cNvPr id="8" name="TextBox 7">
            <a:extLst>
              <a:ext uri="{FF2B5EF4-FFF2-40B4-BE49-F238E27FC236}">
                <a16:creationId xmlns:a16="http://schemas.microsoft.com/office/drawing/2014/main" id="{5B3F23EB-4360-4248-9693-8797CEEF0D4F}"/>
              </a:ext>
            </a:extLst>
          </p:cNvPr>
          <p:cNvSpPr txBox="1"/>
          <p:nvPr/>
        </p:nvSpPr>
        <p:spPr>
          <a:xfrm>
            <a:off x="5302151" y="2967896"/>
            <a:ext cx="2176156" cy="338554"/>
          </a:xfrm>
          <a:prstGeom prst="rect">
            <a:avLst/>
          </a:prstGeom>
          <a:noFill/>
        </p:spPr>
        <p:txBody>
          <a:bodyPr wrap="square" rtlCol="0">
            <a:spAutoFit/>
          </a:bodyPr>
          <a:lstStyle/>
          <a:p>
            <a:r>
              <a:rPr lang="en-US" sz="1600" b="1" dirty="0">
                <a:effectLst>
                  <a:outerShdw blurRad="38100" dist="38100" dir="2700000" algn="tl">
                    <a:srgbClr val="000000">
                      <a:alpha val="43137"/>
                    </a:srgbClr>
                  </a:outerShdw>
                </a:effectLst>
              </a:rPr>
              <a:t>Power Distribution UPS</a:t>
            </a:r>
          </a:p>
        </p:txBody>
      </p:sp>
      <p:sp>
        <p:nvSpPr>
          <p:cNvPr id="9" name="TextBox 8">
            <a:extLst>
              <a:ext uri="{FF2B5EF4-FFF2-40B4-BE49-F238E27FC236}">
                <a16:creationId xmlns:a16="http://schemas.microsoft.com/office/drawing/2014/main" id="{16D7AFF1-E918-4D69-97FA-E8B1F866CFDC}"/>
              </a:ext>
            </a:extLst>
          </p:cNvPr>
          <p:cNvSpPr txBox="1"/>
          <p:nvPr/>
        </p:nvSpPr>
        <p:spPr>
          <a:xfrm>
            <a:off x="5646233" y="4792467"/>
            <a:ext cx="1487992" cy="369332"/>
          </a:xfrm>
          <a:prstGeom prst="rect">
            <a:avLst/>
          </a:prstGeom>
          <a:noFill/>
        </p:spPr>
        <p:txBody>
          <a:bodyPr wrap="square" rtlCol="0">
            <a:spAutoFit/>
          </a:bodyPr>
          <a:lstStyle/>
          <a:p>
            <a:r>
              <a:rPr lang="en-US" b="1" dirty="0">
                <a:effectLst>
                  <a:outerShdw blurRad="38100" dist="38100" dir="2700000" algn="tl">
                    <a:srgbClr val="000000">
                      <a:alpha val="43137"/>
                    </a:srgbClr>
                  </a:outerShdw>
                </a:effectLst>
              </a:rPr>
              <a:t>Plant Gen Set</a:t>
            </a:r>
          </a:p>
        </p:txBody>
      </p:sp>
      <p:sp>
        <p:nvSpPr>
          <p:cNvPr id="10" name="TextBox 9">
            <a:extLst>
              <a:ext uri="{FF2B5EF4-FFF2-40B4-BE49-F238E27FC236}">
                <a16:creationId xmlns:a16="http://schemas.microsoft.com/office/drawing/2014/main" id="{B5577771-293D-4A49-B8B8-238C2D21A1AD}"/>
              </a:ext>
            </a:extLst>
          </p:cNvPr>
          <p:cNvSpPr txBox="1"/>
          <p:nvPr/>
        </p:nvSpPr>
        <p:spPr>
          <a:xfrm>
            <a:off x="6772342" y="5210742"/>
            <a:ext cx="2763536" cy="369332"/>
          </a:xfrm>
          <a:prstGeom prst="rect">
            <a:avLst/>
          </a:prstGeom>
          <a:noFill/>
        </p:spPr>
        <p:txBody>
          <a:bodyPr wrap="square" rtlCol="0">
            <a:spAutoFit/>
          </a:bodyPr>
          <a:lstStyle/>
          <a:p>
            <a:r>
              <a:rPr lang="en-US" b="1" dirty="0">
                <a:effectLst>
                  <a:outerShdw blurRad="38100" dist="38100" dir="2700000" algn="tl">
                    <a:srgbClr val="000000">
                      <a:alpha val="43137"/>
                    </a:srgbClr>
                  </a:outerShdw>
                </a:effectLst>
              </a:rPr>
              <a:t>Process Level VFD Backup</a:t>
            </a:r>
          </a:p>
        </p:txBody>
      </p:sp>
      <p:sp>
        <p:nvSpPr>
          <p:cNvPr id="11" name="Title 1">
            <a:extLst>
              <a:ext uri="{FF2B5EF4-FFF2-40B4-BE49-F238E27FC236}">
                <a16:creationId xmlns:a16="http://schemas.microsoft.com/office/drawing/2014/main" id="{166EDBC4-7D7A-42FC-AD43-FEE9DAFD3B95}"/>
              </a:ext>
            </a:extLst>
          </p:cNvPr>
          <p:cNvSpPr txBox="1">
            <a:spLocks/>
          </p:cNvSpPr>
          <p:nvPr/>
        </p:nvSpPr>
        <p:spPr>
          <a:xfrm>
            <a:off x="32836" y="915204"/>
            <a:ext cx="2947485" cy="495681"/>
          </a:xfrm>
          <a:prstGeom prst="rect">
            <a:avLst/>
          </a:prstGeom>
        </p:spPr>
        <p:style>
          <a:lnRef idx="3">
            <a:schemeClr val="lt1"/>
          </a:lnRef>
          <a:fillRef idx="1">
            <a:schemeClr val="accent2"/>
          </a:fillRef>
          <a:effectRef idx="1">
            <a:schemeClr val="accent2"/>
          </a:effectRef>
          <a:fontRef idx="minor">
            <a:schemeClr val="lt1"/>
          </a:fontRef>
        </p:style>
        <p:txBody>
          <a:bodyPr>
            <a:normAutofit/>
          </a:bodyPr>
          <a:lstStyle>
            <a:lvl1pPr algn="ctr" defTabSz="1219170" rtl="0" eaLnBrk="1" latinLnBrk="0" hangingPunct="1">
              <a:spcBef>
                <a:spcPct val="0"/>
              </a:spcBef>
              <a:buNone/>
              <a:defRPr sz="4800" kern="1200">
                <a:solidFill>
                  <a:schemeClr val="lt1"/>
                </a:solidFill>
                <a:effectLst>
                  <a:outerShdw blurRad="38100" dist="38100" dir="2700000" algn="tl">
                    <a:srgbClr val="000000">
                      <a:alpha val="43137"/>
                    </a:srgbClr>
                  </a:outerShdw>
                </a:effectLst>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defRPr/>
            </a:pPr>
            <a:r>
              <a:rPr lang="en-US" sz="2400" b="1" dirty="0">
                <a:solidFill>
                  <a:srgbClr val="FFFFFF"/>
                </a:solidFill>
                <a:cs typeface="Arial" charset="0"/>
              </a:rPr>
              <a:t>Plant Redundancy </a:t>
            </a:r>
          </a:p>
        </p:txBody>
      </p:sp>
    </p:spTree>
    <p:extLst>
      <p:ext uri="{BB962C8B-B14F-4D97-AF65-F5344CB8AC3E}">
        <p14:creationId xmlns:p14="http://schemas.microsoft.com/office/powerpoint/2010/main" val="390098960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B40611-BBDD-4D6C-95FA-A3AC95ACC14A}"/>
            </a:ext>
          </a:extLst>
        </p:cNvPr>
        <p:cNvGrpSpPr/>
        <p:nvPr/>
      </p:nvGrpSpPr>
      <p:grpSpPr>
        <a:xfrm>
          <a:off x="0" y="0"/>
          <a:ext cx="0" cy="0"/>
          <a:chOff x="0" y="0"/>
          <a:chExt cx="0" cy="0"/>
        </a:xfrm>
      </p:grpSpPr>
      <p:sp>
        <p:nvSpPr>
          <p:cNvPr id="3" name="object 3">
            <a:extLst>
              <a:ext uri="{FF2B5EF4-FFF2-40B4-BE49-F238E27FC236}">
                <a16:creationId xmlns:a16="http://schemas.microsoft.com/office/drawing/2014/main" id="{499628DE-6F1A-DC54-D7C6-ED7672511055}"/>
              </a:ext>
            </a:extLst>
          </p:cNvPr>
          <p:cNvSpPr txBox="1">
            <a:spLocks noGrp="1"/>
          </p:cNvSpPr>
          <p:nvPr>
            <p:ph type="title"/>
          </p:nvPr>
        </p:nvSpPr>
        <p:spPr>
          <a:xfrm>
            <a:off x="2849309" y="66129"/>
            <a:ext cx="9041227" cy="755741"/>
          </a:xfrm>
          <a:prstGeom prst="rect">
            <a:avLst/>
          </a:prstGeom>
        </p:spPr>
        <p:txBody>
          <a:bodyPr vert="horz" wrap="square" lIns="0" tIns="16912" rIns="0" bIns="0" rtlCol="0" anchor="ctr">
            <a:spAutoFit/>
          </a:bodyPr>
          <a:lstStyle/>
          <a:p>
            <a:pPr marL="1190646">
              <a:spcBef>
                <a:spcPts val="133"/>
              </a:spcBef>
            </a:pPr>
            <a:r>
              <a:rPr lang="en-US" b="1" dirty="0">
                <a:effectLst>
                  <a:outerShdw blurRad="38100" dist="38100" dir="2700000" algn="tl">
                    <a:srgbClr val="000000">
                      <a:alpha val="43137"/>
                    </a:srgbClr>
                  </a:outerShdw>
                </a:effectLst>
              </a:rPr>
              <a:t>Determining Your</a:t>
            </a:r>
            <a:r>
              <a:rPr b="1" spc="-180" dirty="0"/>
              <a:t> </a:t>
            </a:r>
            <a:r>
              <a:rPr lang="en-US" b="1" spc="-180" dirty="0"/>
              <a:t>UV </a:t>
            </a:r>
            <a:r>
              <a:rPr b="1" spc="-13" dirty="0"/>
              <a:t>Solution</a:t>
            </a:r>
          </a:p>
        </p:txBody>
      </p:sp>
      <p:sp>
        <p:nvSpPr>
          <p:cNvPr id="7" name="object 7">
            <a:extLst>
              <a:ext uri="{FF2B5EF4-FFF2-40B4-BE49-F238E27FC236}">
                <a16:creationId xmlns:a16="http://schemas.microsoft.com/office/drawing/2014/main" id="{C729AECC-5267-932B-D480-C80AB25445C6}"/>
              </a:ext>
            </a:extLst>
          </p:cNvPr>
          <p:cNvSpPr txBox="1"/>
          <p:nvPr/>
        </p:nvSpPr>
        <p:spPr>
          <a:xfrm>
            <a:off x="108992" y="1174838"/>
            <a:ext cx="4556204" cy="529372"/>
          </a:xfrm>
          <a:prstGeom prst="rect">
            <a:avLst/>
          </a:prstGeom>
          <a:solidFill>
            <a:srgbClr val="C00000"/>
          </a:solidFill>
        </p:spPr>
        <p:txBody>
          <a:bodyPr vert="horz" wrap="square" lIns="0" tIns="37207" rIns="0" bIns="0" rtlCol="0">
            <a:spAutoFit/>
          </a:bodyPr>
          <a:lstStyle/>
          <a:p>
            <a:pPr marL="279903">
              <a:spcBef>
                <a:spcPts val="293"/>
              </a:spcBef>
            </a:pPr>
            <a:r>
              <a:rPr sz="3196" b="1" dirty="0">
                <a:solidFill>
                  <a:srgbClr val="FFFFFF"/>
                </a:solidFill>
                <a:effectLst>
                  <a:outerShdw blurRad="38100" dist="38100" dir="2700000" algn="tl">
                    <a:srgbClr val="000000">
                      <a:alpha val="43137"/>
                    </a:srgbClr>
                  </a:outerShdw>
                </a:effectLst>
                <a:latin typeface="Calibri"/>
                <a:cs typeface="Calibri"/>
              </a:rPr>
              <a:t>Questions</a:t>
            </a:r>
            <a:r>
              <a:rPr sz="3196" b="1" spc="-107" dirty="0">
                <a:solidFill>
                  <a:srgbClr val="FFFFFF"/>
                </a:solidFill>
                <a:effectLst>
                  <a:outerShdw blurRad="38100" dist="38100" dir="2700000" algn="tl">
                    <a:srgbClr val="000000">
                      <a:alpha val="43137"/>
                    </a:srgbClr>
                  </a:outerShdw>
                </a:effectLst>
                <a:latin typeface="Calibri"/>
                <a:cs typeface="Calibri"/>
              </a:rPr>
              <a:t> </a:t>
            </a:r>
            <a:r>
              <a:rPr sz="3196" b="1" dirty="0">
                <a:solidFill>
                  <a:srgbClr val="FFFFFF"/>
                </a:solidFill>
                <a:effectLst>
                  <a:outerShdw blurRad="38100" dist="38100" dir="2700000" algn="tl">
                    <a:srgbClr val="000000">
                      <a:alpha val="43137"/>
                    </a:srgbClr>
                  </a:outerShdw>
                </a:effectLst>
                <a:latin typeface="Calibri"/>
                <a:cs typeface="Calibri"/>
              </a:rPr>
              <a:t>for</a:t>
            </a:r>
            <a:r>
              <a:rPr sz="3196" b="1" spc="-87" dirty="0">
                <a:solidFill>
                  <a:srgbClr val="FFFFFF"/>
                </a:solidFill>
                <a:effectLst>
                  <a:outerShdw blurRad="38100" dist="38100" dir="2700000" algn="tl">
                    <a:srgbClr val="000000">
                      <a:alpha val="43137"/>
                    </a:srgbClr>
                  </a:outerShdw>
                </a:effectLst>
                <a:latin typeface="Calibri"/>
                <a:cs typeface="Calibri"/>
              </a:rPr>
              <a:t> </a:t>
            </a:r>
            <a:r>
              <a:rPr sz="3196" b="1" spc="-13" dirty="0">
                <a:solidFill>
                  <a:srgbClr val="FFFFFF"/>
                </a:solidFill>
                <a:effectLst>
                  <a:outerShdw blurRad="38100" dist="38100" dir="2700000" algn="tl">
                    <a:srgbClr val="000000">
                      <a:alpha val="43137"/>
                    </a:srgbClr>
                  </a:outerShdw>
                </a:effectLst>
                <a:latin typeface="Calibri"/>
                <a:cs typeface="Calibri"/>
              </a:rPr>
              <a:t>Customers</a:t>
            </a:r>
            <a:endParaRPr sz="3196" b="1" dirty="0">
              <a:effectLst>
                <a:outerShdw blurRad="38100" dist="38100" dir="2700000" algn="tl">
                  <a:srgbClr val="000000">
                    <a:alpha val="43137"/>
                  </a:srgbClr>
                </a:outerShdw>
              </a:effectLst>
              <a:latin typeface="Calibri"/>
              <a:cs typeface="Calibri"/>
            </a:endParaRPr>
          </a:p>
        </p:txBody>
      </p:sp>
      <p:grpSp>
        <p:nvGrpSpPr>
          <p:cNvPr id="26" name="object 26">
            <a:extLst>
              <a:ext uri="{FF2B5EF4-FFF2-40B4-BE49-F238E27FC236}">
                <a16:creationId xmlns:a16="http://schemas.microsoft.com/office/drawing/2014/main" id="{3945967C-6C5B-3E2A-B4A6-BD58141CC602}"/>
              </a:ext>
            </a:extLst>
          </p:cNvPr>
          <p:cNvGrpSpPr/>
          <p:nvPr/>
        </p:nvGrpSpPr>
        <p:grpSpPr>
          <a:xfrm>
            <a:off x="79457" y="1602456"/>
            <a:ext cx="3856039" cy="3495334"/>
            <a:chOff x="390163" y="1805919"/>
            <a:chExt cx="4171315" cy="2947670"/>
          </a:xfrm>
        </p:grpSpPr>
        <p:pic>
          <p:nvPicPr>
            <p:cNvPr id="27" name="object 27">
              <a:extLst>
                <a:ext uri="{FF2B5EF4-FFF2-40B4-BE49-F238E27FC236}">
                  <a16:creationId xmlns:a16="http://schemas.microsoft.com/office/drawing/2014/main" id="{BD58741A-F2E4-C82E-E1C5-3348785AB720}"/>
                </a:ext>
              </a:extLst>
            </p:cNvPr>
            <p:cNvPicPr/>
            <p:nvPr/>
          </p:nvPicPr>
          <p:blipFill>
            <a:blip r:embed="rId2" cstate="print"/>
            <a:stretch>
              <a:fillRect/>
            </a:stretch>
          </p:blipFill>
          <p:spPr>
            <a:xfrm>
              <a:off x="390163" y="1805919"/>
              <a:ext cx="4171160" cy="2947457"/>
            </a:xfrm>
            <a:prstGeom prst="rect">
              <a:avLst/>
            </a:prstGeom>
          </p:spPr>
        </p:pic>
        <p:pic>
          <p:nvPicPr>
            <p:cNvPr id="28" name="object 28">
              <a:extLst>
                <a:ext uri="{FF2B5EF4-FFF2-40B4-BE49-F238E27FC236}">
                  <a16:creationId xmlns:a16="http://schemas.microsoft.com/office/drawing/2014/main" id="{5CE3334D-9E4A-AA32-2582-DCEF97750597}"/>
                </a:ext>
              </a:extLst>
            </p:cNvPr>
            <p:cNvPicPr/>
            <p:nvPr/>
          </p:nvPicPr>
          <p:blipFill>
            <a:blip r:embed="rId3" cstate="print"/>
            <a:stretch>
              <a:fillRect/>
            </a:stretch>
          </p:blipFill>
          <p:spPr>
            <a:xfrm>
              <a:off x="533400" y="1962149"/>
              <a:ext cx="3657600" cy="2438400"/>
            </a:xfrm>
            <a:prstGeom prst="rect">
              <a:avLst/>
            </a:prstGeom>
          </p:spPr>
        </p:pic>
      </p:grpSp>
      <p:sp>
        <p:nvSpPr>
          <p:cNvPr id="29" name="object 29">
            <a:extLst>
              <a:ext uri="{FF2B5EF4-FFF2-40B4-BE49-F238E27FC236}">
                <a16:creationId xmlns:a16="http://schemas.microsoft.com/office/drawing/2014/main" id="{07BDFBAB-BDF8-FD47-52CC-C70A67E8FEA6}"/>
              </a:ext>
            </a:extLst>
          </p:cNvPr>
          <p:cNvSpPr txBox="1">
            <a:spLocks noGrp="1"/>
          </p:cNvSpPr>
          <p:nvPr>
            <p:ph type="sldNum" sz="quarter" idx="7"/>
          </p:nvPr>
        </p:nvSpPr>
        <p:spPr>
          <a:xfrm>
            <a:off x="8389366" y="4814223"/>
            <a:ext cx="259715" cy="196214"/>
          </a:xfrm>
          <a:prstGeom prst="rect">
            <a:avLst/>
          </a:prstGeom>
        </p:spPr>
        <p:txBody>
          <a:bodyPr vert="horz" wrap="square" lIns="0" tIns="0" rIns="0" bIns="0" rtlCol="0">
            <a:spAutoFit/>
          </a:bodyPr>
          <a:lstStyle>
            <a:defPPr>
              <a:defRPr kern="0"/>
            </a:defPPr>
            <a:lvl1pPr>
              <a:defRPr sz="1200" b="0" i="0">
                <a:solidFill>
                  <a:srgbClr val="888888"/>
                </a:solidFill>
                <a:latin typeface="Calibri"/>
                <a:cs typeface="Calibri"/>
              </a:defRPr>
            </a:lvl1pPr>
          </a:lstStyle>
          <a:p>
            <a:pPr marL="55880">
              <a:lnSpc>
                <a:spcPts val="1240"/>
              </a:lnSpc>
            </a:pPr>
            <a:fld id="{81D60167-4931-47E6-BA6A-407CBD079E47}" type="slidenum">
              <a:rPr lang="en-US" spc="-25" smtClean="0"/>
              <a:pPr marL="55880">
                <a:lnSpc>
                  <a:spcPts val="1240"/>
                </a:lnSpc>
              </a:pPr>
              <a:t>38</a:t>
            </a:fld>
            <a:endParaRPr spc="-33" dirty="0"/>
          </a:p>
        </p:txBody>
      </p:sp>
      <p:graphicFrame>
        <p:nvGraphicFramePr>
          <p:cNvPr id="30" name="Content Placeholder 5">
            <a:extLst>
              <a:ext uri="{FF2B5EF4-FFF2-40B4-BE49-F238E27FC236}">
                <a16:creationId xmlns:a16="http://schemas.microsoft.com/office/drawing/2014/main" id="{F8BC70B8-DA0C-6C34-0284-9CA6A1E95130}"/>
              </a:ext>
            </a:extLst>
          </p:cNvPr>
          <p:cNvGraphicFramePr>
            <a:graphicFrameLocks/>
          </p:cNvGraphicFramePr>
          <p:nvPr>
            <p:extLst>
              <p:ext uri="{D42A27DB-BD31-4B8C-83A1-F6EECF244321}">
                <p14:modId xmlns:p14="http://schemas.microsoft.com/office/powerpoint/2010/main" val="1024961050"/>
              </p:ext>
            </p:extLst>
          </p:nvPr>
        </p:nvGraphicFramePr>
        <p:xfrm>
          <a:off x="3782641" y="1333979"/>
          <a:ext cx="8167956" cy="376381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Oval 1">
            <a:extLst>
              <a:ext uri="{FF2B5EF4-FFF2-40B4-BE49-F238E27FC236}">
                <a16:creationId xmlns:a16="http://schemas.microsoft.com/office/drawing/2014/main" id="{94D216B1-46C5-CFFF-82EF-AE2E87EF4715}"/>
              </a:ext>
            </a:extLst>
          </p:cNvPr>
          <p:cNvSpPr/>
          <p:nvPr/>
        </p:nvSpPr>
        <p:spPr>
          <a:xfrm>
            <a:off x="6562441" y="5201923"/>
            <a:ext cx="1614964" cy="1548558"/>
          </a:xfrm>
          <a:prstGeom prst="ellipse">
            <a:avLst/>
          </a:prstGeom>
          <a:blipFill rotWithShape="0">
            <a:blip r:embed="rId9"/>
            <a:stretch>
              <a:fillRect/>
            </a:stretch>
          </a:blipFill>
          <a:scene3d>
            <a:camera prst="orthographicFront"/>
            <a:lightRig rig="threePt" dir="t">
              <a:rot lat="0" lon="0" rev="7500000"/>
            </a:lightRig>
          </a:scene3d>
          <a:sp3d z="152400" extrusionH="63500" prstMaterial="dkEdge">
            <a:bevelT w="120800" h="19050" prst="relaxedInset"/>
            <a:contourClr>
              <a:schemeClr val="bg1"/>
            </a:contourClr>
          </a:sp3d>
        </p:spPr>
        <p:style>
          <a:lnRef idx="1">
            <a:schemeClr val="accent1">
              <a:hueOff val="0"/>
              <a:satOff val="0"/>
              <a:lumOff val="0"/>
              <a:alphaOff val="0"/>
            </a:schemeClr>
          </a:lnRef>
          <a:fillRef idx="1">
            <a:scrgbClr r="0" g="0" b="0"/>
          </a:fillRef>
          <a:effectRef idx="2">
            <a:schemeClr val="lt1">
              <a:hueOff val="0"/>
              <a:satOff val="0"/>
              <a:lumOff val="0"/>
              <a:alphaOff val="0"/>
            </a:schemeClr>
          </a:effectRef>
          <a:fontRef idx="minor">
            <a:schemeClr val="dk1">
              <a:hueOff val="0"/>
              <a:satOff val="0"/>
              <a:lumOff val="0"/>
              <a:alphaOff val="0"/>
            </a:schemeClr>
          </a:fontRef>
        </p:style>
        <p:txBody>
          <a:bodyPr/>
          <a:lstStyle/>
          <a:p>
            <a:endParaRPr lang="en-US" sz="2397"/>
          </a:p>
        </p:txBody>
      </p:sp>
      <p:sp>
        <p:nvSpPr>
          <p:cNvPr id="4" name="Oval 3">
            <a:extLst>
              <a:ext uri="{FF2B5EF4-FFF2-40B4-BE49-F238E27FC236}">
                <a16:creationId xmlns:a16="http://schemas.microsoft.com/office/drawing/2014/main" id="{13AA56F4-6AA3-B57A-B938-98A89463E649}"/>
              </a:ext>
            </a:extLst>
          </p:cNvPr>
          <p:cNvSpPr/>
          <p:nvPr/>
        </p:nvSpPr>
        <p:spPr>
          <a:xfrm>
            <a:off x="9050047" y="5208414"/>
            <a:ext cx="1510841" cy="1538224"/>
          </a:xfrm>
          <a:prstGeom prst="ellipse">
            <a:avLst/>
          </a:prstGeom>
          <a:blipFill rotWithShape="0">
            <a:blip r:embed="rId10"/>
            <a:stretch>
              <a:fillRect/>
            </a:stretch>
          </a:blipFill>
          <a:scene3d>
            <a:camera prst="orthographicFront"/>
            <a:lightRig rig="threePt" dir="t">
              <a:rot lat="0" lon="0" rev="7500000"/>
            </a:lightRig>
          </a:scene3d>
          <a:sp3d z="152400" extrusionH="63500" prstMaterial="dkEdge">
            <a:bevelT w="120800" h="19050" prst="relaxedInset"/>
            <a:contourClr>
              <a:schemeClr val="bg1"/>
            </a:contourClr>
          </a:sp3d>
        </p:spPr>
        <p:style>
          <a:lnRef idx="1">
            <a:schemeClr val="accent1">
              <a:hueOff val="0"/>
              <a:satOff val="0"/>
              <a:lumOff val="0"/>
              <a:alphaOff val="0"/>
            </a:schemeClr>
          </a:lnRef>
          <a:fillRef idx="1">
            <a:scrgbClr r="0" g="0" b="0"/>
          </a:fillRef>
          <a:effectRef idx="2">
            <a:schemeClr val="lt1">
              <a:hueOff val="0"/>
              <a:satOff val="0"/>
              <a:lumOff val="0"/>
              <a:alphaOff val="0"/>
            </a:schemeClr>
          </a:effectRef>
          <a:fontRef idx="minor">
            <a:schemeClr val="dk1">
              <a:hueOff val="0"/>
              <a:satOff val="0"/>
              <a:lumOff val="0"/>
              <a:alphaOff val="0"/>
            </a:schemeClr>
          </a:fontRef>
        </p:style>
        <p:txBody>
          <a:bodyPr/>
          <a:lstStyle/>
          <a:p>
            <a:endParaRPr lang="en-US" sz="2397"/>
          </a:p>
        </p:txBody>
      </p:sp>
      <p:sp>
        <p:nvSpPr>
          <p:cNvPr id="5" name="Oval 4">
            <a:extLst>
              <a:ext uri="{FF2B5EF4-FFF2-40B4-BE49-F238E27FC236}">
                <a16:creationId xmlns:a16="http://schemas.microsoft.com/office/drawing/2014/main" id="{05E60381-3E3C-FA4C-49F7-361EFCF6790D}"/>
              </a:ext>
            </a:extLst>
          </p:cNvPr>
          <p:cNvSpPr/>
          <p:nvPr/>
        </p:nvSpPr>
        <p:spPr>
          <a:xfrm>
            <a:off x="4216639" y="5205767"/>
            <a:ext cx="1614964" cy="1544714"/>
          </a:xfrm>
          <a:prstGeom prst="ellipse">
            <a:avLst/>
          </a:prstGeom>
          <a:blipFill rotWithShape="0">
            <a:blip r:embed="rId11"/>
            <a:stretch>
              <a:fillRect/>
            </a:stretch>
          </a:blipFill>
          <a:scene3d>
            <a:camera prst="orthographicFront"/>
            <a:lightRig rig="threePt" dir="t">
              <a:rot lat="0" lon="0" rev="7500000"/>
            </a:lightRig>
          </a:scene3d>
          <a:sp3d z="152400" extrusionH="63500" prstMaterial="dkEdge">
            <a:bevelT w="120800" h="19050" prst="relaxedInset"/>
            <a:contourClr>
              <a:schemeClr val="bg1"/>
            </a:contourClr>
          </a:sp3d>
        </p:spPr>
        <p:style>
          <a:lnRef idx="1">
            <a:schemeClr val="accent1">
              <a:hueOff val="0"/>
              <a:satOff val="0"/>
              <a:lumOff val="0"/>
              <a:alphaOff val="0"/>
            </a:schemeClr>
          </a:lnRef>
          <a:fillRef idx="1">
            <a:scrgbClr r="0" g="0" b="0"/>
          </a:fillRef>
          <a:effectRef idx="2">
            <a:schemeClr val="lt1">
              <a:hueOff val="0"/>
              <a:satOff val="0"/>
              <a:lumOff val="0"/>
              <a:alphaOff val="0"/>
            </a:schemeClr>
          </a:effectRef>
          <a:fontRef idx="minor">
            <a:schemeClr val="dk1">
              <a:hueOff val="0"/>
              <a:satOff val="0"/>
              <a:lumOff val="0"/>
              <a:alphaOff val="0"/>
            </a:schemeClr>
          </a:fontRef>
        </p:style>
        <p:txBody>
          <a:bodyPr/>
          <a:lstStyle/>
          <a:p>
            <a:endParaRPr lang="en-US" sz="2397"/>
          </a:p>
        </p:txBody>
      </p:sp>
      <p:sp>
        <p:nvSpPr>
          <p:cNvPr id="6" name="TextBox 5">
            <a:extLst>
              <a:ext uri="{FF2B5EF4-FFF2-40B4-BE49-F238E27FC236}">
                <a16:creationId xmlns:a16="http://schemas.microsoft.com/office/drawing/2014/main" id="{CA120B84-6F7C-76E0-495F-304A2EBADDB2}"/>
              </a:ext>
            </a:extLst>
          </p:cNvPr>
          <p:cNvSpPr txBox="1"/>
          <p:nvPr/>
        </p:nvSpPr>
        <p:spPr>
          <a:xfrm>
            <a:off x="3944721" y="4679966"/>
            <a:ext cx="2171445" cy="502125"/>
          </a:xfrm>
          <a:prstGeom prst="rect">
            <a:avLst/>
          </a:prstGeom>
          <a:noFill/>
        </p:spPr>
        <p:txBody>
          <a:bodyPr wrap="square" rtlCol="0">
            <a:spAutoFit/>
          </a:bodyPr>
          <a:lstStyle/>
          <a:p>
            <a:r>
              <a:rPr lang="en-US" sz="1598" b="1" dirty="0"/>
              <a:t>Sag – 50% AC Line</a:t>
            </a:r>
          </a:p>
          <a:p>
            <a:pPr algn="ctr"/>
            <a:r>
              <a:rPr lang="en-US" sz="1065" b="1" dirty="0"/>
              <a:t>2s or Less</a:t>
            </a:r>
          </a:p>
        </p:txBody>
      </p:sp>
      <p:sp>
        <p:nvSpPr>
          <p:cNvPr id="8" name="TextBox 7">
            <a:extLst>
              <a:ext uri="{FF2B5EF4-FFF2-40B4-BE49-F238E27FC236}">
                <a16:creationId xmlns:a16="http://schemas.microsoft.com/office/drawing/2014/main" id="{13308370-D0F0-9A8D-D7CB-805EFE133E7C}"/>
              </a:ext>
            </a:extLst>
          </p:cNvPr>
          <p:cNvSpPr txBox="1"/>
          <p:nvPr/>
        </p:nvSpPr>
        <p:spPr>
          <a:xfrm>
            <a:off x="6096000" y="4679966"/>
            <a:ext cx="2511011" cy="502125"/>
          </a:xfrm>
          <a:prstGeom prst="rect">
            <a:avLst/>
          </a:prstGeom>
          <a:noFill/>
        </p:spPr>
        <p:txBody>
          <a:bodyPr wrap="square" rtlCol="0">
            <a:spAutoFit/>
          </a:bodyPr>
          <a:lstStyle/>
          <a:p>
            <a:r>
              <a:rPr lang="en-US" sz="1598" b="1" dirty="0"/>
              <a:t>Outage – 100% AC Line</a:t>
            </a:r>
          </a:p>
          <a:p>
            <a:pPr algn="ctr"/>
            <a:r>
              <a:rPr lang="en-US" sz="1065" b="1" dirty="0"/>
              <a:t>10s or Less (kW Dependent)</a:t>
            </a:r>
          </a:p>
        </p:txBody>
      </p:sp>
      <p:sp>
        <p:nvSpPr>
          <p:cNvPr id="9" name="TextBox 8">
            <a:extLst>
              <a:ext uri="{FF2B5EF4-FFF2-40B4-BE49-F238E27FC236}">
                <a16:creationId xmlns:a16="http://schemas.microsoft.com/office/drawing/2014/main" id="{32A21378-92BD-DDA1-8694-832FBA28AFC7}"/>
              </a:ext>
            </a:extLst>
          </p:cNvPr>
          <p:cNvSpPr txBox="1"/>
          <p:nvPr/>
        </p:nvSpPr>
        <p:spPr>
          <a:xfrm>
            <a:off x="8535871" y="4648773"/>
            <a:ext cx="2511011" cy="502125"/>
          </a:xfrm>
          <a:prstGeom prst="rect">
            <a:avLst/>
          </a:prstGeom>
          <a:noFill/>
        </p:spPr>
        <p:txBody>
          <a:bodyPr wrap="square" rtlCol="0">
            <a:spAutoFit/>
          </a:bodyPr>
          <a:lstStyle/>
          <a:p>
            <a:r>
              <a:rPr lang="en-US" sz="1598" b="1" dirty="0"/>
              <a:t>Outage – 100% AC Line</a:t>
            </a:r>
          </a:p>
          <a:p>
            <a:pPr algn="ctr"/>
            <a:r>
              <a:rPr lang="en-US" sz="1065" b="1" dirty="0"/>
              <a:t>10s or Greater (kW Dependent)</a:t>
            </a:r>
          </a:p>
        </p:txBody>
      </p:sp>
    </p:spTree>
    <p:extLst>
      <p:ext uri="{BB962C8B-B14F-4D97-AF65-F5344CB8AC3E}">
        <p14:creationId xmlns:p14="http://schemas.microsoft.com/office/powerpoint/2010/main" val="185747194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Number Placeholder 3"/>
          <p:cNvSpPr txBox="1">
            <a:spLocks noGrp="1"/>
          </p:cNvSpPr>
          <p:nvPr/>
        </p:nvSpPr>
        <p:spPr bwMode="auto">
          <a:xfrm>
            <a:off x="11628437" y="6311900"/>
            <a:ext cx="360363"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defTabSz="1219170"/>
            <a:fld id="{1AFD74DE-27F7-420F-8095-FEF7D4CD71CB}" type="slidenum">
              <a:rPr lang="en-US" altLang="en-US" sz="1600">
                <a:solidFill>
                  <a:srgbClr val="898989"/>
                </a:solidFill>
              </a:rPr>
              <a:pPr algn="r" defTabSz="1219170"/>
              <a:t>39</a:t>
            </a:fld>
            <a:endParaRPr lang="en-US" altLang="en-US" sz="1600">
              <a:solidFill>
                <a:srgbClr val="898989"/>
              </a:solidFill>
            </a:endParaRPr>
          </a:p>
        </p:txBody>
      </p:sp>
      <p:pic>
        <p:nvPicPr>
          <p:cNvPr id="41987" name="Picture 4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6584009">
            <a:off x="2096116" y="1969224"/>
            <a:ext cx="520828" cy="1081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9" name="Picture 28" descr="P:\Images\modified\3460\3460UR\S3460UR-H100-0.5-D51-T(A)_20090423_00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58294" y="5116659"/>
            <a:ext cx="1130228" cy="14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56843" y="5400555"/>
            <a:ext cx="3772115" cy="502573"/>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algn="ctr" defTabSz="1219170">
              <a:defRPr/>
            </a:pPr>
            <a:r>
              <a:rPr lang="en-US" sz="1333" b="1" dirty="0">
                <a:solidFill>
                  <a:prstClr val="white"/>
                </a:solidFill>
                <a:effectLst>
                  <a:outerShdw blurRad="38100" dist="38100" dir="2700000" algn="tl">
                    <a:srgbClr val="000000">
                      <a:alpha val="43137"/>
                    </a:srgbClr>
                  </a:outerShdw>
                </a:effectLst>
                <a:latin typeface="Calibri"/>
              </a:rPr>
              <a:t>M3534R + Ucaps – 0.5-2 Seconds AC Line Loss </a:t>
            </a:r>
          </a:p>
          <a:p>
            <a:pPr algn="ctr" defTabSz="1219170">
              <a:defRPr/>
            </a:pPr>
            <a:r>
              <a:rPr lang="en-US" sz="1333" b="1" dirty="0">
                <a:solidFill>
                  <a:prstClr val="white"/>
                </a:solidFill>
                <a:effectLst>
                  <a:outerShdw blurRad="38100" dist="38100" dir="2700000" algn="tl">
                    <a:srgbClr val="000000">
                      <a:alpha val="43137"/>
                    </a:srgbClr>
                  </a:outerShdw>
                </a:effectLst>
                <a:latin typeface="Calibri"/>
              </a:rPr>
              <a:t>M3460R + Ucaps – 0.5-2 Seconds AC Line Loss</a:t>
            </a:r>
          </a:p>
        </p:txBody>
      </p:sp>
      <p:sp>
        <p:nvSpPr>
          <p:cNvPr id="48" name="TextBox 47"/>
          <p:cNvSpPr txBox="1"/>
          <p:nvPr/>
        </p:nvSpPr>
        <p:spPr>
          <a:xfrm>
            <a:off x="9224838" y="4624930"/>
            <a:ext cx="2432304" cy="297454"/>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algn="ctr" defTabSz="1219170">
              <a:defRPr/>
            </a:pPr>
            <a:r>
              <a:rPr lang="en-US" sz="1333" b="1" dirty="0">
                <a:solidFill>
                  <a:prstClr val="white"/>
                </a:solidFill>
                <a:effectLst>
                  <a:outerShdw blurRad="38100" dist="38100" dir="2700000" algn="tl">
                    <a:srgbClr val="000000">
                      <a:alpha val="43137"/>
                    </a:srgbClr>
                  </a:outerShdw>
                </a:effectLst>
                <a:latin typeface="Calibri"/>
              </a:rPr>
              <a:t>24VDC Control Power Ride Thru </a:t>
            </a:r>
          </a:p>
        </p:txBody>
      </p:sp>
      <p:sp>
        <p:nvSpPr>
          <p:cNvPr id="5" name="Rectangle 4"/>
          <p:cNvSpPr/>
          <p:nvPr/>
        </p:nvSpPr>
        <p:spPr>
          <a:xfrm>
            <a:off x="43337" y="3317363"/>
            <a:ext cx="3772115" cy="502573"/>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algn="ctr" defTabSz="1219170">
              <a:defRPr/>
            </a:pPr>
            <a:r>
              <a:rPr lang="en-US" sz="1333" b="1" dirty="0">
                <a:solidFill>
                  <a:prstClr val="white"/>
                </a:solidFill>
                <a:effectLst>
                  <a:outerShdw blurRad="38100" dist="38100" dir="2700000" algn="tl">
                    <a:srgbClr val="000000">
                      <a:alpha val="43137"/>
                    </a:srgbClr>
                  </a:outerShdw>
                </a:effectLst>
                <a:latin typeface="Calibri"/>
              </a:rPr>
              <a:t>S3534SR – 2 Second 50% Sags – 10-50kW</a:t>
            </a:r>
          </a:p>
          <a:p>
            <a:pPr algn="ctr" defTabSz="1219170">
              <a:defRPr/>
            </a:pPr>
            <a:r>
              <a:rPr lang="en-US" sz="1333" b="1" dirty="0">
                <a:solidFill>
                  <a:prstClr val="white"/>
                </a:solidFill>
                <a:effectLst>
                  <a:outerShdw blurRad="38100" dist="38100" dir="2700000" algn="tl">
                    <a:srgbClr val="000000">
                      <a:alpha val="43137"/>
                    </a:srgbClr>
                  </a:outerShdw>
                </a:effectLst>
                <a:latin typeface="Calibri"/>
              </a:rPr>
              <a:t>S3460SR – 2 Second 50% Sags – 50-250kW+</a:t>
            </a:r>
          </a:p>
        </p:txBody>
      </p:sp>
      <p:pic>
        <p:nvPicPr>
          <p:cNvPr id="42002" name="Picture 1" descr="F:\Power Points\Images\ProductImages\S3534EC.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52380" y="4186773"/>
            <a:ext cx="525879" cy="598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003" name="Picture 50" descr="M3534.jp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247959" y="2210397"/>
            <a:ext cx="346841" cy="598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004"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926394" y="5431997"/>
            <a:ext cx="949277" cy="875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3985680" y="4552459"/>
            <a:ext cx="4818149" cy="523220"/>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algn="ctr" defTabSz="1219170">
              <a:defRPr/>
            </a:pPr>
            <a:r>
              <a:rPr lang="en-US" sz="1400" b="1" dirty="0">
                <a:solidFill>
                  <a:prstClr val="white"/>
                </a:solidFill>
                <a:effectLst>
                  <a:outerShdw blurRad="38100" dist="38100" dir="2700000" algn="tl">
                    <a:srgbClr val="000000">
                      <a:alpha val="43137"/>
                    </a:srgbClr>
                  </a:outerShdw>
                </a:effectLst>
                <a:latin typeface="Calibri"/>
              </a:rPr>
              <a:t>S3534UR, S3460UR – 3-10 Seconds – 10-250kW</a:t>
            </a:r>
          </a:p>
          <a:p>
            <a:pPr algn="ctr" defTabSz="1219170">
              <a:defRPr/>
            </a:pPr>
            <a:r>
              <a:rPr lang="en-US" sz="1400" b="1" dirty="0">
                <a:solidFill>
                  <a:prstClr val="white"/>
                </a:solidFill>
                <a:effectLst>
                  <a:outerShdw blurRad="38100" dist="38100" dir="2700000" algn="tl">
                    <a:srgbClr val="000000">
                      <a:alpha val="43137"/>
                    </a:srgbClr>
                  </a:outerShdw>
                </a:effectLst>
                <a:latin typeface="Calibri"/>
              </a:rPr>
              <a:t>S3534BR, S3460BR –10 Seconds to 30 Minutes – 10-250kW+</a:t>
            </a:r>
          </a:p>
        </p:txBody>
      </p:sp>
      <p:pic>
        <p:nvPicPr>
          <p:cNvPr id="42008" name="Picture 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680543" y="5176148"/>
            <a:ext cx="946611" cy="1453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009" name="Picture 2" descr="http://www.bonitron.com/Images/ProductImages/D41.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844080" y="5113303"/>
            <a:ext cx="735045" cy="1458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010" name="Picture 1"/>
          <p:cNvPicPr>
            <a:picLocks noChangeAspect="1" noChangeArrowheads="1"/>
          </p:cNvPicPr>
          <p:nvPr/>
        </p:nvPicPr>
        <p:blipFill>
          <a:blip r:embed="rId10" cstate="print">
            <a:extLst>
              <a:ext uri="{28A0092B-C50C-407E-A947-70E740481C1C}">
                <a14:useLocalDpi xmlns:a14="http://schemas.microsoft.com/office/drawing/2010/main" val="0"/>
              </a:ext>
            </a:extLst>
          </a:blip>
          <a:srcRect l="16000" t="5246" r="14667" b="25658"/>
          <a:stretch>
            <a:fillRect/>
          </a:stretch>
        </p:blipFill>
        <p:spPr bwMode="auto">
          <a:xfrm>
            <a:off x="1929394" y="4030097"/>
            <a:ext cx="524669" cy="976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 name="Title 1"/>
          <p:cNvSpPr txBox="1">
            <a:spLocks/>
          </p:cNvSpPr>
          <p:nvPr/>
        </p:nvSpPr>
        <p:spPr>
          <a:xfrm>
            <a:off x="3899958" y="36514"/>
            <a:ext cx="8209493" cy="892175"/>
          </a:xfrm>
          <a:prstGeom prst="rect">
            <a:avLst/>
          </a:prstGeom>
        </p:spPr>
        <p:txBody>
          <a:bodyPr lIns="121920" tIns="60960" rIns="121920" bIns="60960" anchor="ctr"/>
          <a:lstStyle>
            <a:lvl1pPr algn="ctr" defTabSz="914400" rtl="0" eaLnBrk="1" latinLnBrk="0" hangingPunct="1">
              <a:spcBef>
                <a:spcPct val="0"/>
              </a:spcBef>
              <a:buNone/>
              <a:defRPr sz="3600" kern="1200">
                <a:solidFill>
                  <a:schemeClr val="bg1"/>
                </a:solidFill>
                <a:effectLst>
                  <a:outerShdw blurRad="38100" dist="38100" dir="2700000" algn="tl">
                    <a:srgbClr val="000000">
                      <a:alpha val="43137"/>
                    </a:srgbClr>
                  </a:outerShdw>
                </a:effectLst>
                <a:latin typeface="+mj-lt"/>
                <a:ea typeface="+mj-ea"/>
                <a:cs typeface="+mj-cs"/>
              </a:defRPr>
            </a:lvl1pPr>
          </a:lstStyle>
          <a:p>
            <a:pPr defTabSz="1219170">
              <a:defRPr/>
            </a:pPr>
            <a:r>
              <a:rPr lang="en-US" sz="3733" b="1" dirty="0">
                <a:solidFill>
                  <a:prstClr val="white"/>
                </a:solidFill>
                <a:latin typeface="Calibri"/>
              </a:rPr>
              <a:t>UPD – Uninterruptable Power For Drives</a:t>
            </a:r>
          </a:p>
        </p:txBody>
      </p:sp>
      <p:sp>
        <p:nvSpPr>
          <p:cNvPr id="19" name="Rectangle 18"/>
          <p:cNvSpPr/>
          <p:nvPr/>
        </p:nvSpPr>
        <p:spPr>
          <a:xfrm>
            <a:off x="3975121" y="1536571"/>
            <a:ext cx="4696884" cy="502573"/>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algn="ctr" defTabSz="1219170">
              <a:defRPr/>
            </a:pPr>
            <a:r>
              <a:rPr lang="en-US" sz="1333" b="1" dirty="0">
                <a:solidFill>
                  <a:prstClr val="white"/>
                </a:solidFill>
                <a:effectLst>
                  <a:outerShdw blurRad="38100" dist="38100" dir="2700000" algn="tl">
                    <a:srgbClr val="000000">
                      <a:alpha val="43137"/>
                    </a:srgbClr>
                  </a:outerShdw>
                </a:effectLst>
                <a:latin typeface="Calibri"/>
              </a:rPr>
              <a:t>M3534B/M3460B (HD Booster) Ultracapacitor 3-10 Seconds </a:t>
            </a:r>
          </a:p>
          <a:p>
            <a:pPr algn="ctr" defTabSz="1219170">
              <a:defRPr/>
            </a:pPr>
            <a:r>
              <a:rPr lang="en-US" sz="1333" b="1" dirty="0">
                <a:solidFill>
                  <a:prstClr val="white"/>
                </a:solidFill>
                <a:effectLst>
                  <a:outerShdw blurRad="38100" dist="38100" dir="2700000" algn="tl">
                    <a:srgbClr val="000000">
                      <a:alpha val="43137"/>
                    </a:srgbClr>
                  </a:outerShdw>
                </a:effectLst>
                <a:latin typeface="Calibri"/>
              </a:rPr>
              <a:t>M3534B/M3460B + Batteries 10 Seconds to 30 Minutes +</a:t>
            </a:r>
          </a:p>
        </p:txBody>
      </p:sp>
      <p:sp>
        <p:nvSpPr>
          <p:cNvPr id="21" name="Rectangle 20"/>
          <p:cNvSpPr/>
          <p:nvPr/>
        </p:nvSpPr>
        <p:spPr>
          <a:xfrm>
            <a:off x="6351226" y="2147534"/>
            <a:ext cx="2292641" cy="297454"/>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algn="ctr" defTabSz="1219170">
              <a:defRPr/>
            </a:pPr>
            <a:r>
              <a:rPr lang="en-US" sz="1333" b="1" dirty="0">
                <a:solidFill>
                  <a:prstClr val="white"/>
                </a:solidFill>
                <a:effectLst>
                  <a:outerShdw blurRad="38100" dist="38100" dir="2700000" algn="tl">
                    <a:srgbClr val="000000">
                      <a:alpha val="43137"/>
                    </a:srgbClr>
                  </a:outerShdw>
                </a:effectLst>
                <a:latin typeface="Calibri"/>
              </a:rPr>
              <a:t>15 Seconds to 60 Minutes</a:t>
            </a:r>
          </a:p>
        </p:txBody>
      </p:sp>
      <p:sp>
        <p:nvSpPr>
          <p:cNvPr id="22" name="Rectangle 21"/>
          <p:cNvSpPr/>
          <p:nvPr/>
        </p:nvSpPr>
        <p:spPr>
          <a:xfrm>
            <a:off x="3991901" y="2137274"/>
            <a:ext cx="2163801" cy="318100"/>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algn="ctr" defTabSz="1219170">
              <a:defRPr/>
            </a:pPr>
            <a:r>
              <a:rPr lang="en-US" sz="1467" b="1" dirty="0">
                <a:solidFill>
                  <a:prstClr val="white"/>
                </a:solidFill>
                <a:effectLst>
                  <a:outerShdw blurRad="38100" dist="38100" dir="2700000" algn="tl">
                    <a:srgbClr val="000000">
                      <a:alpha val="43137"/>
                    </a:srgbClr>
                  </a:outerShdw>
                </a:effectLst>
                <a:latin typeface="Calibri"/>
              </a:rPr>
              <a:t>0.5 to 15 Seconds</a:t>
            </a:r>
          </a:p>
        </p:txBody>
      </p:sp>
      <p:pic>
        <p:nvPicPr>
          <p:cNvPr id="42021" name="Picture 4" descr="Bonitron Capacitor Solutions"/>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991901" y="2534039"/>
            <a:ext cx="2163801" cy="776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022" name="Picture 2" descr="Bonitron Battery Solutions"/>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351225" y="2516911"/>
            <a:ext cx="2292643" cy="776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024" name="Picture 7"/>
          <p:cNvPicPr>
            <a:picLocks noChangeAspect="1" noChangeArrowheads="1"/>
          </p:cNvPicPr>
          <p:nvPr/>
        </p:nvPicPr>
        <p:blipFill>
          <a:blip r:embed="rId13" cstate="print">
            <a:extLst>
              <a:ext uri="{28A0092B-C50C-407E-A947-70E740481C1C}">
                <a14:useLocalDpi xmlns:a14="http://schemas.microsoft.com/office/drawing/2010/main" val="0"/>
              </a:ext>
            </a:extLst>
          </a:blip>
          <a:srcRect l="10667" r="9332"/>
          <a:stretch>
            <a:fillRect/>
          </a:stretch>
        </p:blipFill>
        <p:spPr bwMode="auto">
          <a:xfrm>
            <a:off x="7341010" y="3380169"/>
            <a:ext cx="347663"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028" name="Picture 7"/>
          <p:cNvPicPr>
            <a:picLocks noChangeAspect="1" noChangeArrowheads="1"/>
          </p:cNvPicPr>
          <p:nvPr/>
        </p:nvPicPr>
        <p:blipFill>
          <a:blip r:embed="rId14" cstate="print">
            <a:extLst>
              <a:ext uri="{28A0092B-C50C-407E-A947-70E740481C1C}">
                <a14:useLocalDpi xmlns:a14="http://schemas.microsoft.com/office/drawing/2010/main" val="0"/>
              </a:ext>
            </a:extLst>
          </a:blip>
          <a:srcRect l="10667" r="9332"/>
          <a:stretch>
            <a:fillRect/>
          </a:stretch>
        </p:blipFill>
        <p:spPr bwMode="auto">
          <a:xfrm>
            <a:off x="4670429" y="3413009"/>
            <a:ext cx="352201" cy="654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029" name="Picture 30"/>
          <p:cNvPicPr>
            <a:picLocks noChangeAspect="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696011" y="3348071"/>
            <a:ext cx="411163" cy="852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030" name="Picture 31"/>
          <p:cNvPicPr>
            <a:picLocks noChangeAspect="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4196607" y="3335873"/>
            <a:ext cx="409575"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033" name="Picture 2" descr="Z:\Dreamweaver\Bonitron.com\BonitronLive\Images\ProductImages\M3628T-Left.jp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5531732" y="3478992"/>
            <a:ext cx="334963" cy="55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034" name="Picture 4" descr="Z:\Dreamweaver\Bonitron.com\BonitronLive\Images\ProductImages\M3628R.jp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5858547" y="3577064"/>
            <a:ext cx="276232" cy="459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28"/>
          <p:cNvPicPr>
            <a:picLocks noChangeAspect="1" noChangeArrowheads="1"/>
          </p:cNvPicPr>
          <p:nvPr/>
        </p:nvPicPr>
        <p:blipFill>
          <a:blip r:embed="rId19" cstate="print">
            <a:clrChange>
              <a:clrFrom>
                <a:srgbClr val="FEFEFE"/>
              </a:clrFrom>
              <a:clrTo>
                <a:srgbClr val="FEFEFE">
                  <a:alpha val="0"/>
                </a:srgbClr>
              </a:clrTo>
            </a:clrChange>
          </a:blip>
          <a:srcRect/>
          <a:stretch>
            <a:fillRect/>
          </a:stretch>
        </p:blipFill>
        <p:spPr bwMode="auto">
          <a:xfrm>
            <a:off x="2654397" y="6366849"/>
            <a:ext cx="568883" cy="365125"/>
          </a:xfrm>
          <a:prstGeom prst="rect">
            <a:avLst/>
          </a:prstGeom>
          <a:noFill/>
          <a:ln w="9525">
            <a:noFill/>
            <a:miter lim="800000"/>
            <a:headEnd/>
            <a:tailEnd/>
          </a:ln>
          <a:effectLst>
            <a:reflection blurRad="6350" stA="52000" endA="300" endPos="35000" dir="5400000" sy="-100000" algn="bl" rotWithShape="0"/>
          </a:effectLst>
        </p:spPr>
      </p:pic>
      <p:sp>
        <p:nvSpPr>
          <p:cNvPr id="42" name="Title 1">
            <a:extLst>
              <a:ext uri="{FF2B5EF4-FFF2-40B4-BE49-F238E27FC236}">
                <a16:creationId xmlns:a16="http://schemas.microsoft.com/office/drawing/2014/main" id="{8D84C9AB-E736-49C4-BA4D-4FE0C90A6027}"/>
              </a:ext>
            </a:extLst>
          </p:cNvPr>
          <p:cNvSpPr>
            <a:spLocks noGrp="1"/>
          </p:cNvSpPr>
          <p:nvPr>
            <p:ph type="title"/>
          </p:nvPr>
        </p:nvSpPr>
        <p:spPr>
          <a:xfrm>
            <a:off x="45054" y="904847"/>
            <a:ext cx="4625375" cy="359256"/>
          </a:xfrm>
          <a:solidFill>
            <a:srgbClr val="C00000"/>
          </a:solidFill>
        </p:spPr>
        <p:style>
          <a:lnRef idx="3">
            <a:schemeClr val="lt1"/>
          </a:lnRef>
          <a:fillRef idx="1">
            <a:schemeClr val="accent2"/>
          </a:fillRef>
          <a:effectRef idx="1">
            <a:schemeClr val="accent2"/>
          </a:effectRef>
          <a:fontRef idx="minor">
            <a:schemeClr val="lt1"/>
          </a:fontRef>
        </p:style>
        <p:txBody>
          <a:bodyPr>
            <a:normAutofit fontScale="90000"/>
          </a:bodyPr>
          <a:lstStyle/>
          <a:p>
            <a:r>
              <a:rPr lang="en-US" sz="1867" b="1" dirty="0"/>
              <a:t>UPD AC Line Loss/VSD DC Bus Backup Products </a:t>
            </a:r>
          </a:p>
        </p:txBody>
      </p:sp>
      <p:sp>
        <p:nvSpPr>
          <p:cNvPr id="43" name="TextBox 42">
            <a:extLst>
              <a:ext uri="{FF2B5EF4-FFF2-40B4-BE49-F238E27FC236}">
                <a16:creationId xmlns:a16="http://schemas.microsoft.com/office/drawing/2014/main" id="{F62DD9DB-D373-46E0-AF8A-F31E996D55FB}"/>
              </a:ext>
            </a:extLst>
          </p:cNvPr>
          <p:cNvSpPr txBox="1"/>
          <p:nvPr/>
        </p:nvSpPr>
        <p:spPr>
          <a:xfrm>
            <a:off x="8867528" y="1923914"/>
            <a:ext cx="3210661" cy="297454"/>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algn="ctr" defTabSz="1219170">
              <a:defRPr/>
            </a:pPr>
            <a:r>
              <a:rPr lang="en-US" sz="1333" b="1" dirty="0">
                <a:solidFill>
                  <a:prstClr val="white"/>
                </a:solidFill>
                <a:effectLst>
                  <a:outerShdw blurRad="38100" dist="38100" dir="2700000" algn="tl">
                    <a:srgbClr val="000000">
                      <a:alpha val="43137"/>
                    </a:srgbClr>
                  </a:outerShdw>
                </a:effectLst>
                <a:latin typeface="Calibri"/>
              </a:rPr>
              <a:t>M3460D UPD RT Common Bus Diodes</a:t>
            </a:r>
          </a:p>
        </p:txBody>
      </p:sp>
      <p:sp>
        <p:nvSpPr>
          <p:cNvPr id="2" name="TextBox 1">
            <a:extLst>
              <a:ext uri="{FF2B5EF4-FFF2-40B4-BE49-F238E27FC236}">
                <a16:creationId xmlns:a16="http://schemas.microsoft.com/office/drawing/2014/main" id="{52ADB7CF-5F45-4508-9769-17224C4645A1}"/>
              </a:ext>
            </a:extLst>
          </p:cNvPr>
          <p:cNvSpPr txBox="1"/>
          <p:nvPr/>
        </p:nvSpPr>
        <p:spPr>
          <a:xfrm>
            <a:off x="24263" y="2973683"/>
            <a:ext cx="3772115" cy="338554"/>
          </a:xfrm>
          <a:prstGeom prst="rect">
            <a:avLst/>
          </a:prstGeom>
          <a:noFill/>
        </p:spPr>
        <p:txBody>
          <a:bodyPr wrap="square" rtlCol="0">
            <a:spAutoFit/>
          </a:bodyPr>
          <a:lstStyle/>
          <a:p>
            <a:pPr algn="ctr" defTabSz="1219170"/>
            <a:r>
              <a:rPr lang="en-US" sz="1600" b="1" dirty="0">
                <a:solidFill>
                  <a:prstClr val="black"/>
                </a:solidFill>
                <a:effectLst>
                  <a:outerShdw blurRad="38100" dist="38100" dir="2700000" algn="tl">
                    <a:srgbClr val="000000">
                      <a:alpha val="43137"/>
                    </a:srgbClr>
                  </a:outerShdw>
                </a:effectLst>
                <a:latin typeface="Calibri"/>
              </a:rPr>
              <a:t>UPD Sag Cabinet Systems</a:t>
            </a:r>
          </a:p>
        </p:txBody>
      </p:sp>
      <p:sp>
        <p:nvSpPr>
          <p:cNvPr id="44" name="TextBox 43">
            <a:extLst>
              <a:ext uri="{FF2B5EF4-FFF2-40B4-BE49-F238E27FC236}">
                <a16:creationId xmlns:a16="http://schemas.microsoft.com/office/drawing/2014/main" id="{80552607-953F-435C-9967-264FC80ED16C}"/>
              </a:ext>
            </a:extLst>
          </p:cNvPr>
          <p:cNvSpPr txBox="1"/>
          <p:nvPr/>
        </p:nvSpPr>
        <p:spPr>
          <a:xfrm>
            <a:off x="26660" y="1316178"/>
            <a:ext cx="3772115" cy="338554"/>
          </a:xfrm>
          <a:prstGeom prst="rect">
            <a:avLst/>
          </a:prstGeom>
          <a:noFill/>
        </p:spPr>
        <p:txBody>
          <a:bodyPr wrap="square" rtlCol="0">
            <a:spAutoFit/>
          </a:bodyPr>
          <a:lstStyle/>
          <a:p>
            <a:pPr algn="ctr" defTabSz="1219170"/>
            <a:r>
              <a:rPr lang="en-US" sz="1600" b="1" dirty="0">
                <a:solidFill>
                  <a:prstClr val="black"/>
                </a:solidFill>
                <a:effectLst>
                  <a:outerShdw blurRad="38100" dist="38100" dir="2700000" algn="tl">
                    <a:srgbClr val="000000">
                      <a:alpha val="43137"/>
                    </a:srgbClr>
                  </a:outerShdw>
                </a:effectLst>
                <a:latin typeface="Calibri"/>
              </a:rPr>
              <a:t>UPD Integratable Sag Modules</a:t>
            </a:r>
          </a:p>
        </p:txBody>
      </p:sp>
      <p:sp>
        <p:nvSpPr>
          <p:cNvPr id="45" name="TextBox 44">
            <a:extLst>
              <a:ext uri="{FF2B5EF4-FFF2-40B4-BE49-F238E27FC236}">
                <a16:creationId xmlns:a16="http://schemas.microsoft.com/office/drawing/2014/main" id="{81019A95-9F4F-4BA5-B951-8A62C059A3C1}"/>
              </a:ext>
            </a:extLst>
          </p:cNvPr>
          <p:cNvSpPr txBox="1"/>
          <p:nvPr/>
        </p:nvSpPr>
        <p:spPr>
          <a:xfrm>
            <a:off x="9154924" y="1643627"/>
            <a:ext cx="2582438" cy="338554"/>
          </a:xfrm>
          <a:prstGeom prst="rect">
            <a:avLst/>
          </a:prstGeom>
          <a:noFill/>
        </p:spPr>
        <p:txBody>
          <a:bodyPr wrap="none" rtlCol="0">
            <a:spAutoFit/>
          </a:bodyPr>
          <a:lstStyle/>
          <a:p>
            <a:pPr defTabSz="1219170"/>
            <a:r>
              <a:rPr lang="en-US" sz="1600" b="1" dirty="0">
                <a:solidFill>
                  <a:prstClr val="black"/>
                </a:solidFill>
                <a:effectLst>
                  <a:outerShdw blurRad="38100" dist="38100" dir="2700000" algn="tl">
                    <a:srgbClr val="000000">
                      <a:alpha val="43137"/>
                    </a:srgbClr>
                  </a:outerShdw>
                </a:effectLst>
                <a:latin typeface="Calibri"/>
              </a:rPr>
              <a:t>UPD Multiple Drive Solution</a:t>
            </a:r>
          </a:p>
        </p:txBody>
      </p:sp>
      <p:sp>
        <p:nvSpPr>
          <p:cNvPr id="46" name="TextBox 45">
            <a:extLst>
              <a:ext uri="{FF2B5EF4-FFF2-40B4-BE49-F238E27FC236}">
                <a16:creationId xmlns:a16="http://schemas.microsoft.com/office/drawing/2014/main" id="{B047D891-FA83-4C87-B1EC-058C91304035}"/>
              </a:ext>
            </a:extLst>
          </p:cNvPr>
          <p:cNvSpPr txBox="1"/>
          <p:nvPr/>
        </p:nvSpPr>
        <p:spPr>
          <a:xfrm>
            <a:off x="26660" y="1633801"/>
            <a:ext cx="3772115" cy="502573"/>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algn="ctr" defTabSz="1219170">
              <a:defRPr/>
            </a:pPr>
            <a:r>
              <a:rPr lang="en-US" sz="1333" b="1" dirty="0">
                <a:solidFill>
                  <a:prstClr val="white"/>
                </a:solidFill>
                <a:effectLst>
                  <a:outerShdw blurRad="38100" dist="38100" dir="2700000" algn="tl">
                    <a:srgbClr val="000000">
                      <a:alpha val="43137"/>
                    </a:srgbClr>
                  </a:outerShdw>
                </a:effectLst>
                <a:latin typeface="Calibri"/>
              </a:rPr>
              <a:t>M3534R 2 Seconds 50% Sags</a:t>
            </a:r>
          </a:p>
          <a:p>
            <a:pPr algn="ctr" defTabSz="1219170">
              <a:defRPr/>
            </a:pPr>
            <a:r>
              <a:rPr lang="en-US" sz="1333" b="1" dirty="0">
                <a:solidFill>
                  <a:prstClr val="white"/>
                </a:solidFill>
                <a:effectLst>
                  <a:outerShdw blurRad="38100" dist="38100" dir="2700000" algn="tl">
                    <a:srgbClr val="000000">
                      <a:alpha val="43137"/>
                    </a:srgbClr>
                  </a:outerShdw>
                </a:effectLst>
                <a:latin typeface="Calibri"/>
              </a:rPr>
              <a:t>M3460R 2 Seconds 50% Sags</a:t>
            </a:r>
          </a:p>
        </p:txBody>
      </p:sp>
      <p:pic>
        <p:nvPicPr>
          <p:cNvPr id="49" name="Picture 41">
            <a:extLst>
              <a:ext uri="{FF2B5EF4-FFF2-40B4-BE49-F238E27FC236}">
                <a16:creationId xmlns:a16="http://schemas.microsoft.com/office/drawing/2014/main" id="{4E367C5C-DF42-4C32-89F7-471C37484671}"/>
              </a:ext>
            </a:extLst>
          </p:cNvPr>
          <p:cNvPicPr>
            <a:picLocks noChangeAspect="1"/>
          </p:cNvPicPr>
          <p:nvPr/>
        </p:nvPicPr>
        <p:blipFill>
          <a:blip r:embed="rId20" cstate="print">
            <a:extLst>
              <a:ext uri="{28A0092B-C50C-407E-A947-70E740481C1C}">
                <a14:useLocalDpi xmlns:a14="http://schemas.microsoft.com/office/drawing/2010/main" val="0"/>
              </a:ext>
            </a:extLst>
          </a:blip>
          <a:srcRect/>
          <a:stretch>
            <a:fillRect/>
          </a:stretch>
        </p:blipFill>
        <p:spPr bwMode="auto">
          <a:xfrm rot="16584009">
            <a:off x="952364" y="5786006"/>
            <a:ext cx="451264" cy="1025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 name="Picture 50" descr="M3534.jpg">
            <a:extLst>
              <a:ext uri="{FF2B5EF4-FFF2-40B4-BE49-F238E27FC236}">
                <a16:creationId xmlns:a16="http://schemas.microsoft.com/office/drawing/2014/main" id="{22FB16F6-6CA0-4331-9DEA-C957CCFCECA6}"/>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6534" y="5999297"/>
            <a:ext cx="346841" cy="598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 name="Picture 7">
            <a:extLst>
              <a:ext uri="{FF2B5EF4-FFF2-40B4-BE49-F238E27FC236}">
                <a16:creationId xmlns:a16="http://schemas.microsoft.com/office/drawing/2014/main" id="{45BAC54D-54A2-4109-BC31-22CD1F2BCB64}"/>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l="10667" r="9332"/>
          <a:stretch>
            <a:fillRect/>
          </a:stretch>
        </p:blipFill>
        <p:spPr bwMode="auto">
          <a:xfrm>
            <a:off x="1736853" y="6016793"/>
            <a:ext cx="282812" cy="525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 name="Picture 4" descr="Z:\Dreamweaver\Bonitron.com\BonitronLive\Images\ProductImages\M3628R.jpg">
            <a:extLst>
              <a:ext uri="{FF2B5EF4-FFF2-40B4-BE49-F238E27FC236}">
                <a16:creationId xmlns:a16="http://schemas.microsoft.com/office/drawing/2014/main" id="{7CD81F33-BFD8-416C-B822-94F4068A9041}"/>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2400229" y="6076852"/>
            <a:ext cx="276232" cy="459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 name="Picture 2" descr="Z:\Dreamweaver\Bonitron.com\BonitronLive\Images\ProductImages\M3628T-Left.jpg">
            <a:extLst>
              <a:ext uri="{FF2B5EF4-FFF2-40B4-BE49-F238E27FC236}">
                <a16:creationId xmlns:a16="http://schemas.microsoft.com/office/drawing/2014/main" id="{2D7F55EF-FBE4-4008-B402-E2DB48255F6D}"/>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2076259" y="6062969"/>
            <a:ext cx="280271" cy="466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 name="Picture 57">
            <a:extLst>
              <a:ext uri="{FF2B5EF4-FFF2-40B4-BE49-F238E27FC236}">
                <a16:creationId xmlns:a16="http://schemas.microsoft.com/office/drawing/2014/main" id="{28E0BA81-B6EB-4AA6-8DD3-0F005CFF8098}"/>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9702392" y="2293246"/>
            <a:ext cx="1380784" cy="1276509"/>
          </a:xfrm>
          <a:prstGeom prst="rect">
            <a:avLst/>
          </a:prstGeom>
        </p:spPr>
      </p:pic>
      <p:pic>
        <p:nvPicPr>
          <p:cNvPr id="59" name="Picture 4">
            <a:extLst>
              <a:ext uri="{FF2B5EF4-FFF2-40B4-BE49-F238E27FC236}">
                <a16:creationId xmlns:a16="http://schemas.microsoft.com/office/drawing/2014/main" id="{A600F7EC-4E42-486D-B1C8-27908D18F66F}"/>
              </a:ext>
            </a:extLst>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5959339" y="5116659"/>
            <a:ext cx="833643" cy="13695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2" name="TextBox 61">
            <a:extLst>
              <a:ext uri="{FF2B5EF4-FFF2-40B4-BE49-F238E27FC236}">
                <a16:creationId xmlns:a16="http://schemas.microsoft.com/office/drawing/2014/main" id="{B0357674-F20E-4328-8CB8-1FB1DDA41E7A}"/>
              </a:ext>
            </a:extLst>
          </p:cNvPr>
          <p:cNvSpPr txBox="1"/>
          <p:nvPr/>
        </p:nvSpPr>
        <p:spPr>
          <a:xfrm>
            <a:off x="4390218" y="1237276"/>
            <a:ext cx="4018216" cy="338554"/>
          </a:xfrm>
          <a:prstGeom prst="rect">
            <a:avLst/>
          </a:prstGeom>
          <a:noFill/>
        </p:spPr>
        <p:txBody>
          <a:bodyPr wrap="none" rtlCol="0">
            <a:spAutoFit/>
          </a:bodyPr>
          <a:lstStyle/>
          <a:p>
            <a:pPr defTabSz="1219170"/>
            <a:r>
              <a:rPr lang="en-US" sz="1600" b="1" dirty="0">
                <a:solidFill>
                  <a:prstClr val="black"/>
                </a:solidFill>
                <a:effectLst>
                  <a:outerShdw blurRad="38100" dist="38100" dir="2700000" algn="tl">
                    <a:srgbClr val="000000">
                      <a:alpha val="43137"/>
                    </a:srgbClr>
                  </a:outerShdw>
                </a:effectLst>
                <a:latin typeface="Calibri"/>
              </a:rPr>
              <a:t>UPD 100% AC Line Loss Integratable Modules</a:t>
            </a:r>
          </a:p>
        </p:txBody>
      </p:sp>
      <p:sp>
        <p:nvSpPr>
          <p:cNvPr id="63" name="TextBox 62">
            <a:extLst>
              <a:ext uri="{FF2B5EF4-FFF2-40B4-BE49-F238E27FC236}">
                <a16:creationId xmlns:a16="http://schemas.microsoft.com/office/drawing/2014/main" id="{234398C6-2BC4-4711-A4A2-9D0F21FCAF7D}"/>
              </a:ext>
            </a:extLst>
          </p:cNvPr>
          <p:cNvSpPr txBox="1"/>
          <p:nvPr/>
        </p:nvSpPr>
        <p:spPr>
          <a:xfrm>
            <a:off x="91012" y="5121107"/>
            <a:ext cx="3724440" cy="318100"/>
          </a:xfrm>
          <a:prstGeom prst="rect">
            <a:avLst/>
          </a:prstGeom>
          <a:noFill/>
        </p:spPr>
        <p:txBody>
          <a:bodyPr wrap="square" rtlCol="0">
            <a:spAutoFit/>
          </a:bodyPr>
          <a:lstStyle/>
          <a:p>
            <a:pPr algn="ctr" defTabSz="1219170"/>
            <a:r>
              <a:rPr lang="en-US" sz="1467" b="1" dirty="0">
                <a:solidFill>
                  <a:prstClr val="black"/>
                </a:solidFill>
                <a:effectLst>
                  <a:outerShdw blurRad="38100" dist="38100" dir="2700000" algn="tl">
                    <a:srgbClr val="000000">
                      <a:alpha val="43137"/>
                    </a:srgbClr>
                  </a:outerShdw>
                </a:effectLst>
                <a:latin typeface="Calibri"/>
              </a:rPr>
              <a:t>0.5-2 Second 100% AC Line Loss Modules</a:t>
            </a:r>
          </a:p>
        </p:txBody>
      </p:sp>
      <p:sp>
        <p:nvSpPr>
          <p:cNvPr id="64" name="TextBox 63">
            <a:extLst>
              <a:ext uri="{FF2B5EF4-FFF2-40B4-BE49-F238E27FC236}">
                <a16:creationId xmlns:a16="http://schemas.microsoft.com/office/drawing/2014/main" id="{AD380EE7-E4D4-4644-90D2-E12AD934187B}"/>
              </a:ext>
            </a:extLst>
          </p:cNvPr>
          <p:cNvSpPr txBox="1"/>
          <p:nvPr/>
        </p:nvSpPr>
        <p:spPr>
          <a:xfrm>
            <a:off x="3975120" y="4268843"/>
            <a:ext cx="4818149" cy="338554"/>
          </a:xfrm>
          <a:prstGeom prst="rect">
            <a:avLst/>
          </a:prstGeom>
          <a:noFill/>
        </p:spPr>
        <p:txBody>
          <a:bodyPr wrap="square" rtlCol="0">
            <a:spAutoFit/>
          </a:bodyPr>
          <a:lstStyle/>
          <a:p>
            <a:pPr algn="ctr" defTabSz="1219170"/>
            <a:r>
              <a:rPr lang="en-US" sz="1600" b="1" dirty="0">
                <a:solidFill>
                  <a:prstClr val="black"/>
                </a:solidFill>
                <a:effectLst>
                  <a:outerShdw blurRad="38100" dist="38100" dir="2700000" algn="tl">
                    <a:srgbClr val="000000">
                      <a:alpha val="43137"/>
                    </a:srgbClr>
                  </a:outerShdw>
                </a:effectLst>
                <a:latin typeface="Calibri"/>
              </a:rPr>
              <a:t>UPD 100% AC Line Loss Cabinet Systems</a:t>
            </a:r>
          </a:p>
        </p:txBody>
      </p:sp>
      <p:sp>
        <p:nvSpPr>
          <p:cNvPr id="65" name="TextBox 64">
            <a:extLst>
              <a:ext uri="{FF2B5EF4-FFF2-40B4-BE49-F238E27FC236}">
                <a16:creationId xmlns:a16="http://schemas.microsoft.com/office/drawing/2014/main" id="{F8C15D90-D2FF-4533-9749-E07EEA715562}"/>
              </a:ext>
            </a:extLst>
          </p:cNvPr>
          <p:cNvSpPr txBox="1"/>
          <p:nvPr/>
        </p:nvSpPr>
        <p:spPr>
          <a:xfrm>
            <a:off x="9629802" y="4163265"/>
            <a:ext cx="1622377" cy="461665"/>
          </a:xfrm>
          <a:prstGeom prst="rect">
            <a:avLst/>
          </a:prstGeom>
          <a:noFill/>
        </p:spPr>
        <p:txBody>
          <a:bodyPr wrap="square" rtlCol="0">
            <a:spAutoFit/>
          </a:bodyPr>
          <a:lstStyle/>
          <a:p>
            <a:pPr algn="ctr" defTabSz="1219170"/>
            <a:r>
              <a:rPr lang="en-US" sz="1200" b="1" dirty="0">
                <a:solidFill>
                  <a:prstClr val="black"/>
                </a:solidFill>
                <a:effectLst>
                  <a:outerShdw blurRad="38100" dist="38100" dir="2700000" algn="tl">
                    <a:srgbClr val="000000">
                      <a:alpha val="43137"/>
                    </a:srgbClr>
                  </a:outerShdw>
                </a:effectLst>
                <a:latin typeface="Calibri"/>
              </a:rPr>
              <a:t>Control Power Backup </a:t>
            </a:r>
          </a:p>
          <a:p>
            <a:pPr algn="ctr" defTabSz="1219170"/>
            <a:r>
              <a:rPr lang="en-US" sz="1200" b="1" dirty="0">
                <a:solidFill>
                  <a:prstClr val="black"/>
                </a:solidFill>
                <a:effectLst>
                  <a:outerShdw blurRad="38100" dist="38100" dir="2700000" algn="tl">
                    <a:srgbClr val="000000">
                      <a:alpha val="43137"/>
                    </a:srgbClr>
                  </a:outerShdw>
                </a:effectLst>
                <a:latin typeface="Calibri"/>
              </a:rPr>
              <a:t>Sags &amp; Outages</a:t>
            </a:r>
          </a:p>
        </p:txBody>
      </p:sp>
      <p:pic>
        <p:nvPicPr>
          <p:cNvPr id="3" name="Picture 2" descr="https://www.ultracapacitor.co.kr:8001/images/sub/product/ls_p12.jpg">
            <a:extLst>
              <a:ext uri="{FF2B5EF4-FFF2-40B4-BE49-F238E27FC236}">
                <a16:creationId xmlns:a16="http://schemas.microsoft.com/office/drawing/2014/main" id="{2CAA38CF-B1AC-346D-D922-28F98516A8E8}"/>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5039294" y="3524209"/>
            <a:ext cx="467299" cy="41112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https://www.ultracapacitor.co.kr:8001/images/sub/product/ls_p12.jpg">
            <a:extLst>
              <a:ext uri="{FF2B5EF4-FFF2-40B4-BE49-F238E27FC236}">
                <a16:creationId xmlns:a16="http://schemas.microsoft.com/office/drawing/2014/main" id="{8D22A31A-75CD-D51E-EBB9-79EE7B1A5D32}"/>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2693774" y="5964564"/>
            <a:ext cx="467299" cy="411124"/>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M7009 DC Buffer Module">
            <a:extLst>
              <a:ext uri="{FF2B5EF4-FFF2-40B4-BE49-F238E27FC236}">
                <a16:creationId xmlns:a16="http://schemas.microsoft.com/office/drawing/2014/main" id="{086B99F3-E089-4043-85EC-8C83A266B609}"/>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9821610" y="4872147"/>
            <a:ext cx="1279010" cy="127901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Picture3.jpg">
            <a:extLst>
              <a:ext uri="{FF2B5EF4-FFF2-40B4-BE49-F238E27FC236}">
                <a16:creationId xmlns:a16="http://schemas.microsoft.com/office/drawing/2014/main" id="{4B69998F-B4F2-25F2-2D25-FF2300FD8C88}"/>
              </a:ext>
            </a:extLst>
          </p:cNvPr>
          <p:cNvPicPr>
            <a:picLocks noChangeAspect="1"/>
          </p:cNvPicPr>
          <p:nvPr/>
        </p:nvPicPr>
        <p:blipFill>
          <a:blip r:embed="rId27"/>
          <a:stretch>
            <a:fillRect/>
          </a:stretch>
        </p:blipFill>
        <p:spPr>
          <a:xfrm>
            <a:off x="7903041" y="3496425"/>
            <a:ext cx="666279" cy="48743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0" name="Picture 9" descr="Picture3.jpg">
            <a:extLst>
              <a:ext uri="{FF2B5EF4-FFF2-40B4-BE49-F238E27FC236}">
                <a16:creationId xmlns:a16="http://schemas.microsoft.com/office/drawing/2014/main" id="{09FBABD2-FA2B-300B-85F1-FECF14E9ADF5}"/>
              </a:ext>
            </a:extLst>
          </p:cNvPr>
          <p:cNvPicPr>
            <a:picLocks noChangeAspect="1"/>
          </p:cNvPicPr>
          <p:nvPr/>
        </p:nvPicPr>
        <p:blipFill>
          <a:blip r:embed="rId27"/>
          <a:stretch>
            <a:fillRect/>
          </a:stretch>
        </p:blipFill>
        <p:spPr>
          <a:xfrm>
            <a:off x="7820708" y="5620724"/>
            <a:ext cx="666279" cy="48743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076" name="Picture 4" descr="M3528 Battery Charger">
            <a:extLst>
              <a:ext uri="{FF2B5EF4-FFF2-40B4-BE49-F238E27FC236}">
                <a16:creationId xmlns:a16="http://schemas.microsoft.com/office/drawing/2014/main" id="{B2116C71-ED7B-5F39-C4FD-11C81E3CD064}"/>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3399372" y="6108160"/>
            <a:ext cx="311095" cy="458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35714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http://m.eet.com/media/1158013/296893-teardown_the_nuances_of_variable_frequency_drives_figure_3.jpg">
            <a:extLst>
              <a:ext uri="{FF2B5EF4-FFF2-40B4-BE49-F238E27FC236}">
                <a16:creationId xmlns:a16="http://schemas.microsoft.com/office/drawing/2014/main" id="{4A363BB8-60EA-48B6-8E1F-C2A2CA3B8F2B}"/>
              </a:ext>
            </a:extLst>
          </p:cNvPr>
          <p:cNvPicPr>
            <a:picLocks noChangeAspect="1" noChangeArrowheads="1"/>
          </p:cNvPicPr>
          <p:nvPr/>
        </p:nvPicPr>
        <p:blipFill rotWithShape="1">
          <a:blip r:embed="rId3">
            <a:duotone>
              <a:prstClr val="black"/>
              <a:srgbClr val="D9C3A5">
                <a:tint val="50000"/>
                <a:satMod val="180000"/>
              </a:srgbClr>
            </a:duotone>
            <a:extLst>
              <a:ext uri="{28A0092B-C50C-407E-A947-70E740481C1C}">
                <a14:useLocalDpi xmlns:a14="http://schemas.microsoft.com/office/drawing/2010/main" val="0"/>
              </a:ext>
            </a:extLst>
          </a:blip>
          <a:srcRect b="34364"/>
          <a:stretch/>
        </p:blipFill>
        <p:spPr bwMode="auto">
          <a:xfrm>
            <a:off x="136767" y="1046375"/>
            <a:ext cx="11918466" cy="5675102"/>
          </a:xfrm>
          <a:prstGeom prst="rect">
            <a:avLst/>
          </a:prstGeom>
          <a:gradFill>
            <a:gsLst>
              <a:gs pos="0">
                <a:srgbClr val="FF0000"/>
              </a:gs>
              <a:gs pos="53000">
                <a:schemeClr val="bg1">
                  <a:alpha val="43000"/>
                </a:schemeClr>
              </a:gs>
              <a:gs pos="100000">
                <a:schemeClr val="accent1">
                  <a:hueOff val="0"/>
                  <a:satOff val="0"/>
                  <a:lumOff val="0"/>
                  <a:alphaOff val="0"/>
                  <a:shade val="94000"/>
                  <a:satMod val="135000"/>
                </a:schemeClr>
              </a:gs>
            </a:gsLst>
            <a:lin ang="16200000" scaled="0"/>
          </a:gradFill>
          <a:ln>
            <a:noFill/>
          </a:ln>
          <a:effectLst>
            <a:glow rad="127000">
              <a:schemeClr val="tx1">
                <a:lumMod val="95000"/>
                <a:lumOff val="5000"/>
              </a:schemeClr>
            </a:glow>
            <a:outerShdw blurRad="292100" dist="139700" dir="2700000" algn="tl" rotWithShape="0">
              <a:srgbClr val="333333">
                <a:alpha val="65000"/>
              </a:srgbClr>
            </a:outerShdw>
          </a:effectLst>
        </p:spPr>
      </p:pic>
      <p:sp>
        <p:nvSpPr>
          <p:cNvPr id="2" name="Title 1"/>
          <p:cNvSpPr>
            <a:spLocks noGrp="1"/>
          </p:cNvSpPr>
          <p:nvPr>
            <p:ph type="title"/>
          </p:nvPr>
        </p:nvSpPr>
        <p:spPr>
          <a:xfrm>
            <a:off x="3886200" y="-42056"/>
            <a:ext cx="8305800" cy="990600"/>
          </a:xfrm>
        </p:spPr>
        <p:txBody>
          <a:bodyPr>
            <a:noAutofit/>
          </a:bodyPr>
          <a:lstStyle/>
          <a:p>
            <a:r>
              <a:rPr lang="en-US" sz="4400" b="1" dirty="0"/>
              <a:t>Basic Drive Topology</a:t>
            </a:r>
          </a:p>
        </p:txBody>
      </p:sp>
      <p:sp>
        <p:nvSpPr>
          <p:cNvPr id="5" name="Slide Number Placeholder 4"/>
          <p:cNvSpPr>
            <a:spLocks noGrp="1"/>
          </p:cNvSpPr>
          <p:nvPr>
            <p:ph type="sldNum" sz="quarter" idx="12"/>
          </p:nvPr>
        </p:nvSpPr>
        <p:spPr>
          <a:xfrm>
            <a:off x="11262048" y="6356352"/>
            <a:ext cx="320351"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CF9265-753A-4102-AD2A-ECBD63CB3D46}"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TextBox 2">
            <a:extLst>
              <a:ext uri="{FF2B5EF4-FFF2-40B4-BE49-F238E27FC236}">
                <a16:creationId xmlns:a16="http://schemas.microsoft.com/office/drawing/2014/main" id="{2065A188-EF70-6295-592C-71CEA94D82A2}"/>
              </a:ext>
            </a:extLst>
          </p:cNvPr>
          <p:cNvSpPr txBox="1"/>
          <p:nvPr/>
        </p:nvSpPr>
        <p:spPr>
          <a:xfrm>
            <a:off x="273534" y="2203939"/>
            <a:ext cx="934163" cy="600164"/>
          </a:xfrm>
          <a:prstGeom prst="rect">
            <a:avLst/>
          </a:prstGeom>
          <a:noFill/>
        </p:spPr>
        <p:txBody>
          <a:bodyPr wrap="square" rtlCol="0">
            <a:spAutoFit/>
          </a:bodyPr>
          <a:lstStyle/>
          <a:p>
            <a:r>
              <a:rPr lang="en-US" sz="1100" b="1" dirty="0">
                <a:solidFill>
                  <a:srgbClr val="FF0000"/>
                </a:solidFill>
              </a:rPr>
              <a:t>3 Phase AC from Distribution</a:t>
            </a:r>
          </a:p>
        </p:txBody>
      </p:sp>
      <p:sp>
        <p:nvSpPr>
          <p:cNvPr id="4" name="Arrow: Down 3">
            <a:extLst>
              <a:ext uri="{FF2B5EF4-FFF2-40B4-BE49-F238E27FC236}">
                <a16:creationId xmlns:a16="http://schemas.microsoft.com/office/drawing/2014/main" id="{5E5A1F9B-9FEC-9213-C2AA-E92C559A654D}"/>
              </a:ext>
            </a:extLst>
          </p:cNvPr>
          <p:cNvSpPr/>
          <p:nvPr/>
        </p:nvSpPr>
        <p:spPr>
          <a:xfrm>
            <a:off x="476738" y="2813538"/>
            <a:ext cx="140677" cy="289170"/>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10" name="TextBox 9">
            <a:extLst>
              <a:ext uri="{FF2B5EF4-FFF2-40B4-BE49-F238E27FC236}">
                <a16:creationId xmlns:a16="http://schemas.microsoft.com/office/drawing/2014/main" id="{0C8284FE-6446-C7FB-0E10-820124C62C0A}"/>
              </a:ext>
            </a:extLst>
          </p:cNvPr>
          <p:cNvSpPr txBox="1"/>
          <p:nvPr/>
        </p:nvSpPr>
        <p:spPr>
          <a:xfrm>
            <a:off x="3942858" y="5407681"/>
            <a:ext cx="2965942" cy="600164"/>
          </a:xfrm>
          <a:prstGeom prst="rect">
            <a:avLst/>
          </a:prstGeom>
          <a:noFill/>
        </p:spPr>
        <p:txBody>
          <a:bodyPr wrap="square" rtlCol="0">
            <a:spAutoFit/>
          </a:bodyPr>
          <a:lstStyle/>
          <a:p>
            <a:r>
              <a:rPr lang="en-US" sz="1100" b="1" dirty="0">
                <a:solidFill>
                  <a:srgbClr val="FF0000"/>
                </a:solidFill>
              </a:rPr>
              <a:t>DC from the Input Converter is used to develop DC bus with the DC bus capacitors for the transistor output inverter</a:t>
            </a:r>
          </a:p>
        </p:txBody>
      </p:sp>
      <p:sp>
        <p:nvSpPr>
          <p:cNvPr id="11" name="TextBox 10">
            <a:extLst>
              <a:ext uri="{FF2B5EF4-FFF2-40B4-BE49-F238E27FC236}">
                <a16:creationId xmlns:a16="http://schemas.microsoft.com/office/drawing/2014/main" id="{1B18FB52-73D2-49CC-5FB8-4C6E6AAB8FB7}"/>
              </a:ext>
            </a:extLst>
          </p:cNvPr>
          <p:cNvSpPr txBox="1"/>
          <p:nvPr/>
        </p:nvSpPr>
        <p:spPr>
          <a:xfrm>
            <a:off x="875319" y="5680820"/>
            <a:ext cx="3352803" cy="261610"/>
          </a:xfrm>
          <a:prstGeom prst="rect">
            <a:avLst/>
          </a:prstGeom>
          <a:noFill/>
        </p:spPr>
        <p:txBody>
          <a:bodyPr wrap="square" rtlCol="0">
            <a:spAutoFit/>
          </a:bodyPr>
          <a:lstStyle/>
          <a:p>
            <a:r>
              <a:rPr lang="en-US" sz="1100" b="1" dirty="0">
                <a:solidFill>
                  <a:srgbClr val="FF0000"/>
                </a:solidFill>
              </a:rPr>
              <a:t>3 Phase AC is converted to DC for the Drives DC bus</a:t>
            </a:r>
          </a:p>
        </p:txBody>
      </p:sp>
      <p:sp>
        <p:nvSpPr>
          <p:cNvPr id="13" name="TextBox 12">
            <a:extLst>
              <a:ext uri="{FF2B5EF4-FFF2-40B4-BE49-F238E27FC236}">
                <a16:creationId xmlns:a16="http://schemas.microsoft.com/office/drawing/2014/main" id="{5CBA10D6-4065-04C4-0C55-0C36792B0125}"/>
              </a:ext>
            </a:extLst>
          </p:cNvPr>
          <p:cNvSpPr txBox="1"/>
          <p:nvPr/>
        </p:nvSpPr>
        <p:spPr>
          <a:xfrm>
            <a:off x="7010397" y="5380738"/>
            <a:ext cx="2965942" cy="430887"/>
          </a:xfrm>
          <a:prstGeom prst="rect">
            <a:avLst/>
          </a:prstGeom>
          <a:noFill/>
        </p:spPr>
        <p:txBody>
          <a:bodyPr wrap="square" rtlCol="0">
            <a:spAutoFit/>
          </a:bodyPr>
          <a:lstStyle/>
          <a:p>
            <a:r>
              <a:rPr lang="en-US" sz="1100" b="1" dirty="0">
                <a:solidFill>
                  <a:srgbClr val="FF0000"/>
                </a:solidFill>
              </a:rPr>
              <a:t>The output inverter uses DC to make a sine wave (AC) for the motor</a:t>
            </a:r>
          </a:p>
        </p:txBody>
      </p:sp>
      <p:sp>
        <p:nvSpPr>
          <p:cNvPr id="14" name="TextBox 13">
            <a:extLst>
              <a:ext uri="{FF2B5EF4-FFF2-40B4-BE49-F238E27FC236}">
                <a16:creationId xmlns:a16="http://schemas.microsoft.com/office/drawing/2014/main" id="{5BF30E58-19BA-1AF1-625B-90E63A1CFB8C}"/>
              </a:ext>
            </a:extLst>
          </p:cNvPr>
          <p:cNvSpPr txBox="1"/>
          <p:nvPr/>
        </p:nvSpPr>
        <p:spPr>
          <a:xfrm>
            <a:off x="6493606" y="3668482"/>
            <a:ext cx="2965942" cy="430887"/>
          </a:xfrm>
          <a:prstGeom prst="rect">
            <a:avLst/>
          </a:prstGeom>
          <a:noFill/>
        </p:spPr>
        <p:txBody>
          <a:bodyPr wrap="square" rtlCol="0">
            <a:spAutoFit/>
          </a:bodyPr>
          <a:lstStyle/>
          <a:p>
            <a:r>
              <a:rPr lang="en-US" sz="1100" b="1" dirty="0">
                <a:solidFill>
                  <a:srgbClr val="FF0000"/>
                </a:solidFill>
              </a:rPr>
              <a:t>IGBTs that fire in a sequence that feeds the motor </a:t>
            </a:r>
          </a:p>
        </p:txBody>
      </p:sp>
    </p:spTree>
    <p:extLst>
      <p:ext uri="{BB962C8B-B14F-4D97-AF65-F5344CB8AC3E}">
        <p14:creationId xmlns:p14="http://schemas.microsoft.com/office/powerpoint/2010/main" val="48504175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3"/>
          <p:cNvSpPr txBox="1">
            <a:spLocks noGrp="1"/>
          </p:cNvSpPr>
          <p:nvPr/>
        </p:nvSpPr>
        <p:spPr>
          <a:xfrm>
            <a:off x="8737600" y="6356351"/>
            <a:ext cx="2844800" cy="366183"/>
          </a:xfrm>
          <a:prstGeom prst="rect">
            <a:avLst/>
          </a:prstGeom>
          <a:noFill/>
        </p:spPr>
        <p:txBody>
          <a:bodyPr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defTabSz="1219170"/>
            <a:fld id="{E8CF4F6D-F510-48A0-BD11-9405853562D3}" type="slidenum">
              <a:rPr lang="en-US" altLang="en-US" sz="1600">
                <a:solidFill>
                  <a:srgbClr val="898989"/>
                </a:solidFill>
              </a:rPr>
              <a:pPr algn="r" defTabSz="1219170"/>
              <a:t>40</a:t>
            </a:fld>
            <a:endParaRPr lang="en-US" altLang="en-US" sz="1600">
              <a:solidFill>
                <a:srgbClr val="898989"/>
              </a:solidFill>
            </a:endParaRPr>
          </a:p>
        </p:txBody>
      </p:sp>
      <p:sp>
        <p:nvSpPr>
          <p:cNvPr id="6" name="Title 1"/>
          <p:cNvSpPr>
            <a:spLocks noGrp="1"/>
          </p:cNvSpPr>
          <p:nvPr>
            <p:ph type="title"/>
          </p:nvPr>
        </p:nvSpPr>
        <p:spPr>
          <a:xfrm>
            <a:off x="3865035" y="0"/>
            <a:ext cx="8326965" cy="889000"/>
          </a:xfrm>
        </p:spPr>
        <p:txBody>
          <a:bodyPr>
            <a:noAutofit/>
          </a:bodyPr>
          <a:lstStyle/>
          <a:p>
            <a:pPr>
              <a:defRPr/>
            </a:pPr>
            <a:r>
              <a:rPr lang="en-US" sz="3733" b="1" dirty="0"/>
              <a:t>UPD – Uninterruptable Power For Drives</a:t>
            </a:r>
          </a:p>
        </p:txBody>
      </p:sp>
      <p:pic>
        <p:nvPicPr>
          <p:cNvPr id="27652"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1905000"/>
            <a:ext cx="56896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6401" y="1905000"/>
            <a:ext cx="35560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4" name="Rectangle 4"/>
          <p:cNvSpPr txBox="1">
            <a:spLocks noChangeArrowheads="1"/>
          </p:cNvSpPr>
          <p:nvPr/>
        </p:nvSpPr>
        <p:spPr bwMode="auto">
          <a:xfrm>
            <a:off x="1472658" y="1830549"/>
            <a:ext cx="2132610" cy="374714"/>
          </a:xfrm>
          <a:prstGeom prst="rect">
            <a:avLst/>
          </a:prstGeom>
          <a:solidFill>
            <a:srgbClr val="C00000"/>
          </a:solidFill>
          <a:ln/>
        </p:spPr>
        <p:style>
          <a:lnRef idx="3">
            <a:schemeClr val="lt1"/>
          </a:lnRef>
          <a:fillRef idx="1">
            <a:schemeClr val="accent2"/>
          </a:fillRef>
          <a:effectRef idx="1">
            <a:schemeClr val="accent2"/>
          </a:effectRef>
          <a:fontRef idx="minor">
            <a:schemeClr val="lt1"/>
          </a:fontRef>
        </p:style>
        <p:txBody>
          <a:bodyPr/>
          <a:lstStyle>
            <a:lvl1pPr marL="182563">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algn="ctr" defTabSz="1219170"/>
            <a:r>
              <a:rPr lang="en-US" altLang="en-US" sz="1867" b="1" dirty="0">
                <a:solidFill>
                  <a:srgbClr val="FFFFFF"/>
                </a:solidFill>
                <a:effectLst>
                  <a:outerShdw blurRad="38100" dist="38100" dir="2700000" algn="tl">
                    <a:srgbClr val="000000">
                      <a:alpha val="43137"/>
                    </a:srgbClr>
                  </a:outerShdw>
                </a:effectLst>
              </a:rPr>
              <a:t>50% Sag Protection</a:t>
            </a:r>
          </a:p>
        </p:txBody>
      </p:sp>
      <p:sp>
        <p:nvSpPr>
          <p:cNvPr id="27655" name="Rectangle 4"/>
          <p:cNvSpPr txBox="1">
            <a:spLocks noChangeArrowheads="1"/>
          </p:cNvSpPr>
          <p:nvPr/>
        </p:nvSpPr>
        <p:spPr bwMode="auto">
          <a:xfrm>
            <a:off x="7589520" y="1760747"/>
            <a:ext cx="3992880" cy="427345"/>
          </a:xfrm>
          <a:prstGeom prst="rect">
            <a:avLst/>
          </a:prstGeom>
          <a:solidFill>
            <a:srgbClr val="C00000"/>
          </a:solidFill>
          <a:ln/>
        </p:spPr>
        <p:style>
          <a:lnRef idx="3">
            <a:schemeClr val="lt1"/>
          </a:lnRef>
          <a:fillRef idx="1">
            <a:schemeClr val="accent2"/>
          </a:fillRef>
          <a:effectRef idx="1">
            <a:schemeClr val="accent2"/>
          </a:effectRef>
          <a:fontRef idx="minor">
            <a:schemeClr val="lt1"/>
          </a:fontRef>
        </p:style>
        <p:txBody>
          <a:bodyPr/>
          <a:lstStyle>
            <a:lvl1pPr marL="182563">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algn="ctr" defTabSz="1219170"/>
            <a:r>
              <a:rPr lang="en-US" altLang="en-US" sz="1867" b="1" dirty="0">
                <a:solidFill>
                  <a:srgbClr val="FFFFFF"/>
                </a:solidFill>
                <a:effectLst>
                  <a:outerShdw blurRad="38100" dist="38100" dir="2700000" algn="tl">
                    <a:srgbClr val="000000">
                      <a:alpha val="43137"/>
                    </a:srgbClr>
                  </a:outerShdw>
                </a:effectLst>
              </a:rPr>
              <a:t>100% AC Line Outage Protection</a:t>
            </a:r>
          </a:p>
        </p:txBody>
      </p:sp>
      <p:sp>
        <p:nvSpPr>
          <p:cNvPr id="27656" name="Text Placeholder 1"/>
          <p:cNvSpPr>
            <a:spLocks noGrp="1"/>
          </p:cNvSpPr>
          <p:nvPr>
            <p:ph type="body" sz="half" idx="1"/>
          </p:nvPr>
        </p:nvSpPr>
        <p:spPr>
          <a:xfrm>
            <a:off x="1363585" y="2363073"/>
            <a:ext cx="2225921" cy="700616"/>
          </a:xfrm>
        </p:spPr>
        <p:txBody>
          <a:bodyPr>
            <a:noAutofit/>
          </a:bodyPr>
          <a:lstStyle/>
          <a:p>
            <a:pPr marL="0" indent="0" algn="ctr">
              <a:buNone/>
            </a:pPr>
            <a:r>
              <a:rPr lang="en-US" altLang="en-US" sz="1467" b="1" dirty="0">
                <a:solidFill>
                  <a:schemeClr val="bg1"/>
                </a:solidFill>
                <a:effectLst>
                  <a:outerShdw blurRad="38100" dist="38100" dir="2700000" algn="tl">
                    <a:srgbClr val="000000">
                      <a:alpha val="43137"/>
                    </a:srgbClr>
                  </a:outerShdw>
                </a:effectLst>
              </a:rPr>
              <a:t>Up to 250kW Single Unit. </a:t>
            </a:r>
          </a:p>
          <a:p>
            <a:pPr marL="0" indent="0" algn="ctr">
              <a:buNone/>
            </a:pPr>
            <a:r>
              <a:rPr lang="en-US" altLang="en-US" sz="1467" b="1" dirty="0">
                <a:solidFill>
                  <a:schemeClr val="bg1"/>
                </a:solidFill>
                <a:effectLst>
                  <a:outerShdw blurRad="38100" dist="38100" dir="2700000" algn="tl">
                    <a:srgbClr val="000000">
                      <a:alpha val="43137"/>
                    </a:srgbClr>
                  </a:outerShdw>
                </a:effectLst>
              </a:rPr>
              <a:t>3 Phase 2 Second Sags </a:t>
            </a:r>
          </a:p>
          <a:p>
            <a:pPr marL="0" indent="0" algn="ctr">
              <a:buNone/>
            </a:pPr>
            <a:r>
              <a:rPr lang="en-US" altLang="en-US" sz="1467" b="1" dirty="0">
                <a:solidFill>
                  <a:schemeClr val="bg1"/>
                </a:solidFill>
                <a:effectLst>
                  <a:outerShdw blurRad="38100" dist="38100" dir="2700000" algn="tl">
                    <a:srgbClr val="000000">
                      <a:alpha val="43137"/>
                    </a:srgbClr>
                  </a:outerShdw>
                </a:effectLst>
              </a:rPr>
              <a:t>50% AC Line Remaining</a:t>
            </a:r>
          </a:p>
        </p:txBody>
      </p:sp>
      <p:sp>
        <p:nvSpPr>
          <p:cNvPr id="11" name="Text Placeholder 1"/>
          <p:cNvSpPr txBox="1">
            <a:spLocks/>
          </p:cNvSpPr>
          <p:nvPr/>
        </p:nvSpPr>
        <p:spPr>
          <a:xfrm>
            <a:off x="8304212" y="2333866"/>
            <a:ext cx="2390776" cy="506781"/>
          </a:xfrm>
          <a:prstGeom prst="rect">
            <a:avLst/>
          </a:prstGeom>
        </p:spPr>
        <p:txBody>
          <a:bodyPr>
            <a:no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defTabSz="1219170">
              <a:lnSpc>
                <a:spcPct val="80000"/>
              </a:lnSpc>
              <a:spcBef>
                <a:spcPct val="20000"/>
              </a:spcBef>
            </a:pPr>
            <a:r>
              <a:rPr lang="en-US" altLang="en-US" sz="1467" b="1" dirty="0">
                <a:solidFill>
                  <a:prstClr val="white"/>
                </a:solidFill>
                <a:effectLst>
                  <a:outerShdw blurRad="38100" dist="38100" dir="2700000" algn="tl">
                    <a:srgbClr val="000000">
                      <a:alpha val="43137"/>
                    </a:srgbClr>
                  </a:outerShdw>
                </a:effectLst>
              </a:rPr>
              <a:t>Up to 250kW Single Unit</a:t>
            </a:r>
          </a:p>
          <a:p>
            <a:pPr algn="ctr" defTabSz="1219170">
              <a:lnSpc>
                <a:spcPct val="80000"/>
              </a:lnSpc>
              <a:spcBef>
                <a:spcPct val="20000"/>
              </a:spcBef>
            </a:pPr>
            <a:r>
              <a:rPr lang="en-US" altLang="en-US" sz="1467" b="1" dirty="0">
                <a:solidFill>
                  <a:prstClr val="white"/>
                </a:solidFill>
                <a:effectLst>
                  <a:outerShdw blurRad="38100" dist="38100" dir="2700000" algn="tl">
                    <a:srgbClr val="000000">
                      <a:alpha val="43137"/>
                    </a:srgbClr>
                  </a:outerShdw>
                </a:effectLst>
              </a:rPr>
              <a:t>0.5 Seconds to Minutes 100% AC Line Loss</a:t>
            </a:r>
          </a:p>
          <a:p>
            <a:pPr algn="ctr" defTabSz="1219170">
              <a:lnSpc>
                <a:spcPct val="80000"/>
              </a:lnSpc>
              <a:spcBef>
                <a:spcPct val="20000"/>
              </a:spcBef>
            </a:pPr>
            <a:endParaRPr lang="en-US" altLang="en-US" sz="1600" b="1" dirty="0">
              <a:solidFill>
                <a:srgbClr val="1F497D"/>
              </a:solidFill>
              <a:effectLst>
                <a:outerShdw blurRad="38100" dist="38100" dir="2700000" algn="tl">
                  <a:srgbClr val="000000">
                    <a:alpha val="43137"/>
                  </a:srgbClr>
                </a:outerShdw>
              </a:effectLst>
            </a:endParaRPr>
          </a:p>
          <a:p>
            <a:pPr defTabSz="1219170">
              <a:lnSpc>
                <a:spcPct val="80000"/>
              </a:lnSpc>
              <a:spcBef>
                <a:spcPct val="20000"/>
              </a:spcBef>
            </a:pPr>
            <a:endParaRPr lang="en-US" altLang="en-US" sz="1600" b="1" dirty="0">
              <a:solidFill>
                <a:srgbClr val="1F497D"/>
              </a:solidFill>
              <a:effectLst>
                <a:outerShdw blurRad="38100" dist="38100" dir="2700000" algn="tl">
                  <a:srgbClr val="000000">
                    <a:alpha val="43137"/>
                  </a:srgbClr>
                </a:outerShdw>
              </a:effectLst>
            </a:endParaRPr>
          </a:p>
        </p:txBody>
      </p:sp>
      <p:sp>
        <p:nvSpPr>
          <p:cNvPr id="27658" name="TextBox 12"/>
          <p:cNvSpPr txBox="1">
            <a:spLocks noChangeArrowheads="1"/>
          </p:cNvSpPr>
          <p:nvPr/>
        </p:nvSpPr>
        <p:spPr bwMode="auto">
          <a:xfrm>
            <a:off x="3989566" y="3811016"/>
            <a:ext cx="2743200"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defTabSz="1219170"/>
            <a:r>
              <a:rPr lang="en-US" altLang="en-US" sz="1600" b="1" u="sng" dirty="0">
                <a:solidFill>
                  <a:srgbClr val="1F497D"/>
                </a:solidFill>
                <a:effectLst>
                  <a:outerShdw blurRad="38100" dist="38100" dir="2700000" algn="tl">
                    <a:srgbClr val="000000">
                      <a:alpha val="43137"/>
                    </a:srgbClr>
                  </a:outerShdw>
                </a:effectLst>
              </a:rPr>
              <a:t>Model Number Designators</a:t>
            </a:r>
          </a:p>
          <a:p>
            <a:pPr defTabSz="1219170"/>
            <a:r>
              <a:rPr lang="en-US" altLang="en-US" sz="1600" b="1" dirty="0">
                <a:solidFill>
                  <a:srgbClr val="1F497D"/>
                </a:solidFill>
                <a:effectLst>
                  <a:outerShdw blurRad="38100" dist="38100" dir="2700000" algn="tl">
                    <a:srgbClr val="000000">
                      <a:alpha val="43137"/>
                    </a:srgbClr>
                  </a:outerShdw>
                </a:effectLst>
              </a:rPr>
              <a:t>M = Module</a:t>
            </a:r>
          </a:p>
          <a:p>
            <a:pPr defTabSz="1219170"/>
            <a:r>
              <a:rPr lang="en-US" altLang="en-US" sz="1600" b="1" dirty="0">
                <a:solidFill>
                  <a:srgbClr val="1F497D"/>
                </a:solidFill>
                <a:effectLst>
                  <a:outerShdw blurRad="38100" dist="38100" dir="2700000" algn="tl">
                    <a:srgbClr val="000000">
                      <a:alpha val="43137"/>
                    </a:srgbClr>
                  </a:outerShdw>
                </a:effectLst>
              </a:rPr>
              <a:t>S   = System</a:t>
            </a:r>
          </a:p>
          <a:p>
            <a:pPr defTabSz="1219170"/>
            <a:r>
              <a:rPr lang="en-US" altLang="en-US" sz="1600" b="1" dirty="0">
                <a:solidFill>
                  <a:srgbClr val="1F497D"/>
                </a:solidFill>
                <a:effectLst>
                  <a:outerShdw blurRad="38100" dist="38100" dir="2700000" algn="tl">
                    <a:srgbClr val="000000">
                      <a:alpha val="43137"/>
                    </a:srgbClr>
                  </a:outerShdw>
                </a:effectLst>
              </a:rPr>
              <a:t>BR = Batteries</a:t>
            </a:r>
          </a:p>
          <a:p>
            <a:pPr defTabSz="1219170"/>
            <a:r>
              <a:rPr lang="en-US" altLang="en-US" sz="1600" b="1" dirty="0">
                <a:solidFill>
                  <a:srgbClr val="1F497D"/>
                </a:solidFill>
                <a:effectLst>
                  <a:outerShdw blurRad="38100" dist="38100" dir="2700000" algn="tl">
                    <a:srgbClr val="000000">
                      <a:alpha val="43137"/>
                    </a:srgbClr>
                  </a:outerShdw>
                </a:effectLst>
              </a:rPr>
              <a:t>SR = Sag RT</a:t>
            </a:r>
          </a:p>
          <a:p>
            <a:pPr defTabSz="1219170"/>
            <a:r>
              <a:rPr lang="en-US" altLang="en-US" sz="1600" b="1" dirty="0">
                <a:solidFill>
                  <a:srgbClr val="1F497D"/>
                </a:solidFill>
                <a:effectLst>
                  <a:outerShdw blurRad="38100" dist="38100" dir="2700000" algn="tl">
                    <a:srgbClr val="000000">
                      <a:alpha val="43137"/>
                    </a:srgbClr>
                  </a:outerShdw>
                </a:effectLst>
              </a:rPr>
              <a:t>UR = Ultracapacitor </a:t>
            </a:r>
          </a:p>
          <a:p>
            <a:pPr defTabSz="1219170"/>
            <a:r>
              <a:rPr lang="en-US" altLang="en-US" sz="1600" b="1" dirty="0">
                <a:solidFill>
                  <a:srgbClr val="1F497D"/>
                </a:solidFill>
                <a:effectLst>
                  <a:outerShdw blurRad="38100" dist="38100" dir="2700000" algn="tl">
                    <a:srgbClr val="000000">
                      <a:alpha val="43137"/>
                    </a:srgbClr>
                  </a:outerShdw>
                </a:effectLst>
              </a:rPr>
              <a:t>CR = Low Hp Electrolytic Caps</a:t>
            </a:r>
          </a:p>
          <a:p>
            <a:pPr defTabSz="1219170"/>
            <a:r>
              <a:rPr lang="en-US" altLang="en-US" sz="1600" b="1" dirty="0">
                <a:solidFill>
                  <a:srgbClr val="1F497D"/>
                </a:solidFill>
                <a:effectLst>
                  <a:outerShdw blurRad="38100" dist="38100" dir="2700000" algn="tl">
                    <a:srgbClr val="000000">
                      <a:alpha val="43137"/>
                    </a:srgbClr>
                  </a:outerShdw>
                </a:effectLst>
              </a:rPr>
              <a:t>EC = Low Hp Electrolytic Caps</a:t>
            </a:r>
          </a:p>
        </p:txBody>
      </p:sp>
      <p:sp>
        <p:nvSpPr>
          <p:cNvPr id="13" name="Title 1">
            <a:extLst>
              <a:ext uri="{FF2B5EF4-FFF2-40B4-BE49-F238E27FC236}">
                <a16:creationId xmlns:a16="http://schemas.microsoft.com/office/drawing/2014/main" id="{50BBF0F4-FEB7-423E-9E51-5D5E26288994}"/>
              </a:ext>
            </a:extLst>
          </p:cNvPr>
          <p:cNvSpPr txBox="1">
            <a:spLocks/>
          </p:cNvSpPr>
          <p:nvPr/>
        </p:nvSpPr>
        <p:spPr>
          <a:xfrm>
            <a:off x="71490" y="1101430"/>
            <a:ext cx="3640975" cy="442239"/>
          </a:xfrm>
          <a:prstGeom prst="rect">
            <a:avLst/>
          </a:prstGeom>
          <a:solidFill>
            <a:srgbClr val="C00000"/>
          </a:solidFill>
        </p:spPr>
        <p:style>
          <a:lnRef idx="3">
            <a:schemeClr val="lt1"/>
          </a:lnRef>
          <a:fillRef idx="1">
            <a:schemeClr val="accent2"/>
          </a:fillRef>
          <a:effectRef idx="1">
            <a:schemeClr val="accent2"/>
          </a:effectRef>
          <a:fontRef idx="minor">
            <a:schemeClr val="lt1"/>
          </a:fontRef>
        </p:style>
        <p:txBody>
          <a:bodyPr vert="horz" lIns="121920" tIns="60960" rIns="121920" bIns="60960" rtlCol="0" anchor="ctr">
            <a:normAutofit fontScale="92500"/>
          </a:bodyPr>
          <a:lstStyle>
            <a:lvl1pPr algn="ctr" rtl="0" fontAlgn="base">
              <a:spcBef>
                <a:spcPct val="0"/>
              </a:spcBef>
              <a:spcAft>
                <a:spcPct val="0"/>
              </a:spcAft>
              <a:defRPr sz="3600" kern="1200">
                <a:solidFill>
                  <a:schemeClr val="lt1"/>
                </a:solidFill>
                <a:effectLst>
                  <a:outerShdw blurRad="38100" dist="38100" dir="2700000" algn="tl">
                    <a:srgbClr val="000000">
                      <a:alpha val="43137"/>
                    </a:srgbClr>
                  </a:outerShdw>
                </a:effectLst>
                <a:latin typeface="+mn-lt"/>
                <a:ea typeface="+mn-ea"/>
                <a:cs typeface="+mn-cs"/>
              </a:defRPr>
            </a:lvl1pPr>
            <a:lvl2pPr algn="ctr" rtl="0" fontAlgn="base">
              <a:spcBef>
                <a:spcPct val="0"/>
              </a:spcBef>
              <a:spcAft>
                <a:spcPct val="0"/>
              </a:spcAft>
              <a:defRPr sz="3600">
                <a:solidFill>
                  <a:schemeClr val="lt1"/>
                </a:solidFill>
                <a:latin typeface="+mn-lt"/>
                <a:ea typeface="+mn-ea"/>
                <a:cs typeface="+mn-cs"/>
              </a:defRPr>
            </a:lvl2pPr>
            <a:lvl3pPr algn="ctr" rtl="0" fontAlgn="base">
              <a:spcBef>
                <a:spcPct val="0"/>
              </a:spcBef>
              <a:spcAft>
                <a:spcPct val="0"/>
              </a:spcAft>
              <a:defRPr sz="3600">
                <a:solidFill>
                  <a:schemeClr val="lt1"/>
                </a:solidFill>
                <a:latin typeface="+mn-lt"/>
                <a:ea typeface="+mn-ea"/>
                <a:cs typeface="+mn-cs"/>
              </a:defRPr>
            </a:lvl3pPr>
            <a:lvl4pPr algn="ctr" rtl="0" fontAlgn="base">
              <a:spcBef>
                <a:spcPct val="0"/>
              </a:spcBef>
              <a:spcAft>
                <a:spcPct val="0"/>
              </a:spcAft>
              <a:defRPr sz="3600">
                <a:solidFill>
                  <a:schemeClr val="lt1"/>
                </a:solidFill>
                <a:latin typeface="+mn-lt"/>
                <a:ea typeface="+mn-ea"/>
                <a:cs typeface="+mn-cs"/>
              </a:defRPr>
            </a:lvl4pPr>
            <a:lvl5pPr algn="ctr" rtl="0" fontAlgn="base">
              <a:spcBef>
                <a:spcPct val="0"/>
              </a:spcBef>
              <a:spcAft>
                <a:spcPct val="0"/>
              </a:spcAft>
              <a:defRPr sz="3600">
                <a:solidFill>
                  <a:schemeClr val="lt1"/>
                </a:solidFill>
                <a:latin typeface="+mn-lt"/>
                <a:ea typeface="+mn-ea"/>
                <a:cs typeface="+mn-cs"/>
              </a:defRPr>
            </a:lvl5pPr>
            <a:lvl6pPr marL="457200" algn="ctr" rtl="0" fontAlgn="base">
              <a:spcBef>
                <a:spcPct val="0"/>
              </a:spcBef>
              <a:spcAft>
                <a:spcPct val="0"/>
              </a:spcAft>
              <a:defRPr sz="3600">
                <a:solidFill>
                  <a:schemeClr val="lt1"/>
                </a:solidFill>
                <a:latin typeface="+mn-lt"/>
                <a:ea typeface="+mn-ea"/>
                <a:cs typeface="+mn-cs"/>
              </a:defRPr>
            </a:lvl6pPr>
            <a:lvl7pPr marL="914400" algn="ctr" rtl="0" fontAlgn="base">
              <a:spcBef>
                <a:spcPct val="0"/>
              </a:spcBef>
              <a:spcAft>
                <a:spcPct val="0"/>
              </a:spcAft>
              <a:defRPr sz="3600">
                <a:solidFill>
                  <a:schemeClr val="lt1"/>
                </a:solidFill>
                <a:latin typeface="+mn-lt"/>
                <a:ea typeface="+mn-ea"/>
                <a:cs typeface="+mn-cs"/>
              </a:defRPr>
            </a:lvl7pPr>
            <a:lvl8pPr marL="1371600" algn="ctr" rtl="0" fontAlgn="base">
              <a:spcBef>
                <a:spcPct val="0"/>
              </a:spcBef>
              <a:spcAft>
                <a:spcPct val="0"/>
              </a:spcAft>
              <a:defRPr sz="3600">
                <a:solidFill>
                  <a:schemeClr val="lt1"/>
                </a:solidFill>
                <a:latin typeface="+mn-lt"/>
                <a:ea typeface="+mn-ea"/>
                <a:cs typeface="+mn-cs"/>
              </a:defRPr>
            </a:lvl8pPr>
            <a:lvl9pPr marL="1828800" algn="ctr" rtl="0" fontAlgn="base">
              <a:spcBef>
                <a:spcPct val="0"/>
              </a:spcBef>
              <a:spcAft>
                <a:spcPct val="0"/>
              </a:spcAft>
              <a:defRPr sz="3600">
                <a:solidFill>
                  <a:schemeClr val="lt1"/>
                </a:solidFill>
                <a:latin typeface="+mn-lt"/>
                <a:ea typeface="+mn-ea"/>
                <a:cs typeface="+mn-cs"/>
              </a:defRPr>
            </a:lvl9pPr>
          </a:lstStyle>
          <a:p>
            <a:pPr defTabSz="1219170"/>
            <a:r>
              <a:rPr lang="en-US" sz="2133" b="1" dirty="0">
                <a:solidFill>
                  <a:prstClr val="white"/>
                </a:solidFill>
                <a:latin typeface="Calibri"/>
              </a:rPr>
              <a:t>UPD Product Number Selection</a:t>
            </a:r>
          </a:p>
        </p:txBody>
      </p:sp>
      <p:sp>
        <p:nvSpPr>
          <p:cNvPr id="2" name="Rectangle 1">
            <a:extLst>
              <a:ext uri="{FF2B5EF4-FFF2-40B4-BE49-F238E27FC236}">
                <a16:creationId xmlns:a16="http://schemas.microsoft.com/office/drawing/2014/main" id="{55419E2A-8A1A-40E9-8B26-AA4B926355ED}"/>
              </a:ext>
            </a:extLst>
          </p:cNvPr>
          <p:cNvSpPr/>
          <p:nvPr/>
        </p:nvSpPr>
        <p:spPr>
          <a:xfrm>
            <a:off x="4090414" y="2363073"/>
            <a:ext cx="2438400" cy="1303690"/>
          </a:xfrm>
          <a:prstGeom prst="rect">
            <a:avLst/>
          </a:prstGeom>
        </p:spPr>
        <p:txBody>
          <a:bodyPr wrap="square">
            <a:spAutoFit/>
          </a:bodyPr>
          <a:lstStyle/>
          <a:p>
            <a:pPr algn="ctr" defTabSz="1219170">
              <a:lnSpc>
                <a:spcPct val="80000"/>
              </a:lnSpc>
              <a:spcBef>
                <a:spcPct val="20000"/>
              </a:spcBef>
            </a:pPr>
            <a:r>
              <a:rPr lang="en-US" altLang="en-US" sz="1600" b="1" dirty="0">
                <a:solidFill>
                  <a:srgbClr val="1F497D"/>
                </a:solidFill>
                <a:effectLst>
                  <a:outerShdw blurRad="38100" dist="38100" dir="2700000" algn="tl">
                    <a:srgbClr val="000000">
                      <a:alpha val="43137"/>
                    </a:srgbClr>
                  </a:outerShdw>
                </a:effectLst>
                <a:latin typeface="Calibri"/>
              </a:rPr>
              <a:t>Full Cabinet Systems Are Designated With An “S”</a:t>
            </a:r>
          </a:p>
          <a:p>
            <a:pPr algn="ctr" defTabSz="1219170">
              <a:lnSpc>
                <a:spcPct val="80000"/>
              </a:lnSpc>
              <a:spcBef>
                <a:spcPct val="20000"/>
              </a:spcBef>
            </a:pPr>
            <a:endParaRPr lang="en-US" altLang="en-US" sz="800" b="1" dirty="0">
              <a:solidFill>
                <a:srgbClr val="1F497D"/>
              </a:solidFill>
              <a:effectLst>
                <a:outerShdw blurRad="38100" dist="38100" dir="2700000" algn="tl">
                  <a:srgbClr val="000000">
                    <a:alpha val="43137"/>
                  </a:srgbClr>
                </a:outerShdw>
              </a:effectLst>
              <a:latin typeface="Calibri"/>
            </a:endParaRPr>
          </a:p>
          <a:p>
            <a:pPr algn="ctr" defTabSz="1219170">
              <a:lnSpc>
                <a:spcPct val="80000"/>
              </a:lnSpc>
              <a:spcBef>
                <a:spcPct val="20000"/>
              </a:spcBef>
            </a:pPr>
            <a:r>
              <a:rPr lang="en-US" altLang="en-US" sz="1600" b="1" dirty="0">
                <a:solidFill>
                  <a:srgbClr val="1F497D"/>
                </a:solidFill>
                <a:effectLst>
                  <a:outerShdw blurRad="38100" dist="38100" dir="2700000" algn="tl">
                    <a:srgbClr val="000000">
                      <a:alpha val="43137"/>
                    </a:srgbClr>
                  </a:outerShdw>
                </a:effectLst>
                <a:latin typeface="Calibri"/>
              </a:rPr>
              <a:t>Integratable Modules Are Designated With </a:t>
            </a:r>
          </a:p>
          <a:p>
            <a:pPr algn="ctr" defTabSz="1219170">
              <a:lnSpc>
                <a:spcPct val="80000"/>
              </a:lnSpc>
              <a:spcBef>
                <a:spcPct val="20000"/>
              </a:spcBef>
            </a:pPr>
            <a:r>
              <a:rPr lang="en-US" altLang="en-US" sz="1600" b="1" dirty="0">
                <a:solidFill>
                  <a:srgbClr val="1F497D"/>
                </a:solidFill>
                <a:effectLst>
                  <a:outerShdw blurRad="38100" dist="38100" dir="2700000" algn="tl">
                    <a:srgbClr val="000000">
                      <a:alpha val="43137"/>
                    </a:srgbClr>
                  </a:outerShdw>
                </a:effectLst>
                <a:latin typeface="Calibri"/>
              </a:rPr>
              <a:t>An “M”</a:t>
            </a:r>
            <a:endParaRPr lang="en-US" sz="1600" dirty="0">
              <a:solidFill>
                <a:prstClr val="black"/>
              </a:solidFill>
              <a:latin typeface="Calibri"/>
            </a:endParaRPr>
          </a:p>
        </p:txBody>
      </p:sp>
      <p:sp>
        <p:nvSpPr>
          <p:cNvPr id="14" name="Rectangle 13">
            <a:extLst>
              <a:ext uri="{FF2B5EF4-FFF2-40B4-BE49-F238E27FC236}">
                <a16:creationId xmlns:a16="http://schemas.microsoft.com/office/drawing/2014/main" id="{AB428382-A526-49EE-B546-25276A2399BF}"/>
              </a:ext>
            </a:extLst>
          </p:cNvPr>
          <p:cNvSpPr/>
          <p:nvPr/>
        </p:nvSpPr>
        <p:spPr>
          <a:xfrm>
            <a:off x="4165599" y="1056362"/>
            <a:ext cx="2540001" cy="582404"/>
          </a:xfrm>
          <a:prstGeom prst="rect">
            <a:avLst/>
          </a:prstGeom>
        </p:spPr>
        <p:txBody>
          <a:bodyPr wrap="square">
            <a:spAutoFit/>
          </a:bodyPr>
          <a:lstStyle/>
          <a:p>
            <a:pPr algn="ctr" defTabSz="1219170">
              <a:lnSpc>
                <a:spcPct val="80000"/>
              </a:lnSpc>
              <a:spcBef>
                <a:spcPct val="20000"/>
              </a:spcBef>
            </a:pPr>
            <a:r>
              <a:rPr lang="en-US" sz="1600" b="1" u="sng" dirty="0">
                <a:solidFill>
                  <a:prstClr val="black"/>
                </a:solidFill>
                <a:effectLst>
                  <a:outerShdw blurRad="38100" dist="38100" dir="2700000" algn="tl">
                    <a:srgbClr val="000000">
                      <a:alpha val="43137"/>
                    </a:srgbClr>
                  </a:outerShdw>
                </a:effectLst>
                <a:latin typeface="Calibri"/>
              </a:rPr>
              <a:t>Part Number Breakdown</a:t>
            </a:r>
          </a:p>
          <a:p>
            <a:pPr algn="ctr" defTabSz="1219170">
              <a:lnSpc>
                <a:spcPct val="80000"/>
              </a:lnSpc>
              <a:spcBef>
                <a:spcPct val="20000"/>
              </a:spcBef>
            </a:pPr>
            <a:r>
              <a:rPr lang="en-US" sz="1867" b="1" dirty="0">
                <a:solidFill>
                  <a:prstClr val="black"/>
                </a:solidFill>
                <a:effectLst>
                  <a:outerShdw blurRad="38100" dist="38100" dir="2700000" algn="tl">
                    <a:srgbClr val="000000">
                      <a:alpha val="43137"/>
                    </a:srgbClr>
                  </a:outerShdw>
                </a:effectLst>
                <a:latin typeface="Calibri"/>
              </a:rPr>
              <a:t>S or M3460R-H100-R9-F</a:t>
            </a:r>
          </a:p>
        </p:txBody>
      </p:sp>
      <p:sp>
        <p:nvSpPr>
          <p:cNvPr id="3" name="Rectangle 2">
            <a:extLst>
              <a:ext uri="{FF2B5EF4-FFF2-40B4-BE49-F238E27FC236}">
                <a16:creationId xmlns:a16="http://schemas.microsoft.com/office/drawing/2014/main" id="{C25A9373-3119-40E4-B13C-115CDDC33B47}"/>
              </a:ext>
            </a:extLst>
          </p:cNvPr>
          <p:cNvSpPr/>
          <p:nvPr/>
        </p:nvSpPr>
        <p:spPr>
          <a:xfrm>
            <a:off x="4532582" y="1685759"/>
            <a:ext cx="785228" cy="379656"/>
          </a:xfrm>
          <a:prstGeom prst="rect">
            <a:avLst/>
          </a:prstGeom>
        </p:spPr>
        <p:txBody>
          <a:bodyPr wrap="square">
            <a:spAutoFit/>
          </a:bodyPr>
          <a:lstStyle/>
          <a:p>
            <a:pPr algn="ctr" defTabSz="1219170"/>
            <a:r>
              <a:rPr lang="en-US" sz="1067" dirty="0">
                <a:solidFill>
                  <a:prstClr val="black"/>
                </a:solidFill>
                <a:latin typeface="Calibri"/>
              </a:rPr>
              <a:t> </a:t>
            </a:r>
            <a:r>
              <a:rPr lang="en-US" sz="800" b="1" dirty="0">
                <a:solidFill>
                  <a:prstClr val="black"/>
                </a:solidFill>
                <a:effectLst>
                  <a:outerShdw blurRad="38100" dist="38100" dir="2700000" algn="tl">
                    <a:srgbClr val="000000">
                      <a:alpha val="43137"/>
                    </a:srgbClr>
                  </a:outerShdw>
                </a:effectLst>
                <a:latin typeface="Calibri"/>
              </a:rPr>
              <a:t>V/R Booster Type</a:t>
            </a:r>
            <a:endParaRPr lang="en-US" sz="800" dirty="0">
              <a:solidFill>
                <a:prstClr val="black"/>
              </a:solidFill>
              <a:latin typeface="Calibri"/>
            </a:endParaRPr>
          </a:p>
        </p:txBody>
      </p:sp>
      <p:sp>
        <p:nvSpPr>
          <p:cNvPr id="15" name="Rectangle 14">
            <a:extLst>
              <a:ext uri="{FF2B5EF4-FFF2-40B4-BE49-F238E27FC236}">
                <a16:creationId xmlns:a16="http://schemas.microsoft.com/office/drawing/2014/main" id="{B0EC350E-D998-45BD-9E13-4C8F51F05993}"/>
              </a:ext>
            </a:extLst>
          </p:cNvPr>
          <p:cNvSpPr/>
          <p:nvPr/>
        </p:nvSpPr>
        <p:spPr>
          <a:xfrm>
            <a:off x="4872351" y="1766651"/>
            <a:ext cx="943847" cy="625877"/>
          </a:xfrm>
          <a:prstGeom prst="rect">
            <a:avLst/>
          </a:prstGeom>
        </p:spPr>
        <p:txBody>
          <a:bodyPr wrap="square">
            <a:spAutoFit/>
          </a:bodyPr>
          <a:lstStyle/>
          <a:p>
            <a:pPr algn="ctr" defTabSz="1219170"/>
            <a:r>
              <a:rPr lang="en-US" sz="1067" dirty="0">
                <a:solidFill>
                  <a:prstClr val="black"/>
                </a:solidFill>
                <a:latin typeface="Calibri"/>
              </a:rPr>
              <a:t> </a:t>
            </a:r>
            <a:r>
              <a:rPr lang="en-US" sz="800" b="1" dirty="0">
                <a:solidFill>
                  <a:prstClr val="black"/>
                </a:solidFill>
                <a:effectLst>
                  <a:outerShdw blurRad="38100" dist="38100" dir="2700000" algn="tl">
                    <a:srgbClr val="000000">
                      <a:alpha val="43137"/>
                    </a:srgbClr>
                  </a:outerShdw>
                </a:effectLst>
                <a:latin typeface="Calibri"/>
              </a:rPr>
              <a:t>AC Line</a:t>
            </a:r>
          </a:p>
          <a:p>
            <a:pPr algn="ctr" defTabSz="1219170"/>
            <a:r>
              <a:rPr lang="en-US" sz="800" b="1" dirty="0">
                <a:solidFill>
                  <a:prstClr val="black"/>
                </a:solidFill>
                <a:effectLst>
                  <a:outerShdw blurRad="38100" dist="38100" dir="2700000" algn="tl">
                    <a:srgbClr val="000000">
                      <a:alpha val="43137"/>
                    </a:srgbClr>
                  </a:outerShdw>
                </a:effectLst>
                <a:latin typeface="Calibri"/>
              </a:rPr>
              <a:t>H-480VAC</a:t>
            </a:r>
          </a:p>
          <a:p>
            <a:pPr algn="ctr" defTabSz="1219170"/>
            <a:r>
              <a:rPr lang="en-US" sz="800" b="1" dirty="0">
                <a:solidFill>
                  <a:prstClr val="black"/>
                </a:solidFill>
                <a:effectLst>
                  <a:outerShdw blurRad="38100" dist="38100" dir="2700000" algn="tl">
                    <a:srgbClr val="000000">
                      <a:alpha val="43137"/>
                    </a:srgbClr>
                  </a:outerShdw>
                </a:effectLst>
                <a:latin typeface="Calibri"/>
              </a:rPr>
              <a:t>E-380-415VAC</a:t>
            </a:r>
          </a:p>
          <a:p>
            <a:pPr algn="ctr" defTabSz="1219170"/>
            <a:r>
              <a:rPr lang="en-US" sz="800" b="1" dirty="0">
                <a:solidFill>
                  <a:prstClr val="black"/>
                </a:solidFill>
                <a:effectLst>
                  <a:outerShdw blurRad="38100" dist="38100" dir="2700000" algn="tl">
                    <a:srgbClr val="000000">
                      <a:alpha val="43137"/>
                    </a:srgbClr>
                  </a:outerShdw>
                </a:effectLst>
                <a:latin typeface="Calibri"/>
              </a:rPr>
              <a:t>C-600VAC</a:t>
            </a:r>
            <a:endParaRPr lang="en-US" sz="800" dirty="0">
              <a:solidFill>
                <a:prstClr val="black"/>
              </a:solidFill>
              <a:latin typeface="Calibri"/>
            </a:endParaRPr>
          </a:p>
        </p:txBody>
      </p:sp>
      <p:sp>
        <p:nvSpPr>
          <p:cNvPr id="16" name="Rectangle 15">
            <a:extLst>
              <a:ext uri="{FF2B5EF4-FFF2-40B4-BE49-F238E27FC236}">
                <a16:creationId xmlns:a16="http://schemas.microsoft.com/office/drawing/2014/main" id="{9C1FEBDE-9A68-46C1-9D74-44E40E68938F}"/>
              </a:ext>
            </a:extLst>
          </p:cNvPr>
          <p:cNvSpPr/>
          <p:nvPr/>
        </p:nvSpPr>
        <p:spPr>
          <a:xfrm>
            <a:off x="5467639" y="1663094"/>
            <a:ext cx="494463" cy="420756"/>
          </a:xfrm>
          <a:prstGeom prst="rect">
            <a:avLst/>
          </a:prstGeom>
        </p:spPr>
        <p:txBody>
          <a:bodyPr wrap="square">
            <a:spAutoFit/>
          </a:bodyPr>
          <a:lstStyle/>
          <a:p>
            <a:pPr algn="ctr" defTabSz="1219170"/>
            <a:r>
              <a:rPr lang="en-US" sz="1067" b="1" dirty="0">
                <a:solidFill>
                  <a:prstClr val="black"/>
                </a:solidFill>
                <a:effectLst>
                  <a:outerShdw blurRad="38100" dist="38100" dir="2700000" algn="tl">
                    <a:srgbClr val="000000">
                      <a:alpha val="43137"/>
                    </a:srgbClr>
                  </a:outerShdw>
                </a:effectLst>
                <a:latin typeface="Calibri"/>
              </a:rPr>
              <a:t>Max </a:t>
            </a:r>
          </a:p>
          <a:p>
            <a:pPr algn="ctr" defTabSz="1219170"/>
            <a:r>
              <a:rPr lang="en-US" sz="1067" b="1" dirty="0">
                <a:solidFill>
                  <a:prstClr val="black"/>
                </a:solidFill>
                <a:effectLst>
                  <a:outerShdw blurRad="38100" dist="38100" dir="2700000" algn="tl">
                    <a:srgbClr val="000000">
                      <a:alpha val="43137"/>
                    </a:srgbClr>
                  </a:outerShdw>
                </a:effectLst>
                <a:latin typeface="Calibri"/>
              </a:rPr>
              <a:t>kW </a:t>
            </a:r>
            <a:endParaRPr lang="en-US" sz="800" b="1" dirty="0">
              <a:solidFill>
                <a:prstClr val="black"/>
              </a:solidFill>
              <a:effectLst>
                <a:outerShdw blurRad="38100" dist="38100" dir="2700000" algn="tl">
                  <a:srgbClr val="000000">
                    <a:alpha val="43137"/>
                  </a:srgbClr>
                </a:outerShdw>
              </a:effectLst>
              <a:latin typeface="Calibri"/>
            </a:endParaRPr>
          </a:p>
        </p:txBody>
      </p:sp>
      <p:sp>
        <p:nvSpPr>
          <p:cNvPr id="4" name="Arrow: Up 3">
            <a:extLst>
              <a:ext uri="{FF2B5EF4-FFF2-40B4-BE49-F238E27FC236}">
                <a16:creationId xmlns:a16="http://schemas.microsoft.com/office/drawing/2014/main" id="{4ACC40CB-DED7-48CA-9B13-A264671D256E}"/>
              </a:ext>
            </a:extLst>
          </p:cNvPr>
          <p:cNvSpPr/>
          <p:nvPr/>
        </p:nvSpPr>
        <p:spPr>
          <a:xfrm>
            <a:off x="5361166" y="1574582"/>
            <a:ext cx="106473" cy="256487"/>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a:endParaRPr>
          </a:p>
        </p:txBody>
      </p:sp>
      <p:sp>
        <p:nvSpPr>
          <p:cNvPr id="18" name="Arrow: Up 17">
            <a:extLst>
              <a:ext uri="{FF2B5EF4-FFF2-40B4-BE49-F238E27FC236}">
                <a16:creationId xmlns:a16="http://schemas.microsoft.com/office/drawing/2014/main" id="{47FCDC3D-E9A3-4C6F-8A2F-043E4A84C8B1}"/>
              </a:ext>
            </a:extLst>
          </p:cNvPr>
          <p:cNvSpPr/>
          <p:nvPr/>
        </p:nvSpPr>
        <p:spPr>
          <a:xfrm>
            <a:off x="4875654" y="1573969"/>
            <a:ext cx="106461" cy="186779"/>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a:endParaRPr>
          </a:p>
        </p:txBody>
      </p:sp>
      <p:sp>
        <p:nvSpPr>
          <p:cNvPr id="19" name="Arrow: Up 18">
            <a:extLst>
              <a:ext uri="{FF2B5EF4-FFF2-40B4-BE49-F238E27FC236}">
                <a16:creationId xmlns:a16="http://schemas.microsoft.com/office/drawing/2014/main" id="{A56BD131-30A9-41AF-976D-D1CBFC30AF9E}"/>
              </a:ext>
            </a:extLst>
          </p:cNvPr>
          <p:cNvSpPr/>
          <p:nvPr/>
        </p:nvSpPr>
        <p:spPr>
          <a:xfrm>
            <a:off x="5672857" y="1564741"/>
            <a:ext cx="141537" cy="187479"/>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a:endParaRPr>
          </a:p>
        </p:txBody>
      </p:sp>
      <p:sp>
        <p:nvSpPr>
          <p:cNvPr id="20" name="Arrow: Up 19">
            <a:extLst>
              <a:ext uri="{FF2B5EF4-FFF2-40B4-BE49-F238E27FC236}">
                <a16:creationId xmlns:a16="http://schemas.microsoft.com/office/drawing/2014/main" id="{DD9FA07E-579C-48AF-8E2D-00C7D22ADBB3}"/>
              </a:ext>
            </a:extLst>
          </p:cNvPr>
          <p:cNvSpPr/>
          <p:nvPr/>
        </p:nvSpPr>
        <p:spPr>
          <a:xfrm>
            <a:off x="6017593" y="1577491"/>
            <a:ext cx="122979" cy="16550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a:endParaRPr>
          </a:p>
        </p:txBody>
      </p:sp>
      <p:sp>
        <p:nvSpPr>
          <p:cNvPr id="21" name="Rectangle 20">
            <a:extLst>
              <a:ext uri="{FF2B5EF4-FFF2-40B4-BE49-F238E27FC236}">
                <a16:creationId xmlns:a16="http://schemas.microsoft.com/office/drawing/2014/main" id="{E6A655E5-B514-4968-B433-07C71085A5A1}"/>
              </a:ext>
            </a:extLst>
          </p:cNvPr>
          <p:cNvSpPr/>
          <p:nvPr/>
        </p:nvSpPr>
        <p:spPr>
          <a:xfrm>
            <a:off x="5755608" y="1677135"/>
            <a:ext cx="611621" cy="461665"/>
          </a:xfrm>
          <a:prstGeom prst="rect">
            <a:avLst/>
          </a:prstGeom>
        </p:spPr>
        <p:txBody>
          <a:bodyPr wrap="square">
            <a:spAutoFit/>
          </a:bodyPr>
          <a:lstStyle/>
          <a:p>
            <a:pPr algn="ctr" defTabSz="1219170"/>
            <a:r>
              <a:rPr lang="en-US" sz="800" b="1" dirty="0">
                <a:solidFill>
                  <a:prstClr val="black"/>
                </a:solidFill>
                <a:effectLst>
                  <a:outerShdw blurRad="38100" dist="38100" dir="2700000" algn="tl">
                    <a:srgbClr val="000000">
                      <a:alpha val="43137"/>
                    </a:srgbClr>
                  </a:outerShdw>
                </a:effectLst>
                <a:latin typeface="Calibri"/>
              </a:rPr>
              <a:t>Open Chassis</a:t>
            </a:r>
          </a:p>
          <a:p>
            <a:pPr algn="ctr" defTabSz="1219170"/>
            <a:r>
              <a:rPr lang="en-US" sz="800" b="1" dirty="0">
                <a:solidFill>
                  <a:prstClr val="black"/>
                </a:solidFill>
                <a:effectLst>
                  <a:outerShdw blurRad="38100" dist="38100" dir="2700000" algn="tl">
                    <a:srgbClr val="000000">
                      <a:alpha val="43137"/>
                    </a:srgbClr>
                  </a:outerShdw>
                </a:effectLst>
                <a:latin typeface="Calibri"/>
              </a:rPr>
              <a:t>Type</a:t>
            </a:r>
          </a:p>
        </p:txBody>
      </p:sp>
      <p:sp>
        <p:nvSpPr>
          <p:cNvPr id="22" name="Arrow: Up 21">
            <a:extLst>
              <a:ext uri="{FF2B5EF4-FFF2-40B4-BE49-F238E27FC236}">
                <a16:creationId xmlns:a16="http://schemas.microsoft.com/office/drawing/2014/main" id="{1B26B18C-48CE-4142-8744-F6EFE72D22EB}"/>
              </a:ext>
            </a:extLst>
          </p:cNvPr>
          <p:cNvSpPr/>
          <p:nvPr/>
        </p:nvSpPr>
        <p:spPr>
          <a:xfrm>
            <a:off x="6273490" y="1573970"/>
            <a:ext cx="93740" cy="158087"/>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a:endParaRPr>
          </a:p>
        </p:txBody>
      </p:sp>
      <p:sp>
        <p:nvSpPr>
          <p:cNvPr id="23" name="Rectangle 22">
            <a:extLst>
              <a:ext uri="{FF2B5EF4-FFF2-40B4-BE49-F238E27FC236}">
                <a16:creationId xmlns:a16="http://schemas.microsoft.com/office/drawing/2014/main" id="{F1AC70B6-5D5F-4143-BE29-01B6FB55D202}"/>
              </a:ext>
            </a:extLst>
          </p:cNvPr>
          <p:cNvSpPr/>
          <p:nvPr/>
        </p:nvSpPr>
        <p:spPr>
          <a:xfrm>
            <a:off x="6090545" y="1722663"/>
            <a:ext cx="552836" cy="215444"/>
          </a:xfrm>
          <a:prstGeom prst="rect">
            <a:avLst/>
          </a:prstGeom>
        </p:spPr>
        <p:txBody>
          <a:bodyPr wrap="square">
            <a:spAutoFit/>
          </a:bodyPr>
          <a:lstStyle/>
          <a:p>
            <a:pPr algn="ctr" defTabSz="1219170"/>
            <a:r>
              <a:rPr lang="en-US" sz="800" b="1" dirty="0">
                <a:solidFill>
                  <a:prstClr val="black"/>
                </a:solidFill>
                <a:effectLst>
                  <a:outerShdw blurRad="38100" dist="38100" dir="2700000" algn="tl">
                    <a:srgbClr val="000000">
                      <a:alpha val="43137"/>
                    </a:srgbClr>
                  </a:outerShdw>
                </a:effectLst>
                <a:latin typeface="Calibri"/>
              </a:rPr>
              <a:t>Fusing</a:t>
            </a:r>
          </a:p>
        </p:txBody>
      </p:sp>
      <p:sp>
        <p:nvSpPr>
          <p:cNvPr id="24" name="Rectangle 23">
            <a:extLst>
              <a:ext uri="{FF2B5EF4-FFF2-40B4-BE49-F238E27FC236}">
                <a16:creationId xmlns:a16="http://schemas.microsoft.com/office/drawing/2014/main" id="{33CDDA48-33EB-45AE-8E4C-C4E8C1FBE939}"/>
              </a:ext>
            </a:extLst>
          </p:cNvPr>
          <p:cNvSpPr/>
          <p:nvPr/>
        </p:nvSpPr>
        <p:spPr>
          <a:xfrm>
            <a:off x="4090414" y="1697784"/>
            <a:ext cx="785228" cy="338554"/>
          </a:xfrm>
          <a:prstGeom prst="rect">
            <a:avLst/>
          </a:prstGeom>
        </p:spPr>
        <p:txBody>
          <a:bodyPr wrap="square">
            <a:spAutoFit/>
          </a:bodyPr>
          <a:lstStyle/>
          <a:p>
            <a:pPr algn="ctr" defTabSz="1219170"/>
            <a:r>
              <a:rPr lang="en-US" sz="800" b="1" dirty="0">
                <a:solidFill>
                  <a:prstClr val="black"/>
                </a:solidFill>
                <a:effectLst>
                  <a:outerShdw blurRad="38100" dist="38100" dir="2700000" algn="tl">
                    <a:srgbClr val="000000">
                      <a:alpha val="43137"/>
                    </a:srgbClr>
                  </a:outerShdw>
                </a:effectLst>
                <a:latin typeface="Calibri"/>
              </a:rPr>
              <a:t>Integratable Modules</a:t>
            </a:r>
          </a:p>
        </p:txBody>
      </p:sp>
      <p:sp>
        <p:nvSpPr>
          <p:cNvPr id="25" name="Arrow: Up 24">
            <a:extLst>
              <a:ext uri="{FF2B5EF4-FFF2-40B4-BE49-F238E27FC236}">
                <a16:creationId xmlns:a16="http://schemas.microsoft.com/office/drawing/2014/main" id="{04D93D8C-26E8-4298-AF9A-1E325C646D97}"/>
              </a:ext>
            </a:extLst>
          </p:cNvPr>
          <p:cNvSpPr/>
          <p:nvPr/>
        </p:nvSpPr>
        <p:spPr>
          <a:xfrm>
            <a:off x="4458409" y="1573970"/>
            <a:ext cx="129276" cy="16902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a:endParaRPr>
          </a:p>
        </p:txBody>
      </p:sp>
    </p:spTree>
    <p:extLst>
      <p:ext uri="{BB962C8B-B14F-4D97-AF65-F5344CB8AC3E}">
        <p14:creationId xmlns:p14="http://schemas.microsoft.com/office/powerpoint/2010/main" val="1574308854"/>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38574" y="0"/>
            <a:ext cx="8353425" cy="819150"/>
          </a:xfrm>
        </p:spPr>
        <p:txBody>
          <a:bodyPr>
            <a:normAutofit fontScale="90000"/>
          </a:bodyPr>
          <a:lstStyle/>
          <a:p>
            <a:r>
              <a:rPr lang="en-US" b="1" dirty="0"/>
              <a:t>UPD Display Options</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CF9265-753A-4102-AD2A-ECBD63CB3D46}"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graphicFrame>
        <p:nvGraphicFramePr>
          <p:cNvPr id="8" name="Diagram 7"/>
          <p:cNvGraphicFramePr/>
          <p:nvPr>
            <p:extLst>
              <p:ext uri="{D42A27DB-BD31-4B8C-83A1-F6EECF244321}">
                <p14:modId xmlns:p14="http://schemas.microsoft.com/office/powerpoint/2010/main" val="3535173485"/>
              </p:ext>
            </p:extLst>
          </p:nvPr>
        </p:nvGraphicFramePr>
        <p:xfrm>
          <a:off x="4368801" y="987426"/>
          <a:ext cx="4470399" cy="556012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4" descr="A close up of a sign&#10;&#10;Description generated with very high confidence">
            <a:extLst>
              <a:ext uri="{FF2B5EF4-FFF2-40B4-BE49-F238E27FC236}">
                <a16:creationId xmlns:a16="http://schemas.microsoft.com/office/drawing/2014/main" id="{D3EE90FB-6313-4B71-A96F-C398246240C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7489" y="1485195"/>
            <a:ext cx="3124644" cy="4057650"/>
          </a:xfrm>
          <a:prstGeom prst="rect">
            <a:avLst/>
          </a:prstGeom>
        </p:spPr>
      </p:pic>
      <p:sp>
        <p:nvSpPr>
          <p:cNvPr id="10" name="TextBox 9">
            <a:extLst>
              <a:ext uri="{FF2B5EF4-FFF2-40B4-BE49-F238E27FC236}">
                <a16:creationId xmlns:a16="http://schemas.microsoft.com/office/drawing/2014/main" id="{F6FECCAE-E3CF-47B7-93E6-E3D6401E0324}"/>
              </a:ext>
            </a:extLst>
          </p:cNvPr>
          <p:cNvSpPr txBox="1"/>
          <p:nvPr/>
        </p:nvSpPr>
        <p:spPr>
          <a:xfrm>
            <a:off x="177622" y="5220055"/>
            <a:ext cx="4366422" cy="1327500"/>
          </a:xfrm>
          <a:prstGeom prst="rect">
            <a:avLst/>
          </a:prstGeom>
          <a:scene3d>
            <a:camera prst="orthographicFront"/>
            <a:lightRig rig="flat" dir="t"/>
          </a:scene3d>
          <a:sp3d z="190500"/>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50419" tIns="374904" rIns="250419" bIns="99568" numCol="1" spcCol="1270" anchor="t" anchorCtr="0">
            <a:noAutofit/>
          </a:bodyPr>
          <a:lstStyle/>
          <a:p>
            <a:pPr marL="285750" marR="0" lvl="1" indent="-285750" algn="l" defTabSz="622300" rtl="0" eaLnBrk="1" fontAlgn="auto" latinLnBrk="0" hangingPunct="1">
              <a:lnSpc>
                <a:spcPct val="90000"/>
              </a:lnSpc>
              <a:spcBef>
                <a:spcPct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00B050"/>
                </a:solidFill>
                <a:effectLst>
                  <a:outerShdw blurRad="38100" dist="38100" dir="2700000" algn="tl">
                    <a:srgbClr val="000000">
                      <a:alpha val="43137"/>
                    </a:srgbClr>
                  </a:outerShdw>
                </a:effectLst>
                <a:uLnTx/>
                <a:uFillTx/>
                <a:latin typeface="Calibri"/>
                <a:ea typeface="+mn-ea"/>
                <a:cs typeface="+mn-cs"/>
              </a:rPr>
              <a:t>Green – Power</a:t>
            </a:r>
          </a:p>
          <a:p>
            <a:pPr marL="285750" marR="0" lvl="1" indent="-285750" algn="l" defTabSz="622300" rtl="0" eaLnBrk="1" fontAlgn="auto" latinLnBrk="0" hangingPunct="1">
              <a:lnSpc>
                <a:spcPct val="90000"/>
              </a:lnSpc>
              <a:spcBef>
                <a:spcPct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Calibri"/>
                <a:ea typeface="+mn-ea"/>
                <a:cs typeface="+mn-cs"/>
              </a:rPr>
              <a:t>Amber – Ride Thru / Charger Active</a:t>
            </a:r>
          </a:p>
          <a:p>
            <a:pPr marL="285750" marR="0" lvl="1" indent="-285750" algn="l" defTabSz="622300" rtl="0" eaLnBrk="1" fontAlgn="auto" latinLnBrk="0" hangingPunct="1">
              <a:lnSpc>
                <a:spcPct val="90000"/>
              </a:lnSpc>
              <a:spcBef>
                <a:spcPct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a:ea typeface="+mn-ea"/>
                <a:cs typeface="+mn-cs"/>
              </a:rPr>
              <a:t>Red – Fault</a:t>
            </a:r>
          </a:p>
        </p:txBody>
      </p:sp>
      <p:graphicFrame>
        <p:nvGraphicFramePr>
          <p:cNvPr id="11" name="Object 4">
            <a:extLst>
              <a:ext uri="{FF2B5EF4-FFF2-40B4-BE49-F238E27FC236}">
                <a16:creationId xmlns:a16="http://schemas.microsoft.com/office/drawing/2014/main" id="{678F2DFE-02E5-413D-98DB-1B8D689633E2}"/>
              </a:ext>
            </a:extLst>
          </p:cNvPr>
          <p:cNvGraphicFramePr>
            <a:graphicFrameLocks noChangeAspect="1"/>
          </p:cNvGraphicFramePr>
          <p:nvPr/>
        </p:nvGraphicFramePr>
        <p:xfrm>
          <a:off x="8974667" y="1424868"/>
          <a:ext cx="3093582" cy="2108554"/>
        </p:xfrm>
        <a:graphic>
          <a:graphicData uri="http://schemas.openxmlformats.org/presentationml/2006/ole">
            <mc:AlternateContent xmlns:mc="http://schemas.openxmlformats.org/markup-compatibility/2006">
              <mc:Choice xmlns:v="urn:schemas-microsoft-com:vml" Requires="v">
                <p:oleObj name="Drawing" r:id="rId8" imgW="6734096" imgH="3419540" progId="AutoCAD.Drawing.15">
                  <p:embed/>
                </p:oleObj>
              </mc:Choice>
              <mc:Fallback>
                <p:oleObj name="Drawing" r:id="rId8" imgW="6734096" imgH="3419540" progId="AutoCAD.Drawing.15">
                  <p:embed/>
                  <p:pic>
                    <p:nvPicPr>
                      <p:cNvPr id="11" name="Object 4">
                        <a:extLst>
                          <a:ext uri="{FF2B5EF4-FFF2-40B4-BE49-F238E27FC236}">
                            <a16:creationId xmlns:a16="http://schemas.microsoft.com/office/drawing/2014/main" id="{678F2DFE-02E5-413D-98DB-1B8D689633E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l="16101" t="21111" r="43221" b="14444"/>
                      <a:stretch>
                        <a:fillRect/>
                      </a:stretch>
                    </p:blipFill>
                    <p:spPr bwMode="auto">
                      <a:xfrm>
                        <a:off x="8974667" y="1424868"/>
                        <a:ext cx="3093582" cy="2108554"/>
                      </a:xfrm>
                      <a:prstGeom prst="rect">
                        <a:avLst/>
                      </a:prstGeom>
                      <a:noFill/>
                      <a:ln>
                        <a:noFill/>
                      </a:ln>
                      <a:effectLst/>
                    </p:spPr>
                  </p:pic>
                </p:oleObj>
              </mc:Fallback>
            </mc:AlternateContent>
          </a:graphicData>
        </a:graphic>
      </p:graphicFrame>
      <p:sp>
        <p:nvSpPr>
          <p:cNvPr id="12" name="TextBox 11">
            <a:extLst>
              <a:ext uri="{FF2B5EF4-FFF2-40B4-BE49-F238E27FC236}">
                <a16:creationId xmlns:a16="http://schemas.microsoft.com/office/drawing/2014/main" id="{EFF9677E-0BED-47F6-9683-C1CAD71C14AD}"/>
              </a:ext>
            </a:extLst>
          </p:cNvPr>
          <p:cNvSpPr txBox="1"/>
          <p:nvPr/>
        </p:nvSpPr>
        <p:spPr>
          <a:xfrm>
            <a:off x="8974666" y="3159834"/>
            <a:ext cx="3093581" cy="1501422"/>
          </a:xfrm>
          <a:prstGeom prst="rect">
            <a:avLst/>
          </a:prstGeom>
          <a:scene3d>
            <a:camera prst="orthographicFront"/>
            <a:lightRig rig="flat" dir="t"/>
          </a:scene3d>
          <a:sp3d z="190500"/>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50419" tIns="374904" rIns="250419" bIns="99568" numCol="1" spcCol="1270" anchor="t" anchorCtr="0">
            <a:noAutofit/>
          </a:bodyPr>
          <a:lstStyle/>
          <a:p>
            <a:pPr marL="0" marR="0" lvl="1" indent="0" algn="ctr" defTabSz="622300" rtl="0" eaLnBrk="1" fontAlgn="auto" latinLnBrk="0" hangingPunct="1">
              <a:lnSpc>
                <a:spcPct val="90000"/>
              </a:lnSpc>
              <a:spcBef>
                <a:spcPct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Legacy Analog Display Option</a:t>
            </a:r>
          </a:p>
          <a:p>
            <a:pPr marL="285750" marR="0" lvl="1" indent="-285750" algn="l" defTabSz="622300" rtl="0" eaLnBrk="1" fontAlgn="auto" latinLnBrk="0" hangingPunct="1">
              <a:lnSpc>
                <a:spcPct val="90000"/>
              </a:lnSpc>
              <a:spcBef>
                <a:spcPct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DP10 Legacy</a:t>
            </a:r>
          </a:p>
          <a:p>
            <a:pPr marL="285750" marR="0" lvl="1" indent="-285750" algn="l" defTabSz="622300" rtl="0" eaLnBrk="1" fontAlgn="auto" latinLnBrk="0" hangingPunct="1">
              <a:lnSpc>
                <a:spcPct val="90000"/>
              </a:lnSpc>
              <a:spcBef>
                <a:spcPct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DP 17 Obsolete</a:t>
            </a:r>
          </a:p>
          <a:p>
            <a:pPr marL="285750" marR="0" lvl="1" indent="-285750" algn="l" defTabSz="622300" rtl="0" eaLnBrk="1" fontAlgn="auto" latinLnBrk="0" hangingPunct="1">
              <a:lnSpc>
                <a:spcPct val="90000"/>
              </a:lnSpc>
              <a:spcBef>
                <a:spcPct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LEDS</a:t>
            </a:r>
          </a:p>
          <a:p>
            <a:pPr marL="285750" marR="0" lvl="1" indent="-285750" algn="l" defTabSz="622300" rtl="0" eaLnBrk="1" fontAlgn="auto" latinLnBrk="0" hangingPunct="1">
              <a:lnSpc>
                <a:spcPct val="90000"/>
              </a:lnSpc>
              <a:spcBef>
                <a:spcPct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RT Event Counter</a:t>
            </a:r>
          </a:p>
        </p:txBody>
      </p:sp>
    </p:spTree>
    <p:extLst>
      <p:ext uri="{BB962C8B-B14F-4D97-AF65-F5344CB8AC3E}">
        <p14:creationId xmlns:p14="http://schemas.microsoft.com/office/powerpoint/2010/main" val="177694719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1052649" y="6356352"/>
            <a:ext cx="529751" cy="365125"/>
          </a:xfrm>
        </p:spPr>
        <p:txBody>
          <a:bodyPr/>
          <a:lstStyle/>
          <a:p>
            <a:pPr defTabSz="1219170"/>
            <a:fld id="{2DCF9265-753A-4102-AD2A-ECBD63CB3D46}" type="slidenum">
              <a:rPr lang="en-US">
                <a:solidFill>
                  <a:prstClr val="black">
                    <a:tint val="75000"/>
                  </a:prstClr>
                </a:solidFill>
                <a:latin typeface="Calibri"/>
              </a:rPr>
              <a:pPr defTabSz="1219170"/>
              <a:t>42</a:t>
            </a:fld>
            <a:endParaRPr lang="en-US">
              <a:solidFill>
                <a:prstClr val="black">
                  <a:tint val="75000"/>
                </a:prstClr>
              </a:solidFill>
              <a:latin typeface="Calibri"/>
            </a:endParaRP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824114493"/>
              </p:ext>
            </p:extLst>
          </p:nvPr>
        </p:nvGraphicFramePr>
        <p:xfrm>
          <a:off x="135561" y="961529"/>
          <a:ext cx="5275425" cy="47264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p:cNvSpPr txBox="1"/>
          <p:nvPr/>
        </p:nvSpPr>
        <p:spPr>
          <a:xfrm>
            <a:off x="8058155" y="4309746"/>
            <a:ext cx="3889928" cy="1569660"/>
          </a:xfrm>
          <a:prstGeom prst="rect">
            <a:avLst/>
          </a:prstGeom>
          <a:noFill/>
        </p:spPr>
        <p:txBody>
          <a:bodyPr wrap="square" rtlCol="0">
            <a:spAutoFit/>
          </a:bodyPr>
          <a:lstStyle/>
          <a:p>
            <a:pPr marL="380972" indent="-380972" defTabSz="1219170">
              <a:buFont typeface="Arial" panose="020B0604020202020204" pitchFamily="34" charset="0"/>
              <a:buChar char="•"/>
            </a:pPr>
            <a:r>
              <a:rPr lang="en-US" sz="2400" b="1" dirty="0">
                <a:solidFill>
                  <a:srgbClr val="1F497D">
                    <a:lumMod val="75000"/>
                  </a:srgbClr>
                </a:solidFill>
                <a:effectLst>
                  <a:outerShdw blurRad="38100" dist="38100" dir="2700000" algn="tl">
                    <a:srgbClr val="000000">
                      <a:alpha val="43137"/>
                    </a:srgbClr>
                  </a:outerShdw>
                </a:effectLst>
                <a:latin typeface="Calibri"/>
              </a:rPr>
              <a:t>VR - Voltage Regulator</a:t>
            </a:r>
          </a:p>
          <a:p>
            <a:pPr marL="380972" indent="-380972" defTabSz="1219170">
              <a:buFont typeface="Arial" panose="020B0604020202020204" pitchFamily="34" charset="0"/>
              <a:buChar char="•"/>
            </a:pPr>
            <a:r>
              <a:rPr lang="en-US" sz="2400" b="1" dirty="0">
                <a:solidFill>
                  <a:srgbClr val="1F497D">
                    <a:lumMod val="75000"/>
                  </a:srgbClr>
                </a:solidFill>
                <a:effectLst>
                  <a:outerShdw blurRad="38100" dist="38100" dir="2700000" algn="tl">
                    <a:srgbClr val="000000">
                      <a:alpha val="43137"/>
                    </a:srgbClr>
                  </a:outerShdw>
                </a:effectLst>
                <a:latin typeface="Calibri"/>
              </a:rPr>
              <a:t>CH – Isolated Charger</a:t>
            </a:r>
          </a:p>
          <a:p>
            <a:pPr marL="380972" indent="-380972" defTabSz="1219170">
              <a:buFont typeface="Arial" panose="020B0604020202020204" pitchFamily="34" charset="0"/>
              <a:buChar char="•"/>
            </a:pPr>
            <a:r>
              <a:rPr lang="en-US" sz="2400" b="1" dirty="0">
                <a:solidFill>
                  <a:srgbClr val="1F497D">
                    <a:lumMod val="75000"/>
                  </a:srgbClr>
                </a:solidFill>
                <a:effectLst>
                  <a:outerShdw blurRad="38100" dist="38100" dir="2700000" algn="tl">
                    <a:srgbClr val="000000">
                      <a:alpha val="43137"/>
                    </a:srgbClr>
                  </a:outerShdw>
                </a:effectLst>
                <a:latin typeface="Calibri"/>
              </a:rPr>
              <a:t>CAP - Capacitors</a:t>
            </a:r>
          </a:p>
          <a:p>
            <a:pPr marL="380972" indent="-380972" defTabSz="1219170">
              <a:buFont typeface="Arial" panose="020B0604020202020204" pitchFamily="34" charset="0"/>
              <a:buChar char="•"/>
            </a:pPr>
            <a:r>
              <a:rPr lang="en-US" sz="2400" b="1" dirty="0">
                <a:solidFill>
                  <a:srgbClr val="1F497D">
                    <a:lumMod val="75000"/>
                  </a:srgbClr>
                </a:solidFill>
                <a:effectLst>
                  <a:outerShdw blurRad="38100" dist="38100" dir="2700000" algn="tl">
                    <a:srgbClr val="000000">
                      <a:alpha val="43137"/>
                    </a:srgbClr>
                  </a:outerShdw>
                </a:effectLst>
                <a:latin typeface="Calibri"/>
              </a:rPr>
              <a:t>DCH – Ucap Discharger</a:t>
            </a:r>
          </a:p>
        </p:txBody>
      </p:sp>
      <p:pic>
        <p:nvPicPr>
          <p:cNvPr id="12292" name="Picture 4" descr="Bonitron Capacitor Solutions"/>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53477" y="2298695"/>
            <a:ext cx="4894606" cy="1948811"/>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7" name="Picture 1" descr="F:\Power Points\Images\ProductImages\S3534EC.jpg"/>
          <p:cNvPicPr>
            <a:picLocks noChangeAspect="1" noChangeArrowheads="1"/>
          </p:cNvPicPr>
          <p:nvPr/>
        </p:nvPicPr>
        <p:blipFill>
          <a:blip r:embed="rId9"/>
          <a:srcRect/>
          <a:stretch>
            <a:fillRect/>
          </a:stretch>
        </p:blipFill>
        <p:spPr bwMode="auto">
          <a:xfrm>
            <a:off x="93263" y="3621505"/>
            <a:ext cx="2358843" cy="2734847"/>
          </a:xfrm>
          <a:prstGeom prst="rect">
            <a:avLst/>
          </a:prstGeom>
          <a:noFill/>
        </p:spPr>
      </p:pic>
      <p:sp>
        <p:nvSpPr>
          <p:cNvPr id="2" name="TextBox 1"/>
          <p:cNvSpPr txBox="1"/>
          <p:nvPr/>
        </p:nvSpPr>
        <p:spPr>
          <a:xfrm>
            <a:off x="1819753" y="4723321"/>
            <a:ext cx="1686845" cy="1117935"/>
          </a:xfrm>
          <a:prstGeom prst="rect">
            <a:avLst/>
          </a:prstGeom>
          <a:noFill/>
        </p:spPr>
        <p:txBody>
          <a:bodyPr wrap="square" rtlCol="0">
            <a:spAutoFit/>
          </a:bodyPr>
          <a:lstStyle/>
          <a:p>
            <a:pPr defTabSz="1219170"/>
            <a:r>
              <a:rPr lang="en-US" sz="1333" b="1" dirty="0">
                <a:solidFill>
                  <a:prstClr val="black"/>
                </a:solidFill>
                <a:effectLst>
                  <a:outerShdw blurRad="38100" dist="38100" dir="2700000" algn="tl">
                    <a:srgbClr val="000000">
                      <a:alpha val="43137"/>
                    </a:srgbClr>
                  </a:outerShdw>
                </a:effectLst>
                <a:latin typeface="Calibri"/>
              </a:rPr>
              <a:t>60Hp 1 Second Full AC Line Loss Ultracapacitor Energy Storage Included</a:t>
            </a:r>
          </a:p>
        </p:txBody>
      </p:sp>
      <p:pic>
        <p:nvPicPr>
          <p:cNvPr id="9" name="Picture 28" descr="P:\Images\modified\3460\3460UR\S3460UR-H100-0.5-D51-T(A)_20090423_005.jpg"/>
          <p:cNvPicPr>
            <a:picLocks noChangeAspect="1" noChangeArrowheads="1"/>
          </p:cNvPicPr>
          <p:nvPr/>
        </p:nvPicPr>
        <p:blipFill>
          <a:blip r:embed="rId10" cstate="print"/>
          <a:srcRect/>
          <a:stretch>
            <a:fillRect/>
          </a:stretch>
        </p:blipFill>
        <p:spPr>
          <a:xfrm>
            <a:off x="3427238" y="3502152"/>
            <a:ext cx="3284689" cy="3373791"/>
          </a:xfrm>
          <a:prstGeom prst="rect">
            <a:avLst/>
          </a:prstGeom>
        </p:spPr>
      </p:pic>
      <p:sp>
        <p:nvSpPr>
          <p:cNvPr id="10" name="TextBox 9"/>
          <p:cNvSpPr txBox="1"/>
          <p:nvPr/>
        </p:nvSpPr>
        <p:spPr>
          <a:xfrm>
            <a:off x="6258005" y="4362407"/>
            <a:ext cx="1715672" cy="1221168"/>
          </a:xfrm>
          <a:prstGeom prst="rect">
            <a:avLst/>
          </a:prstGeom>
          <a:noFill/>
        </p:spPr>
        <p:txBody>
          <a:bodyPr wrap="square" rtlCol="0">
            <a:spAutoFit/>
          </a:bodyPr>
          <a:lstStyle/>
          <a:p>
            <a:pPr defTabSz="1219170"/>
            <a:r>
              <a:rPr lang="en-US" sz="1467" b="1" dirty="0">
                <a:solidFill>
                  <a:prstClr val="black"/>
                </a:solidFill>
                <a:effectLst>
                  <a:outerShdw blurRad="38100" dist="38100" dir="2700000" algn="tl">
                    <a:srgbClr val="000000">
                      <a:alpha val="43137"/>
                    </a:srgbClr>
                  </a:outerShdw>
                </a:effectLst>
                <a:latin typeface="Calibri"/>
              </a:rPr>
              <a:t>150kW 1 Second Full AC Line Loss Ucap Energy Storage Included in Adjoining Bay</a:t>
            </a:r>
          </a:p>
        </p:txBody>
      </p:sp>
      <p:pic>
        <p:nvPicPr>
          <p:cNvPr id="11" name="Picture 7"/>
          <p:cNvPicPr>
            <a:picLocks noChangeAspect="1" noChangeArrowheads="1"/>
          </p:cNvPicPr>
          <p:nvPr/>
        </p:nvPicPr>
        <p:blipFill>
          <a:blip r:embed="rId11" cstate="print">
            <a:extLst>
              <a:ext uri="{28A0092B-C50C-407E-A947-70E740481C1C}">
                <a14:useLocalDpi xmlns:a14="http://schemas.microsoft.com/office/drawing/2010/main"/>
              </a:ext>
            </a:extLst>
          </a:blip>
          <a:srcRect l="10667" r="9333"/>
          <a:stretch>
            <a:fillRect/>
          </a:stretch>
        </p:blipFill>
        <p:spPr bwMode="auto">
          <a:xfrm>
            <a:off x="8034194" y="1268206"/>
            <a:ext cx="441115" cy="897491"/>
          </a:xfrm>
          <a:prstGeom prst="rect">
            <a:avLst/>
          </a:prstGeom>
          <a:noFill/>
          <a:ln w="9525">
            <a:noFill/>
            <a:miter lim="800000"/>
            <a:headEnd/>
            <a:tailEnd/>
          </a:ln>
          <a:effectLst/>
        </p:spPr>
      </p:pic>
      <p:pic>
        <p:nvPicPr>
          <p:cNvPr id="14" name="Picture 2" descr="Z:\Dreamweaver\Bonitron.com\BonitronLive\Images\ProductImages\M3628T-Left.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1020566" y="1351666"/>
            <a:ext cx="521516" cy="86745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Z:\Dreamweaver\Bonitron.com\BonitronLive\Images\ProductImages\M3628R.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0451509" y="1269533"/>
            <a:ext cx="593180" cy="986657"/>
          </a:xfrm>
          <a:prstGeom prst="rect">
            <a:avLst/>
          </a:prstGeom>
          <a:noFill/>
          <a:extLst>
            <a:ext uri="{909E8E84-426E-40DD-AFC4-6F175D3DCCD1}">
              <a14:hiddenFill xmlns:a14="http://schemas.microsoft.com/office/drawing/2010/main">
                <a:solidFill>
                  <a:srgbClr val="FFFFFF"/>
                </a:solidFill>
              </a14:hiddenFill>
            </a:ext>
          </a:extLst>
        </p:spPr>
      </p:pic>
      <p:sp>
        <p:nvSpPr>
          <p:cNvPr id="16" name="Title 1">
            <a:extLst>
              <a:ext uri="{FF2B5EF4-FFF2-40B4-BE49-F238E27FC236}">
                <a16:creationId xmlns:a16="http://schemas.microsoft.com/office/drawing/2014/main" id="{0576F206-437F-41BF-9033-614F1868A34B}"/>
              </a:ext>
            </a:extLst>
          </p:cNvPr>
          <p:cNvSpPr txBox="1">
            <a:spLocks/>
          </p:cNvSpPr>
          <p:nvPr/>
        </p:nvSpPr>
        <p:spPr>
          <a:xfrm>
            <a:off x="93263" y="708991"/>
            <a:ext cx="3674065" cy="368711"/>
          </a:xfrm>
          <a:prstGeom prst="rect">
            <a:avLst/>
          </a:prstGeom>
          <a:solidFill>
            <a:srgbClr val="C00000"/>
          </a:solidFill>
        </p:spPr>
        <p:style>
          <a:lnRef idx="3">
            <a:schemeClr val="lt1"/>
          </a:lnRef>
          <a:fillRef idx="1">
            <a:schemeClr val="accent2"/>
          </a:fillRef>
          <a:effectRef idx="1">
            <a:schemeClr val="accent2"/>
          </a:effectRef>
          <a:fontRef idx="minor">
            <a:schemeClr val="lt1"/>
          </a:fontRef>
        </p:style>
        <p:txBody>
          <a:bodyPr vert="horz" lIns="121920" tIns="60960" rIns="121920" bIns="60960" rtlCol="0" anchor="ctr">
            <a:normAutofit fontScale="85000" lnSpcReduction="10000"/>
          </a:bodyPr>
          <a:lstStyle>
            <a:lvl1pPr algn="ctr" rtl="0" fontAlgn="base">
              <a:spcBef>
                <a:spcPct val="0"/>
              </a:spcBef>
              <a:spcAft>
                <a:spcPct val="0"/>
              </a:spcAft>
              <a:defRPr sz="3600" kern="1200">
                <a:solidFill>
                  <a:schemeClr val="lt1"/>
                </a:solidFill>
                <a:effectLst>
                  <a:outerShdw blurRad="38100" dist="38100" dir="2700000" algn="tl">
                    <a:srgbClr val="000000">
                      <a:alpha val="43137"/>
                    </a:srgbClr>
                  </a:outerShdw>
                </a:effectLst>
                <a:latin typeface="+mn-lt"/>
                <a:ea typeface="+mn-ea"/>
                <a:cs typeface="+mn-cs"/>
              </a:defRPr>
            </a:lvl1pPr>
            <a:lvl2pPr algn="ctr" rtl="0" fontAlgn="base">
              <a:spcBef>
                <a:spcPct val="0"/>
              </a:spcBef>
              <a:spcAft>
                <a:spcPct val="0"/>
              </a:spcAft>
              <a:defRPr sz="3600">
                <a:solidFill>
                  <a:schemeClr val="lt1"/>
                </a:solidFill>
                <a:latin typeface="+mn-lt"/>
                <a:ea typeface="+mn-ea"/>
                <a:cs typeface="+mn-cs"/>
              </a:defRPr>
            </a:lvl2pPr>
            <a:lvl3pPr algn="ctr" rtl="0" fontAlgn="base">
              <a:spcBef>
                <a:spcPct val="0"/>
              </a:spcBef>
              <a:spcAft>
                <a:spcPct val="0"/>
              </a:spcAft>
              <a:defRPr sz="3600">
                <a:solidFill>
                  <a:schemeClr val="lt1"/>
                </a:solidFill>
                <a:latin typeface="+mn-lt"/>
                <a:ea typeface="+mn-ea"/>
                <a:cs typeface="+mn-cs"/>
              </a:defRPr>
            </a:lvl3pPr>
            <a:lvl4pPr algn="ctr" rtl="0" fontAlgn="base">
              <a:spcBef>
                <a:spcPct val="0"/>
              </a:spcBef>
              <a:spcAft>
                <a:spcPct val="0"/>
              </a:spcAft>
              <a:defRPr sz="3600">
                <a:solidFill>
                  <a:schemeClr val="lt1"/>
                </a:solidFill>
                <a:latin typeface="+mn-lt"/>
                <a:ea typeface="+mn-ea"/>
                <a:cs typeface="+mn-cs"/>
              </a:defRPr>
            </a:lvl4pPr>
            <a:lvl5pPr algn="ctr" rtl="0" fontAlgn="base">
              <a:spcBef>
                <a:spcPct val="0"/>
              </a:spcBef>
              <a:spcAft>
                <a:spcPct val="0"/>
              </a:spcAft>
              <a:defRPr sz="3600">
                <a:solidFill>
                  <a:schemeClr val="lt1"/>
                </a:solidFill>
                <a:latin typeface="+mn-lt"/>
                <a:ea typeface="+mn-ea"/>
                <a:cs typeface="+mn-cs"/>
              </a:defRPr>
            </a:lvl5pPr>
            <a:lvl6pPr marL="457200" algn="ctr" rtl="0" fontAlgn="base">
              <a:spcBef>
                <a:spcPct val="0"/>
              </a:spcBef>
              <a:spcAft>
                <a:spcPct val="0"/>
              </a:spcAft>
              <a:defRPr sz="3600">
                <a:solidFill>
                  <a:schemeClr val="lt1"/>
                </a:solidFill>
                <a:latin typeface="+mn-lt"/>
                <a:ea typeface="+mn-ea"/>
                <a:cs typeface="+mn-cs"/>
              </a:defRPr>
            </a:lvl6pPr>
            <a:lvl7pPr marL="914400" algn="ctr" rtl="0" fontAlgn="base">
              <a:spcBef>
                <a:spcPct val="0"/>
              </a:spcBef>
              <a:spcAft>
                <a:spcPct val="0"/>
              </a:spcAft>
              <a:defRPr sz="3600">
                <a:solidFill>
                  <a:schemeClr val="lt1"/>
                </a:solidFill>
                <a:latin typeface="+mn-lt"/>
                <a:ea typeface="+mn-ea"/>
                <a:cs typeface="+mn-cs"/>
              </a:defRPr>
            </a:lvl7pPr>
            <a:lvl8pPr marL="1371600" algn="ctr" rtl="0" fontAlgn="base">
              <a:spcBef>
                <a:spcPct val="0"/>
              </a:spcBef>
              <a:spcAft>
                <a:spcPct val="0"/>
              </a:spcAft>
              <a:defRPr sz="3600">
                <a:solidFill>
                  <a:schemeClr val="lt1"/>
                </a:solidFill>
                <a:latin typeface="+mn-lt"/>
                <a:ea typeface="+mn-ea"/>
                <a:cs typeface="+mn-cs"/>
              </a:defRPr>
            </a:lvl8pPr>
            <a:lvl9pPr marL="1828800" algn="ctr" rtl="0" fontAlgn="base">
              <a:spcBef>
                <a:spcPct val="0"/>
              </a:spcBef>
              <a:spcAft>
                <a:spcPct val="0"/>
              </a:spcAft>
              <a:defRPr sz="3600">
                <a:solidFill>
                  <a:schemeClr val="lt1"/>
                </a:solidFill>
                <a:latin typeface="+mn-lt"/>
                <a:ea typeface="+mn-ea"/>
                <a:cs typeface="+mn-cs"/>
              </a:defRPr>
            </a:lvl9pPr>
          </a:lstStyle>
          <a:p>
            <a:pPr defTabSz="1219170"/>
            <a:r>
              <a:rPr lang="en-US" sz="1867" b="1" dirty="0">
                <a:solidFill>
                  <a:prstClr val="white"/>
                </a:solidFill>
                <a:latin typeface="Calibri"/>
              </a:rPr>
              <a:t>UPD Ultracapacitor System Components</a:t>
            </a:r>
          </a:p>
        </p:txBody>
      </p:sp>
      <p:sp>
        <p:nvSpPr>
          <p:cNvPr id="17" name="Rectangle 2">
            <a:extLst>
              <a:ext uri="{FF2B5EF4-FFF2-40B4-BE49-F238E27FC236}">
                <a16:creationId xmlns:a16="http://schemas.microsoft.com/office/drawing/2014/main" id="{1A40A798-677F-4188-B22E-0C229EA84716}"/>
              </a:ext>
            </a:extLst>
          </p:cNvPr>
          <p:cNvSpPr txBox="1">
            <a:spLocks noChangeArrowheads="1"/>
          </p:cNvSpPr>
          <p:nvPr/>
        </p:nvSpPr>
        <p:spPr>
          <a:xfrm>
            <a:off x="3853445" y="100271"/>
            <a:ext cx="8396152" cy="700055"/>
          </a:xfrm>
          <a:prstGeom prst="rect">
            <a:avLst/>
          </a:prstGeom>
        </p:spPr>
        <p:txBody>
          <a:bodyPr vert="horz" lIns="122767" tIns="61384" rIns="122767" bIns="61384" rtlCol="0" anchor="b">
            <a:normAutofit/>
          </a:bodyPr>
          <a:lstStyle>
            <a:lvl1pPr algn="ctr" defTabSz="914400" rtl="0" eaLnBrk="1" latinLnBrk="0" hangingPunct="1">
              <a:spcBef>
                <a:spcPct val="0"/>
              </a:spcBef>
              <a:buNone/>
              <a:defRPr sz="3600" kern="1200">
                <a:solidFill>
                  <a:schemeClr val="bg1"/>
                </a:solidFill>
                <a:effectLst>
                  <a:outerShdw blurRad="38100" dist="38100" dir="2700000" algn="tl">
                    <a:srgbClr val="000000">
                      <a:alpha val="43137"/>
                    </a:srgbClr>
                  </a:outerShdw>
                </a:effectLst>
                <a:latin typeface="+mj-lt"/>
                <a:ea typeface="+mj-ea"/>
                <a:cs typeface="+mj-cs"/>
              </a:defRPr>
            </a:lvl1pPr>
          </a:lstStyle>
          <a:p>
            <a:pPr defTabSz="1219140">
              <a:defRPr/>
            </a:pPr>
            <a:r>
              <a:rPr lang="en-US" sz="3733" b="1" dirty="0">
                <a:solidFill>
                  <a:srgbClr val="FFFFFF"/>
                </a:solidFill>
                <a:latin typeface="Calibri"/>
              </a:rPr>
              <a:t>UPD – Uninterruptable Power For Drives</a:t>
            </a:r>
          </a:p>
        </p:txBody>
      </p:sp>
      <p:pic>
        <p:nvPicPr>
          <p:cNvPr id="18" name="Picture 28">
            <a:extLst>
              <a:ext uri="{FF2B5EF4-FFF2-40B4-BE49-F238E27FC236}">
                <a16:creationId xmlns:a16="http://schemas.microsoft.com/office/drawing/2014/main" id="{BD50ACD1-7EE2-426E-BC60-F32FB656266D}"/>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321416" y="2552343"/>
            <a:ext cx="1200650" cy="9498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 descr="https://www.ultracapacitor.co.kr:8001/images/sub/product/ls_p12.jpg">
            <a:extLst>
              <a:ext uri="{FF2B5EF4-FFF2-40B4-BE49-F238E27FC236}">
                <a16:creationId xmlns:a16="http://schemas.microsoft.com/office/drawing/2014/main" id="{63F44C86-A946-4C7A-B7D3-5C912CD9FCED}"/>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719251" y="1630803"/>
            <a:ext cx="1605630" cy="94980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https://www.ultracapacitor.co.kr:8001/images/sub/product/ls_p12.jpg">
            <a:extLst>
              <a:ext uri="{FF2B5EF4-FFF2-40B4-BE49-F238E27FC236}">
                <a16:creationId xmlns:a16="http://schemas.microsoft.com/office/drawing/2014/main" id="{C7142AB9-18BC-AB19-9E7F-F57D3FB055B2}"/>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9514042" y="1650473"/>
            <a:ext cx="845284" cy="56321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M5628 Battery Charger">
            <a:extLst>
              <a:ext uri="{FF2B5EF4-FFF2-40B4-BE49-F238E27FC236}">
                <a16:creationId xmlns:a16="http://schemas.microsoft.com/office/drawing/2014/main" id="{B98342F7-0DAA-CD9E-8CAA-0F6B0EECE61F}"/>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8741819" y="1404864"/>
            <a:ext cx="507042" cy="79278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A53230BA-5C20-601E-89AF-DA84E1630A06}"/>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383733" y="984755"/>
            <a:ext cx="584253" cy="1233482"/>
          </a:xfrm>
          <a:prstGeom prst="rect">
            <a:avLst/>
          </a:prstGeom>
          <a:effectLst/>
        </p:spPr>
      </p:pic>
    </p:spTree>
    <p:extLst>
      <p:ext uri="{BB962C8B-B14F-4D97-AF65-F5344CB8AC3E}">
        <p14:creationId xmlns:p14="http://schemas.microsoft.com/office/powerpoint/2010/main" val="57128730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5" name="Rectangle 2">
            <a:extLst>
              <a:ext uri="{FF2B5EF4-FFF2-40B4-BE49-F238E27FC236}">
                <a16:creationId xmlns:a16="http://schemas.microsoft.com/office/drawing/2014/main" id="{61105079-B5B7-4CAD-A89B-301AFFD0C8CA}"/>
              </a:ext>
            </a:extLst>
          </p:cNvPr>
          <p:cNvSpPr>
            <a:spLocks noGrp="1" noChangeArrowheads="1"/>
          </p:cNvSpPr>
          <p:nvPr>
            <p:ph type="title" idx="4294967295"/>
          </p:nvPr>
        </p:nvSpPr>
        <p:spPr>
          <a:xfrm>
            <a:off x="3795848" y="126999"/>
            <a:ext cx="8396152" cy="700055"/>
          </a:xfrm>
        </p:spPr>
        <p:txBody>
          <a:bodyPr vert="horz" lIns="122767" tIns="61384" rIns="122767" bIns="61384" rtlCol="0" anchor="b">
            <a:normAutofit/>
          </a:bodyPr>
          <a:lstStyle/>
          <a:p>
            <a:pPr defTabSz="1219140">
              <a:defRPr/>
            </a:pPr>
            <a:r>
              <a:rPr lang="en-US" sz="3733" b="1" dirty="0">
                <a:solidFill>
                  <a:srgbClr val="FFFFFF"/>
                </a:solidFill>
              </a:rPr>
              <a:t>UPD – Uninterruptable Power For Drives</a:t>
            </a:r>
          </a:p>
        </p:txBody>
      </p:sp>
      <p:sp>
        <p:nvSpPr>
          <p:cNvPr id="22539" name="Text Box 7">
            <a:extLst>
              <a:ext uri="{FF2B5EF4-FFF2-40B4-BE49-F238E27FC236}">
                <a16:creationId xmlns:a16="http://schemas.microsoft.com/office/drawing/2014/main" id="{DC93C754-8DEF-4A17-A7FF-FDA4869FB9D9}"/>
              </a:ext>
            </a:extLst>
          </p:cNvPr>
          <p:cNvSpPr txBox="1">
            <a:spLocks noChangeArrowheads="1"/>
          </p:cNvSpPr>
          <p:nvPr/>
        </p:nvSpPr>
        <p:spPr bwMode="auto">
          <a:xfrm>
            <a:off x="3610466" y="1482104"/>
            <a:ext cx="2654300" cy="461665"/>
          </a:xfrm>
          <a:prstGeom prst="rect">
            <a:avLst/>
          </a:prstGeom>
          <a:noFill/>
          <a:ln w="9525">
            <a:noFill/>
            <a:miter lim="800000"/>
            <a:headEnd/>
            <a:tailEnd/>
          </a:ln>
          <a:effectLst>
            <a:glow rad="228600">
              <a:schemeClr val="accent1">
                <a:satMod val="175000"/>
                <a:alpha val="40000"/>
              </a:schemeClr>
            </a:glow>
          </a:effectLst>
        </p:spPr>
        <p:txBody>
          <a:bodyPr wrap="square">
            <a:spAutoFit/>
          </a:bodyPr>
          <a:lstStyle/>
          <a:p>
            <a:pPr algn="ctr" defTabSz="1219170">
              <a:defRPr/>
            </a:pPr>
            <a:r>
              <a:rPr lang="en-US" sz="2400" b="1" dirty="0">
                <a:solidFill>
                  <a:srgbClr val="000000"/>
                </a:solidFill>
                <a:effectLst>
                  <a:glow rad="228600">
                    <a:srgbClr val="4F81BD">
                      <a:satMod val="175000"/>
                      <a:alpha val="40000"/>
                    </a:srgbClr>
                  </a:glow>
                  <a:outerShdw blurRad="38100" dist="38100" dir="2700000" algn="tl">
                    <a:srgbClr val="000000">
                      <a:alpha val="43137"/>
                    </a:srgbClr>
                  </a:outerShdw>
                </a:effectLst>
                <a:latin typeface="Calibri"/>
              </a:rPr>
              <a:t>Ultracapacitors</a:t>
            </a:r>
          </a:p>
        </p:txBody>
      </p:sp>
      <p:sp>
        <p:nvSpPr>
          <p:cNvPr id="22541" name="Text Box 10">
            <a:extLst>
              <a:ext uri="{FF2B5EF4-FFF2-40B4-BE49-F238E27FC236}">
                <a16:creationId xmlns:a16="http://schemas.microsoft.com/office/drawing/2014/main" id="{14C99F2B-A5FC-4A4B-A7FB-18EFDBBFCA33}"/>
              </a:ext>
            </a:extLst>
          </p:cNvPr>
          <p:cNvSpPr txBox="1">
            <a:spLocks noChangeArrowheads="1"/>
          </p:cNvSpPr>
          <p:nvPr/>
        </p:nvSpPr>
        <p:spPr bwMode="auto">
          <a:xfrm>
            <a:off x="268765" y="1482104"/>
            <a:ext cx="3072936" cy="493299"/>
          </a:xfrm>
          <a:prstGeom prst="rect">
            <a:avLst/>
          </a:prstGeom>
          <a:noFill/>
          <a:ln w="9525">
            <a:noFill/>
            <a:miter lim="800000"/>
            <a:headEnd/>
            <a:tailEnd/>
          </a:ln>
          <a:effectLst>
            <a:glow rad="228600">
              <a:schemeClr val="accent1">
                <a:satMod val="175000"/>
                <a:alpha val="40000"/>
              </a:schemeClr>
            </a:glow>
          </a:effectLst>
        </p:spPr>
        <p:txBody>
          <a:bodyPr wrap="none" lIns="122767" tIns="61384" rIns="122767" bIns="61384" anchor="b">
            <a:spAutoFit/>
          </a:bodyPr>
          <a:lstStyle/>
          <a:p>
            <a:pPr defTabSz="1219170">
              <a:defRPr/>
            </a:pPr>
            <a:r>
              <a:rPr lang="en-US" sz="2400" b="1" dirty="0">
                <a:solidFill>
                  <a:prstClr val="black"/>
                </a:solidFill>
                <a:effectLst>
                  <a:glow rad="228600">
                    <a:srgbClr val="4F81BD">
                      <a:satMod val="175000"/>
                      <a:alpha val="40000"/>
                    </a:srgbClr>
                  </a:glow>
                  <a:outerShdw blurRad="38100" dist="38100" dir="2700000" algn="tl">
                    <a:srgbClr val="000000">
                      <a:alpha val="43137"/>
                    </a:srgbClr>
                  </a:outerShdw>
                </a:effectLst>
                <a:latin typeface="Calibri"/>
              </a:rPr>
              <a:t>Electrolytic Capacitors</a:t>
            </a:r>
          </a:p>
        </p:txBody>
      </p:sp>
      <p:graphicFrame>
        <p:nvGraphicFramePr>
          <p:cNvPr id="29" name="Diagram 28">
            <a:extLst>
              <a:ext uri="{FF2B5EF4-FFF2-40B4-BE49-F238E27FC236}">
                <a16:creationId xmlns:a16="http://schemas.microsoft.com/office/drawing/2014/main" id="{ACB63541-7164-4D8C-BE7F-5FD69D2E599D}"/>
              </a:ext>
            </a:extLst>
          </p:cNvPr>
          <p:cNvGraphicFramePr/>
          <p:nvPr/>
        </p:nvGraphicFramePr>
        <p:xfrm>
          <a:off x="342247" y="3913804"/>
          <a:ext cx="6341358" cy="245219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5" name="Picture 28">
            <a:extLst>
              <a:ext uri="{FF2B5EF4-FFF2-40B4-BE49-F238E27FC236}">
                <a16:creationId xmlns:a16="http://schemas.microsoft.com/office/drawing/2014/main" id="{E2CF9ED5-618F-4CB3-9D7F-DDDDFF2E66D5}"/>
              </a:ext>
            </a:extLst>
          </p:cNvPr>
          <p:cNvPicPr>
            <a:picLocks noChangeAspect="1" noChangeArrowheads="1"/>
          </p:cNvPicPr>
          <p:nvPr/>
        </p:nvPicPr>
        <p:blipFill>
          <a:blip r:embed="rId8" cstate="print"/>
          <a:srcRect/>
          <a:stretch>
            <a:fillRect/>
          </a:stretch>
        </p:blipFill>
        <p:spPr bwMode="auto">
          <a:xfrm>
            <a:off x="1005090" y="1975403"/>
            <a:ext cx="1543889" cy="154669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2556" name="Text Box 7">
            <a:extLst>
              <a:ext uri="{FF2B5EF4-FFF2-40B4-BE49-F238E27FC236}">
                <a16:creationId xmlns:a16="http://schemas.microsoft.com/office/drawing/2014/main" id="{A3AB87A7-2AB5-462F-82CC-ECCA50FE4297}"/>
              </a:ext>
            </a:extLst>
          </p:cNvPr>
          <p:cNvSpPr txBox="1">
            <a:spLocks noChangeArrowheads="1"/>
          </p:cNvSpPr>
          <p:nvPr/>
        </p:nvSpPr>
        <p:spPr bwMode="auto">
          <a:xfrm>
            <a:off x="478083" y="3528393"/>
            <a:ext cx="2654300" cy="400110"/>
          </a:xfrm>
          <a:prstGeom prst="rect">
            <a:avLst/>
          </a:prstGeom>
          <a:noFill/>
          <a:ln w="9525">
            <a:noFill/>
            <a:miter lim="800000"/>
            <a:headEnd/>
            <a:tailEnd/>
          </a:ln>
        </p:spPr>
        <p:txBody>
          <a:bodyPr>
            <a:spAutoFit/>
          </a:bodyPr>
          <a:lstStyle/>
          <a:p>
            <a:pPr algn="ctr" defTabSz="1219170">
              <a:defRPr/>
            </a:pPr>
            <a:r>
              <a:rPr lang="en-US" sz="2000" b="1" dirty="0">
                <a:solidFill>
                  <a:srgbClr val="000000"/>
                </a:solidFill>
                <a:effectLst>
                  <a:outerShdw blurRad="38100" dist="38100" dir="2700000" algn="tl">
                    <a:srgbClr val="000000">
                      <a:alpha val="43137"/>
                    </a:srgbClr>
                  </a:outerShdw>
                </a:effectLst>
                <a:latin typeface="Calibri"/>
              </a:rPr>
              <a:t>700V Assembly</a:t>
            </a:r>
          </a:p>
        </p:txBody>
      </p:sp>
      <p:sp>
        <p:nvSpPr>
          <p:cNvPr id="22554" name="Text Box 7">
            <a:extLst>
              <a:ext uri="{FF2B5EF4-FFF2-40B4-BE49-F238E27FC236}">
                <a16:creationId xmlns:a16="http://schemas.microsoft.com/office/drawing/2014/main" id="{F4BCAECF-9D82-4769-8F9C-188D5E0D2FB7}"/>
              </a:ext>
            </a:extLst>
          </p:cNvPr>
          <p:cNvSpPr txBox="1">
            <a:spLocks noChangeArrowheads="1"/>
          </p:cNvSpPr>
          <p:nvPr/>
        </p:nvSpPr>
        <p:spPr bwMode="auto">
          <a:xfrm>
            <a:off x="4049950" y="3528393"/>
            <a:ext cx="1716087" cy="400110"/>
          </a:xfrm>
          <a:prstGeom prst="rect">
            <a:avLst/>
          </a:prstGeom>
          <a:noFill/>
          <a:ln w="9525">
            <a:noFill/>
            <a:miter lim="800000"/>
            <a:headEnd/>
            <a:tailEnd/>
          </a:ln>
        </p:spPr>
        <p:txBody>
          <a:bodyPr wrap="square">
            <a:spAutoFit/>
          </a:bodyPr>
          <a:lstStyle/>
          <a:p>
            <a:pPr algn="ctr" defTabSz="1219170">
              <a:defRPr/>
            </a:pPr>
            <a:r>
              <a:rPr lang="en-US" sz="2000" b="1" dirty="0">
                <a:solidFill>
                  <a:srgbClr val="000000"/>
                </a:solidFill>
                <a:effectLst>
                  <a:outerShdw blurRad="38100" dist="38100" dir="2700000" algn="tl">
                    <a:srgbClr val="000000">
                      <a:alpha val="43137"/>
                    </a:srgbClr>
                  </a:outerShdw>
                </a:effectLst>
                <a:latin typeface="Calibri"/>
              </a:rPr>
              <a:t>48V Modules</a:t>
            </a:r>
          </a:p>
        </p:txBody>
      </p:sp>
      <p:sp>
        <p:nvSpPr>
          <p:cNvPr id="16" name="Title 1">
            <a:extLst>
              <a:ext uri="{FF2B5EF4-FFF2-40B4-BE49-F238E27FC236}">
                <a16:creationId xmlns:a16="http://schemas.microsoft.com/office/drawing/2014/main" id="{C06ABA3D-99F4-470F-8021-DB6971FB8415}"/>
              </a:ext>
            </a:extLst>
          </p:cNvPr>
          <p:cNvSpPr txBox="1">
            <a:spLocks/>
          </p:cNvSpPr>
          <p:nvPr/>
        </p:nvSpPr>
        <p:spPr>
          <a:xfrm>
            <a:off x="0" y="866013"/>
            <a:ext cx="3610466" cy="448904"/>
          </a:xfrm>
          <a:prstGeom prst="rect">
            <a:avLst/>
          </a:prstGeom>
          <a:solidFill>
            <a:srgbClr val="C00000"/>
          </a:solidFill>
        </p:spPr>
        <p:style>
          <a:lnRef idx="3">
            <a:schemeClr val="lt1"/>
          </a:lnRef>
          <a:fillRef idx="1">
            <a:schemeClr val="accent2"/>
          </a:fillRef>
          <a:effectRef idx="1">
            <a:schemeClr val="accent2"/>
          </a:effectRef>
          <a:fontRef idx="minor">
            <a:schemeClr val="lt1"/>
          </a:fontRef>
        </p:style>
        <p:txBody>
          <a:bodyPr vert="horz" lIns="121920" tIns="60960" rIns="121920" bIns="60960" rtlCol="0" anchor="ctr">
            <a:noAutofit/>
          </a:bodyPr>
          <a:lstStyle>
            <a:lvl1pPr algn="ctr" rtl="0" fontAlgn="base">
              <a:spcBef>
                <a:spcPct val="0"/>
              </a:spcBef>
              <a:spcAft>
                <a:spcPct val="0"/>
              </a:spcAft>
              <a:defRPr sz="3600" kern="1200">
                <a:solidFill>
                  <a:schemeClr val="lt1"/>
                </a:solidFill>
                <a:effectLst>
                  <a:outerShdw blurRad="38100" dist="38100" dir="2700000" algn="tl">
                    <a:srgbClr val="000000">
                      <a:alpha val="43137"/>
                    </a:srgbClr>
                  </a:outerShdw>
                </a:effectLst>
                <a:latin typeface="+mn-lt"/>
                <a:ea typeface="+mn-ea"/>
                <a:cs typeface="+mn-cs"/>
              </a:defRPr>
            </a:lvl1pPr>
            <a:lvl2pPr algn="ctr" rtl="0" fontAlgn="base">
              <a:spcBef>
                <a:spcPct val="0"/>
              </a:spcBef>
              <a:spcAft>
                <a:spcPct val="0"/>
              </a:spcAft>
              <a:defRPr sz="3600">
                <a:solidFill>
                  <a:schemeClr val="lt1"/>
                </a:solidFill>
                <a:latin typeface="+mn-lt"/>
                <a:ea typeface="+mn-ea"/>
                <a:cs typeface="+mn-cs"/>
              </a:defRPr>
            </a:lvl2pPr>
            <a:lvl3pPr algn="ctr" rtl="0" fontAlgn="base">
              <a:spcBef>
                <a:spcPct val="0"/>
              </a:spcBef>
              <a:spcAft>
                <a:spcPct val="0"/>
              </a:spcAft>
              <a:defRPr sz="3600">
                <a:solidFill>
                  <a:schemeClr val="lt1"/>
                </a:solidFill>
                <a:latin typeface="+mn-lt"/>
                <a:ea typeface="+mn-ea"/>
                <a:cs typeface="+mn-cs"/>
              </a:defRPr>
            </a:lvl3pPr>
            <a:lvl4pPr algn="ctr" rtl="0" fontAlgn="base">
              <a:spcBef>
                <a:spcPct val="0"/>
              </a:spcBef>
              <a:spcAft>
                <a:spcPct val="0"/>
              </a:spcAft>
              <a:defRPr sz="3600">
                <a:solidFill>
                  <a:schemeClr val="lt1"/>
                </a:solidFill>
                <a:latin typeface="+mn-lt"/>
                <a:ea typeface="+mn-ea"/>
                <a:cs typeface="+mn-cs"/>
              </a:defRPr>
            </a:lvl4pPr>
            <a:lvl5pPr algn="ctr" rtl="0" fontAlgn="base">
              <a:spcBef>
                <a:spcPct val="0"/>
              </a:spcBef>
              <a:spcAft>
                <a:spcPct val="0"/>
              </a:spcAft>
              <a:defRPr sz="3600">
                <a:solidFill>
                  <a:schemeClr val="lt1"/>
                </a:solidFill>
                <a:latin typeface="+mn-lt"/>
                <a:ea typeface="+mn-ea"/>
                <a:cs typeface="+mn-cs"/>
              </a:defRPr>
            </a:lvl5pPr>
            <a:lvl6pPr marL="457200" algn="ctr" rtl="0" fontAlgn="base">
              <a:spcBef>
                <a:spcPct val="0"/>
              </a:spcBef>
              <a:spcAft>
                <a:spcPct val="0"/>
              </a:spcAft>
              <a:defRPr sz="3600">
                <a:solidFill>
                  <a:schemeClr val="lt1"/>
                </a:solidFill>
                <a:latin typeface="+mn-lt"/>
                <a:ea typeface="+mn-ea"/>
                <a:cs typeface="+mn-cs"/>
              </a:defRPr>
            </a:lvl6pPr>
            <a:lvl7pPr marL="914400" algn="ctr" rtl="0" fontAlgn="base">
              <a:spcBef>
                <a:spcPct val="0"/>
              </a:spcBef>
              <a:spcAft>
                <a:spcPct val="0"/>
              </a:spcAft>
              <a:defRPr sz="3600">
                <a:solidFill>
                  <a:schemeClr val="lt1"/>
                </a:solidFill>
                <a:latin typeface="+mn-lt"/>
                <a:ea typeface="+mn-ea"/>
                <a:cs typeface="+mn-cs"/>
              </a:defRPr>
            </a:lvl7pPr>
            <a:lvl8pPr marL="1371600" algn="ctr" rtl="0" fontAlgn="base">
              <a:spcBef>
                <a:spcPct val="0"/>
              </a:spcBef>
              <a:spcAft>
                <a:spcPct val="0"/>
              </a:spcAft>
              <a:defRPr sz="3600">
                <a:solidFill>
                  <a:schemeClr val="lt1"/>
                </a:solidFill>
                <a:latin typeface="+mn-lt"/>
                <a:ea typeface="+mn-ea"/>
                <a:cs typeface="+mn-cs"/>
              </a:defRPr>
            </a:lvl8pPr>
            <a:lvl9pPr marL="1828800" algn="ctr" rtl="0" fontAlgn="base">
              <a:spcBef>
                <a:spcPct val="0"/>
              </a:spcBef>
              <a:spcAft>
                <a:spcPct val="0"/>
              </a:spcAft>
              <a:defRPr sz="3600">
                <a:solidFill>
                  <a:schemeClr val="lt1"/>
                </a:solidFill>
                <a:latin typeface="+mn-lt"/>
                <a:ea typeface="+mn-ea"/>
                <a:cs typeface="+mn-cs"/>
              </a:defRPr>
            </a:lvl9pPr>
          </a:lstStyle>
          <a:p>
            <a:pPr defTabSz="1219170"/>
            <a:r>
              <a:rPr lang="en-US" sz="2400" b="1" dirty="0">
                <a:solidFill>
                  <a:prstClr val="white"/>
                </a:solidFill>
                <a:latin typeface="Calibri"/>
              </a:rPr>
              <a:t>Capacitor Energy Storage</a:t>
            </a:r>
          </a:p>
        </p:txBody>
      </p:sp>
      <p:pic>
        <p:nvPicPr>
          <p:cNvPr id="19" name="Picture 2">
            <a:extLst>
              <a:ext uri="{FF2B5EF4-FFF2-40B4-BE49-F238E27FC236}">
                <a16:creationId xmlns:a16="http://schemas.microsoft.com/office/drawing/2014/main" id="{798ED991-2AAA-43BE-B739-6A21981C6930}"/>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6819441" y="2221832"/>
            <a:ext cx="5077255" cy="4144169"/>
          </a:xfrm>
          <a:prstGeom prst="rect">
            <a:avLst/>
          </a:prstGeom>
          <a:noFill/>
          <a:ln w="9525">
            <a:noFill/>
            <a:miter lim="800000"/>
            <a:headEnd/>
            <a:tailEnd/>
          </a:ln>
          <a:effectLst/>
        </p:spPr>
      </p:pic>
      <p:sp>
        <p:nvSpPr>
          <p:cNvPr id="21" name="Text Placeholder 3">
            <a:extLst>
              <a:ext uri="{FF2B5EF4-FFF2-40B4-BE49-F238E27FC236}">
                <a16:creationId xmlns:a16="http://schemas.microsoft.com/office/drawing/2014/main" id="{45EA6D91-FCB0-4A4E-AE5D-AB248A280768}"/>
              </a:ext>
            </a:extLst>
          </p:cNvPr>
          <p:cNvSpPr>
            <a:spLocks noGrp="1"/>
          </p:cNvSpPr>
          <p:nvPr>
            <p:ph type="body" sz="half" idx="2"/>
          </p:nvPr>
        </p:nvSpPr>
        <p:spPr>
          <a:xfrm>
            <a:off x="6533531" y="1149375"/>
            <a:ext cx="5644404" cy="674946"/>
          </a:xfrm>
        </p:spPr>
        <p:txBody>
          <a:bodyPr rtlCol="0">
            <a:noAutofit/>
          </a:bodyPr>
          <a:lstStyle/>
          <a:p>
            <a:pPr marL="0" indent="0">
              <a:buNone/>
              <a:defRPr/>
            </a:pPr>
            <a:r>
              <a:rPr lang="en-US" sz="1200" b="1" dirty="0">
                <a:effectLst>
                  <a:outerShdw blurRad="38100" dist="38100" dir="2700000" algn="tl">
                    <a:srgbClr val="000000">
                      <a:alpha val="43137"/>
                    </a:srgbClr>
                  </a:outerShdw>
                </a:effectLst>
              </a:rPr>
              <a:t>Bonitron Short Term AC Line Full Outage Ride Thru Requires Capacitor Energy Storage To Maintain The DC Bus Level For Seamless Operation Through Ride Thru Events</a:t>
            </a:r>
          </a:p>
        </p:txBody>
      </p:sp>
      <p:pic>
        <p:nvPicPr>
          <p:cNvPr id="17" name="Picture 2" descr="https://www.ultracapacitor.co.kr:8001/images/sub/product/ls_p12.jpg">
            <a:extLst>
              <a:ext uri="{FF2B5EF4-FFF2-40B4-BE49-F238E27FC236}">
                <a16:creationId xmlns:a16="http://schemas.microsoft.com/office/drawing/2014/main" id="{C2ED4A0A-BABA-4292-A76C-3CD78FC1909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702898" y="2015704"/>
            <a:ext cx="2641825" cy="156277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https://www.ultracapacitor.co.kr:8001/images/sub/product/ls_p12.jpg">
            <a:extLst>
              <a:ext uri="{FF2B5EF4-FFF2-40B4-BE49-F238E27FC236}">
                <a16:creationId xmlns:a16="http://schemas.microsoft.com/office/drawing/2014/main" id="{923125ED-C763-E14B-124F-78BF13BCE5A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103955" y="1865155"/>
            <a:ext cx="1205908" cy="713354"/>
          </a:xfrm>
          <a:prstGeom prst="rect">
            <a:avLst/>
          </a:prstGeom>
          <a:noFill/>
          <a:extLst>
            <a:ext uri="{909E8E84-426E-40DD-AFC4-6F175D3DCCD1}">
              <a14:hiddenFill xmlns:a14="http://schemas.microsoft.com/office/drawing/2010/main">
                <a:solidFill>
                  <a:srgbClr val="FFFFFF"/>
                </a:solidFill>
              </a14:hiddenFill>
            </a:ext>
          </a:extLst>
        </p:spPr>
      </p:pic>
      <p:sp>
        <p:nvSpPr>
          <p:cNvPr id="3" name="Multiplication Sign 2">
            <a:extLst>
              <a:ext uri="{FF2B5EF4-FFF2-40B4-BE49-F238E27FC236}">
                <a16:creationId xmlns:a16="http://schemas.microsoft.com/office/drawing/2014/main" id="{3CBDE8C1-C087-F196-C890-2F4B0136EA6C}"/>
              </a:ext>
            </a:extLst>
          </p:cNvPr>
          <p:cNvSpPr/>
          <p:nvPr/>
        </p:nvSpPr>
        <p:spPr>
          <a:xfrm>
            <a:off x="7242048" y="3182112"/>
            <a:ext cx="585216" cy="484632"/>
          </a:xfrm>
          <a:prstGeom prst="mathMultiply">
            <a:avLst/>
          </a:prstGeom>
          <a:solidFill>
            <a:srgbClr val="FF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descr="M5628 Battery Charger">
            <a:extLst>
              <a:ext uri="{FF2B5EF4-FFF2-40B4-BE49-F238E27FC236}">
                <a16:creationId xmlns:a16="http://schemas.microsoft.com/office/drawing/2014/main" id="{C8AEEA0F-EDCF-8C1B-135C-11C26B18C3D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885608" y="3328983"/>
            <a:ext cx="748068" cy="116964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1D54EEEB-3674-F268-77E3-C94ABEFC5138}"/>
              </a:ext>
            </a:extLst>
          </p:cNvPr>
          <p:cNvSpPr txBox="1"/>
          <p:nvPr/>
        </p:nvSpPr>
        <p:spPr>
          <a:xfrm>
            <a:off x="7498642" y="2104113"/>
            <a:ext cx="1597824" cy="246221"/>
          </a:xfrm>
          <a:prstGeom prst="rect">
            <a:avLst/>
          </a:prstGeom>
          <a:solidFill>
            <a:schemeClr val="bg1"/>
          </a:solidFill>
        </p:spPr>
        <p:txBody>
          <a:bodyPr wrap="square" rtlCol="0">
            <a:spAutoFit/>
          </a:bodyPr>
          <a:lstStyle/>
          <a:p>
            <a:pPr algn="ctr"/>
            <a:r>
              <a:rPr lang="en-US" sz="1000" b="1" dirty="0">
                <a:effectLst>
                  <a:outerShdw blurRad="38100" dist="38100" dir="2700000" algn="tl">
                    <a:srgbClr val="000000">
                      <a:alpha val="43137"/>
                    </a:srgbClr>
                  </a:outerShdw>
                </a:effectLst>
              </a:rPr>
              <a:t>M5628</a:t>
            </a:r>
            <a:r>
              <a:rPr lang="en-US" sz="1000" b="1" dirty="0"/>
              <a:t> Isolated Charger</a:t>
            </a:r>
          </a:p>
        </p:txBody>
      </p:sp>
      <p:sp>
        <p:nvSpPr>
          <p:cNvPr id="7" name="TextBox 6">
            <a:extLst>
              <a:ext uri="{FF2B5EF4-FFF2-40B4-BE49-F238E27FC236}">
                <a16:creationId xmlns:a16="http://schemas.microsoft.com/office/drawing/2014/main" id="{1ADF3519-CEEA-EC45-BD96-2F68CC25B650}"/>
              </a:ext>
            </a:extLst>
          </p:cNvPr>
          <p:cNvSpPr txBox="1"/>
          <p:nvPr/>
        </p:nvSpPr>
        <p:spPr>
          <a:xfrm>
            <a:off x="6143897" y="2857775"/>
            <a:ext cx="1383030" cy="461665"/>
          </a:xfrm>
          <a:prstGeom prst="rect">
            <a:avLst/>
          </a:prstGeom>
          <a:noFill/>
        </p:spPr>
        <p:txBody>
          <a:bodyPr wrap="square">
            <a:spAutoFit/>
          </a:bodyPr>
          <a:lstStyle/>
          <a:p>
            <a:pPr algn="ctr"/>
            <a:r>
              <a:rPr lang="en-US" sz="800" b="1" dirty="0"/>
              <a:t>Isolation Transformer No Longer Required with M5628</a:t>
            </a:r>
          </a:p>
        </p:txBody>
      </p:sp>
    </p:spTree>
    <p:extLst>
      <p:ext uri="{BB962C8B-B14F-4D97-AF65-F5344CB8AC3E}">
        <p14:creationId xmlns:p14="http://schemas.microsoft.com/office/powerpoint/2010/main" val="645278455"/>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1074400" y="6356352"/>
            <a:ext cx="508000" cy="365125"/>
          </a:xfrm>
        </p:spPr>
        <p:txBody>
          <a:bodyPr/>
          <a:lstStyle/>
          <a:p>
            <a:pPr defTabSz="914377"/>
            <a:fld id="{2DCF9265-753A-4102-AD2A-ECBD63CB3D46}" type="slidenum">
              <a:rPr lang="en-US">
                <a:solidFill>
                  <a:prstClr val="black">
                    <a:tint val="75000"/>
                  </a:prstClr>
                </a:solidFill>
                <a:latin typeface="Calibri"/>
              </a:rPr>
              <a:pPr defTabSz="914377"/>
              <a:t>44</a:t>
            </a:fld>
            <a:endParaRPr lang="en-US">
              <a:solidFill>
                <a:prstClr val="black">
                  <a:tint val="75000"/>
                </a:prstClr>
              </a:solidFill>
              <a:latin typeface="Calibri"/>
            </a:endParaRP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970300454"/>
              </p:ext>
            </p:extLst>
          </p:nvPr>
        </p:nvGraphicFramePr>
        <p:xfrm>
          <a:off x="579544" y="1326617"/>
          <a:ext cx="4933360" cy="277052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2"/>
          <p:cNvSpPr>
            <a:spLocks noGrp="1"/>
          </p:cNvSpPr>
          <p:nvPr>
            <p:ph type="title"/>
          </p:nvPr>
        </p:nvSpPr>
        <p:spPr>
          <a:xfrm>
            <a:off x="3860800" y="0"/>
            <a:ext cx="8331200" cy="914400"/>
          </a:xfrm>
        </p:spPr>
        <p:txBody>
          <a:bodyPr>
            <a:normAutofit/>
          </a:bodyPr>
          <a:lstStyle/>
          <a:p>
            <a:pPr>
              <a:defRPr/>
            </a:pPr>
            <a:r>
              <a:rPr lang="en-US" sz="3733" b="1" dirty="0">
                <a:solidFill>
                  <a:srgbClr val="FFFFFF"/>
                </a:solidFill>
              </a:rPr>
              <a:t>UPD – Uninterruptable Power For Drives</a:t>
            </a:r>
          </a:p>
        </p:txBody>
      </p:sp>
      <p:sp>
        <p:nvSpPr>
          <p:cNvPr id="5" name="TextBox 4"/>
          <p:cNvSpPr txBox="1"/>
          <p:nvPr/>
        </p:nvSpPr>
        <p:spPr>
          <a:xfrm>
            <a:off x="7255306" y="3856153"/>
            <a:ext cx="4535177" cy="1200329"/>
          </a:xfrm>
          <a:prstGeom prst="rect">
            <a:avLst/>
          </a:prstGeom>
          <a:noFill/>
        </p:spPr>
        <p:txBody>
          <a:bodyPr wrap="square" rtlCol="0">
            <a:spAutoFit/>
          </a:bodyPr>
          <a:lstStyle/>
          <a:p>
            <a:pPr marL="380972" indent="-380972" defTabSz="914377">
              <a:buFont typeface="Arial" panose="020B0604020202020204" pitchFamily="34" charset="0"/>
              <a:buChar char="•"/>
            </a:pPr>
            <a:r>
              <a:rPr lang="en-US" sz="2400" b="1" dirty="0">
                <a:solidFill>
                  <a:prstClr val="black"/>
                </a:solidFill>
                <a:effectLst>
                  <a:outerShdw blurRad="38100" dist="38100" dir="2700000" algn="tl">
                    <a:srgbClr val="000000">
                      <a:alpha val="43137"/>
                    </a:srgbClr>
                  </a:outerShdw>
                </a:effectLst>
                <a:latin typeface="Calibri"/>
              </a:rPr>
              <a:t>VR - Voltage Regulator Booster</a:t>
            </a:r>
          </a:p>
          <a:p>
            <a:pPr marL="380972" indent="-380972" defTabSz="914377">
              <a:buFont typeface="Arial" panose="020B0604020202020204" pitchFamily="34" charset="0"/>
              <a:buChar char="•"/>
            </a:pPr>
            <a:r>
              <a:rPr lang="en-US" sz="2400" b="1" dirty="0">
                <a:solidFill>
                  <a:prstClr val="black"/>
                </a:solidFill>
                <a:effectLst>
                  <a:outerShdw blurRad="38100" dist="38100" dir="2700000" algn="tl">
                    <a:srgbClr val="000000">
                      <a:alpha val="43137"/>
                    </a:srgbClr>
                  </a:outerShdw>
                </a:effectLst>
                <a:latin typeface="Calibri"/>
              </a:rPr>
              <a:t>CH - Charger</a:t>
            </a:r>
          </a:p>
          <a:p>
            <a:pPr marL="380972" indent="-380972" defTabSz="914377">
              <a:buFont typeface="Arial" panose="020B0604020202020204" pitchFamily="34" charset="0"/>
              <a:buChar char="•"/>
            </a:pPr>
            <a:r>
              <a:rPr lang="en-US" sz="2400" b="1" dirty="0">
                <a:solidFill>
                  <a:prstClr val="black"/>
                </a:solidFill>
                <a:effectLst>
                  <a:outerShdw blurRad="38100" dist="38100" dir="2700000" algn="tl">
                    <a:srgbClr val="000000">
                      <a:alpha val="43137"/>
                    </a:srgbClr>
                  </a:outerShdw>
                </a:effectLst>
                <a:latin typeface="Calibri"/>
              </a:rPr>
              <a:t>B - Battery Energy Storage</a:t>
            </a:r>
          </a:p>
        </p:txBody>
      </p:sp>
      <p:pic>
        <p:nvPicPr>
          <p:cNvPr id="13314" name="Picture 2" descr="Bonitron Battery Solutions"/>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44679" y="2418011"/>
            <a:ext cx="4203333" cy="1338602"/>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7" name="Picture 4">
            <a:extLst>
              <a:ext uri="{FF2B5EF4-FFF2-40B4-BE49-F238E27FC236}">
                <a16:creationId xmlns:a16="http://schemas.microsoft.com/office/drawing/2014/main" id="{F91B37D7-558C-4286-9260-A3946F8BCB1B}"/>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20497" y="4002888"/>
            <a:ext cx="1447536" cy="23780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a:extLst>
              <a:ext uri="{FF2B5EF4-FFF2-40B4-BE49-F238E27FC236}">
                <a16:creationId xmlns:a16="http://schemas.microsoft.com/office/drawing/2014/main" id="{6C09D9D8-C92B-48E2-8E39-F0144BF7C3D6}"/>
              </a:ext>
            </a:extLst>
          </p:cNvPr>
          <p:cNvSpPr txBox="1"/>
          <p:nvPr/>
        </p:nvSpPr>
        <p:spPr>
          <a:xfrm>
            <a:off x="1744689" y="4279112"/>
            <a:ext cx="1543343" cy="912814"/>
          </a:xfrm>
          <a:prstGeom prst="rect">
            <a:avLst/>
          </a:prstGeom>
          <a:noFill/>
        </p:spPr>
        <p:txBody>
          <a:bodyPr wrap="square" rtlCol="0">
            <a:spAutoFit/>
          </a:bodyPr>
          <a:lstStyle/>
          <a:p>
            <a:pPr defTabSz="1219170"/>
            <a:r>
              <a:rPr lang="en-US" sz="1333" b="1" dirty="0">
                <a:solidFill>
                  <a:prstClr val="black"/>
                </a:solidFill>
                <a:effectLst>
                  <a:outerShdw blurRad="38100" dist="38100" dir="2700000" algn="tl">
                    <a:srgbClr val="000000">
                      <a:alpha val="43137"/>
                    </a:srgbClr>
                  </a:outerShdw>
                </a:effectLst>
                <a:latin typeface="Calibri"/>
              </a:rPr>
              <a:t>230VAC, 50kW </a:t>
            </a:r>
          </a:p>
          <a:p>
            <a:pPr defTabSz="1219170"/>
            <a:r>
              <a:rPr lang="en-US" sz="1333" b="1" dirty="0">
                <a:solidFill>
                  <a:prstClr val="black"/>
                </a:solidFill>
                <a:effectLst>
                  <a:outerShdw blurRad="38100" dist="38100" dir="2700000" algn="tl">
                    <a:srgbClr val="000000">
                      <a:alpha val="43137"/>
                    </a:srgbClr>
                  </a:outerShdw>
                </a:effectLst>
                <a:latin typeface="Calibri"/>
              </a:rPr>
              <a:t>30 Seconds Battery Energy Storage Included</a:t>
            </a:r>
          </a:p>
        </p:txBody>
      </p:sp>
      <p:pic>
        <p:nvPicPr>
          <p:cNvPr id="10" name="Picture 9" descr="Picture1.jpg">
            <a:extLst>
              <a:ext uri="{FF2B5EF4-FFF2-40B4-BE49-F238E27FC236}">
                <a16:creationId xmlns:a16="http://schemas.microsoft.com/office/drawing/2014/main" id="{3F93F750-241F-4B39-AE36-B7D1F1F4026E}"/>
              </a:ext>
            </a:extLst>
          </p:cNvPr>
          <p:cNvPicPr>
            <a:picLocks noChangeAspect="1"/>
          </p:cNvPicPr>
          <p:nvPr/>
        </p:nvPicPr>
        <p:blipFill>
          <a:blip r:embed="rId10"/>
          <a:stretch>
            <a:fillRect/>
          </a:stretch>
        </p:blipFill>
        <p:spPr>
          <a:xfrm>
            <a:off x="3469778" y="3961468"/>
            <a:ext cx="1568348" cy="2770521"/>
          </a:xfrm>
          <a:prstGeom prst="rect">
            <a:avLst/>
          </a:prstGeom>
        </p:spPr>
      </p:pic>
      <p:pic>
        <p:nvPicPr>
          <p:cNvPr id="11" name="Picture 10" descr="Picture3.jpg">
            <a:extLst>
              <a:ext uri="{FF2B5EF4-FFF2-40B4-BE49-F238E27FC236}">
                <a16:creationId xmlns:a16="http://schemas.microsoft.com/office/drawing/2014/main" id="{A64123EA-93DD-4282-9175-A2FAA8EDA686}"/>
              </a:ext>
            </a:extLst>
          </p:cNvPr>
          <p:cNvPicPr>
            <a:picLocks noChangeAspect="1"/>
          </p:cNvPicPr>
          <p:nvPr/>
        </p:nvPicPr>
        <p:blipFill>
          <a:blip r:embed="rId11"/>
          <a:stretch>
            <a:fillRect/>
          </a:stretch>
        </p:blipFill>
        <p:spPr>
          <a:xfrm>
            <a:off x="4216335" y="4655939"/>
            <a:ext cx="695851" cy="602879"/>
          </a:xfrm>
          <a:prstGeom prst="rect">
            <a:avLst/>
          </a:prstGeom>
        </p:spPr>
      </p:pic>
      <p:pic>
        <p:nvPicPr>
          <p:cNvPr id="12" name="Picture 11" descr="Picture2.jpg">
            <a:extLst>
              <a:ext uri="{FF2B5EF4-FFF2-40B4-BE49-F238E27FC236}">
                <a16:creationId xmlns:a16="http://schemas.microsoft.com/office/drawing/2014/main" id="{C0DB18C4-BC3D-4FE0-A186-AB8EA31CCBB2}"/>
              </a:ext>
            </a:extLst>
          </p:cNvPr>
          <p:cNvPicPr>
            <a:picLocks noChangeAspect="1"/>
          </p:cNvPicPr>
          <p:nvPr/>
        </p:nvPicPr>
        <p:blipFill>
          <a:blip r:embed="rId12"/>
          <a:stretch>
            <a:fillRect/>
          </a:stretch>
        </p:blipFill>
        <p:spPr>
          <a:xfrm>
            <a:off x="5140279" y="4002888"/>
            <a:ext cx="1845959" cy="2660689"/>
          </a:xfrm>
          <a:prstGeom prst="rect">
            <a:avLst/>
          </a:prstGeom>
        </p:spPr>
      </p:pic>
      <p:sp>
        <p:nvSpPr>
          <p:cNvPr id="13" name="TextBox 12">
            <a:extLst>
              <a:ext uri="{FF2B5EF4-FFF2-40B4-BE49-F238E27FC236}">
                <a16:creationId xmlns:a16="http://schemas.microsoft.com/office/drawing/2014/main" id="{F023C68D-73C4-4963-AB0F-B496D700EC80}"/>
              </a:ext>
            </a:extLst>
          </p:cNvPr>
          <p:cNvSpPr txBox="1"/>
          <p:nvPr/>
        </p:nvSpPr>
        <p:spPr>
          <a:xfrm>
            <a:off x="7028853" y="5777629"/>
            <a:ext cx="1403947" cy="502573"/>
          </a:xfrm>
          <a:prstGeom prst="rect">
            <a:avLst/>
          </a:prstGeom>
          <a:noFill/>
        </p:spPr>
        <p:txBody>
          <a:bodyPr wrap="square" rtlCol="0">
            <a:spAutoFit/>
          </a:bodyPr>
          <a:lstStyle/>
          <a:p>
            <a:pPr defTabSz="1219170"/>
            <a:r>
              <a:rPr lang="en-US" sz="1333" b="1" dirty="0">
                <a:solidFill>
                  <a:prstClr val="black"/>
                </a:solidFill>
                <a:effectLst>
                  <a:outerShdw blurRad="38100" dist="38100" dir="2700000" algn="tl">
                    <a:srgbClr val="000000">
                      <a:alpha val="43137"/>
                    </a:srgbClr>
                  </a:outerShdw>
                </a:effectLst>
                <a:latin typeface="Calibri"/>
              </a:rPr>
              <a:t>460VAC, 250kW </a:t>
            </a:r>
          </a:p>
          <a:p>
            <a:pPr defTabSz="1219170"/>
            <a:r>
              <a:rPr lang="en-US" sz="1333" b="1" dirty="0">
                <a:solidFill>
                  <a:prstClr val="black"/>
                </a:solidFill>
                <a:effectLst>
                  <a:outerShdw blurRad="38100" dist="38100" dir="2700000" algn="tl">
                    <a:srgbClr val="000000">
                      <a:alpha val="43137"/>
                    </a:srgbClr>
                  </a:outerShdw>
                </a:effectLst>
                <a:latin typeface="Calibri"/>
              </a:rPr>
              <a:t>15 Minutes</a:t>
            </a:r>
          </a:p>
        </p:txBody>
      </p:sp>
      <p:sp>
        <p:nvSpPr>
          <p:cNvPr id="2" name="Rectangle 1">
            <a:extLst>
              <a:ext uri="{FF2B5EF4-FFF2-40B4-BE49-F238E27FC236}">
                <a16:creationId xmlns:a16="http://schemas.microsoft.com/office/drawing/2014/main" id="{F0D629BD-DC2E-48F5-ACBD-CF5163D3D3E2}"/>
              </a:ext>
            </a:extLst>
          </p:cNvPr>
          <p:cNvSpPr/>
          <p:nvPr/>
        </p:nvSpPr>
        <p:spPr>
          <a:xfrm>
            <a:off x="2895879" y="5800251"/>
            <a:ext cx="1147796" cy="707694"/>
          </a:xfrm>
          <a:prstGeom prst="rect">
            <a:avLst/>
          </a:prstGeom>
        </p:spPr>
        <p:txBody>
          <a:bodyPr wrap="square">
            <a:spAutoFit/>
          </a:bodyPr>
          <a:lstStyle/>
          <a:p>
            <a:pPr defTabSz="1219170"/>
            <a:r>
              <a:rPr lang="en-US" sz="1333" b="1" dirty="0">
                <a:solidFill>
                  <a:prstClr val="black"/>
                </a:solidFill>
                <a:effectLst>
                  <a:outerShdw blurRad="38100" dist="38100" dir="2700000" algn="tl">
                    <a:srgbClr val="000000">
                      <a:alpha val="43137"/>
                    </a:srgbClr>
                  </a:outerShdw>
                </a:effectLst>
                <a:latin typeface="Calibri"/>
              </a:rPr>
              <a:t>Battery Energy Storage</a:t>
            </a:r>
            <a:endParaRPr lang="en-US" sz="1333" dirty="0">
              <a:solidFill>
                <a:prstClr val="black"/>
              </a:solidFill>
              <a:latin typeface="Calibri"/>
            </a:endParaRPr>
          </a:p>
        </p:txBody>
      </p:sp>
      <p:pic>
        <p:nvPicPr>
          <p:cNvPr id="16" name="Picture 29" descr="C:\Documents and Settings\Todd Edwards\Desktop\Untitled-1 copy.tif">
            <a:extLst>
              <a:ext uri="{FF2B5EF4-FFF2-40B4-BE49-F238E27FC236}">
                <a16:creationId xmlns:a16="http://schemas.microsoft.com/office/drawing/2014/main" id="{9A6C3CB5-D149-4063-A35F-6B5D3EE9DF3F}"/>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t="10607"/>
          <a:stretch/>
        </p:blipFill>
        <p:spPr bwMode="auto">
          <a:xfrm>
            <a:off x="4640329" y="2225322"/>
            <a:ext cx="1455671" cy="1259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1">
            <a:extLst>
              <a:ext uri="{FF2B5EF4-FFF2-40B4-BE49-F238E27FC236}">
                <a16:creationId xmlns:a16="http://schemas.microsoft.com/office/drawing/2014/main" id="{920ACD60-6BF8-A19C-525F-39588791D269}"/>
              </a:ext>
            </a:extLst>
          </p:cNvPr>
          <p:cNvSpPr txBox="1">
            <a:spLocks/>
          </p:cNvSpPr>
          <p:nvPr/>
        </p:nvSpPr>
        <p:spPr>
          <a:xfrm>
            <a:off x="152623" y="960287"/>
            <a:ext cx="3317156" cy="368711"/>
          </a:xfrm>
          <a:prstGeom prst="rect">
            <a:avLst/>
          </a:prstGeom>
          <a:solidFill>
            <a:srgbClr val="C00000"/>
          </a:solidFill>
        </p:spPr>
        <p:style>
          <a:lnRef idx="3">
            <a:schemeClr val="lt1"/>
          </a:lnRef>
          <a:fillRef idx="1">
            <a:schemeClr val="accent2"/>
          </a:fillRef>
          <a:effectRef idx="1">
            <a:schemeClr val="accent2"/>
          </a:effectRef>
          <a:fontRef idx="minor">
            <a:schemeClr val="lt1"/>
          </a:fontRef>
        </p:style>
        <p:txBody>
          <a:bodyPr vert="horz" lIns="121920" tIns="60960" rIns="121920" bIns="60960" rtlCol="0" anchor="ctr">
            <a:normAutofit fontScale="92500" lnSpcReduction="10000"/>
          </a:bodyPr>
          <a:lstStyle>
            <a:lvl1pPr algn="ctr" rtl="0" fontAlgn="base">
              <a:spcBef>
                <a:spcPct val="0"/>
              </a:spcBef>
              <a:spcAft>
                <a:spcPct val="0"/>
              </a:spcAft>
              <a:defRPr sz="3600" kern="1200">
                <a:solidFill>
                  <a:schemeClr val="lt1"/>
                </a:solidFill>
                <a:effectLst>
                  <a:outerShdw blurRad="38100" dist="38100" dir="2700000" algn="tl">
                    <a:srgbClr val="000000">
                      <a:alpha val="43137"/>
                    </a:srgbClr>
                  </a:outerShdw>
                </a:effectLst>
                <a:latin typeface="+mn-lt"/>
                <a:ea typeface="+mn-ea"/>
                <a:cs typeface="+mn-cs"/>
              </a:defRPr>
            </a:lvl1pPr>
            <a:lvl2pPr algn="ctr" rtl="0" fontAlgn="base">
              <a:spcBef>
                <a:spcPct val="0"/>
              </a:spcBef>
              <a:spcAft>
                <a:spcPct val="0"/>
              </a:spcAft>
              <a:defRPr sz="3600">
                <a:solidFill>
                  <a:schemeClr val="lt1"/>
                </a:solidFill>
                <a:latin typeface="+mn-lt"/>
                <a:ea typeface="+mn-ea"/>
                <a:cs typeface="+mn-cs"/>
              </a:defRPr>
            </a:lvl2pPr>
            <a:lvl3pPr algn="ctr" rtl="0" fontAlgn="base">
              <a:spcBef>
                <a:spcPct val="0"/>
              </a:spcBef>
              <a:spcAft>
                <a:spcPct val="0"/>
              </a:spcAft>
              <a:defRPr sz="3600">
                <a:solidFill>
                  <a:schemeClr val="lt1"/>
                </a:solidFill>
                <a:latin typeface="+mn-lt"/>
                <a:ea typeface="+mn-ea"/>
                <a:cs typeface="+mn-cs"/>
              </a:defRPr>
            </a:lvl3pPr>
            <a:lvl4pPr algn="ctr" rtl="0" fontAlgn="base">
              <a:spcBef>
                <a:spcPct val="0"/>
              </a:spcBef>
              <a:spcAft>
                <a:spcPct val="0"/>
              </a:spcAft>
              <a:defRPr sz="3600">
                <a:solidFill>
                  <a:schemeClr val="lt1"/>
                </a:solidFill>
                <a:latin typeface="+mn-lt"/>
                <a:ea typeface="+mn-ea"/>
                <a:cs typeface="+mn-cs"/>
              </a:defRPr>
            </a:lvl4pPr>
            <a:lvl5pPr algn="ctr" rtl="0" fontAlgn="base">
              <a:spcBef>
                <a:spcPct val="0"/>
              </a:spcBef>
              <a:spcAft>
                <a:spcPct val="0"/>
              </a:spcAft>
              <a:defRPr sz="3600">
                <a:solidFill>
                  <a:schemeClr val="lt1"/>
                </a:solidFill>
                <a:latin typeface="+mn-lt"/>
                <a:ea typeface="+mn-ea"/>
                <a:cs typeface="+mn-cs"/>
              </a:defRPr>
            </a:lvl5pPr>
            <a:lvl6pPr marL="457200" algn="ctr" rtl="0" fontAlgn="base">
              <a:spcBef>
                <a:spcPct val="0"/>
              </a:spcBef>
              <a:spcAft>
                <a:spcPct val="0"/>
              </a:spcAft>
              <a:defRPr sz="3600">
                <a:solidFill>
                  <a:schemeClr val="lt1"/>
                </a:solidFill>
                <a:latin typeface="+mn-lt"/>
                <a:ea typeface="+mn-ea"/>
                <a:cs typeface="+mn-cs"/>
              </a:defRPr>
            </a:lvl6pPr>
            <a:lvl7pPr marL="914400" algn="ctr" rtl="0" fontAlgn="base">
              <a:spcBef>
                <a:spcPct val="0"/>
              </a:spcBef>
              <a:spcAft>
                <a:spcPct val="0"/>
              </a:spcAft>
              <a:defRPr sz="3600">
                <a:solidFill>
                  <a:schemeClr val="lt1"/>
                </a:solidFill>
                <a:latin typeface="+mn-lt"/>
                <a:ea typeface="+mn-ea"/>
                <a:cs typeface="+mn-cs"/>
              </a:defRPr>
            </a:lvl7pPr>
            <a:lvl8pPr marL="1371600" algn="ctr" rtl="0" fontAlgn="base">
              <a:spcBef>
                <a:spcPct val="0"/>
              </a:spcBef>
              <a:spcAft>
                <a:spcPct val="0"/>
              </a:spcAft>
              <a:defRPr sz="3600">
                <a:solidFill>
                  <a:schemeClr val="lt1"/>
                </a:solidFill>
                <a:latin typeface="+mn-lt"/>
                <a:ea typeface="+mn-ea"/>
                <a:cs typeface="+mn-cs"/>
              </a:defRPr>
            </a:lvl8pPr>
            <a:lvl9pPr marL="1828800" algn="ctr" rtl="0" fontAlgn="base">
              <a:spcBef>
                <a:spcPct val="0"/>
              </a:spcBef>
              <a:spcAft>
                <a:spcPct val="0"/>
              </a:spcAft>
              <a:defRPr sz="3600">
                <a:solidFill>
                  <a:schemeClr val="lt1"/>
                </a:solidFill>
                <a:latin typeface="+mn-lt"/>
                <a:ea typeface="+mn-ea"/>
                <a:cs typeface="+mn-cs"/>
              </a:defRPr>
            </a:lvl9pPr>
          </a:lstStyle>
          <a:p>
            <a:pPr defTabSz="1219170"/>
            <a:r>
              <a:rPr lang="en-US" sz="1867" b="1" dirty="0">
                <a:solidFill>
                  <a:prstClr val="white"/>
                </a:solidFill>
                <a:latin typeface="Calibri"/>
              </a:rPr>
              <a:t>UPD Battery System Components</a:t>
            </a:r>
          </a:p>
        </p:txBody>
      </p:sp>
      <p:pic>
        <p:nvPicPr>
          <p:cNvPr id="14" name="Picture 2" descr="M5628 Battery Charger">
            <a:extLst>
              <a:ext uri="{FF2B5EF4-FFF2-40B4-BE49-F238E27FC236}">
                <a16:creationId xmlns:a16="http://schemas.microsoft.com/office/drawing/2014/main" id="{997EADF8-196A-DAFD-AA24-3F8EF5D7EC9D}"/>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116609" y="1294708"/>
            <a:ext cx="602989" cy="108371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DF015343-4998-A9B2-D9AB-61C4A1956B83}"/>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613138" y="924266"/>
            <a:ext cx="634044" cy="1338602"/>
          </a:xfrm>
          <a:prstGeom prst="rect">
            <a:avLst/>
          </a:prstGeom>
          <a:effectLst/>
        </p:spPr>
      </p:pic>
      <p:pic>
        <p:nvPicPr>
          <p:cNvPr id="19" name="Picture 18" descr="Picture3.jpg">
            <a:extLst>
              <a:ext uri="{FF2B5EF4-FFF2-40B4-BE49-F238E27FC236}">
                <a16:creationId xmlns:a16="http://schemas.microsoft.com/office/drawing/2014/main" id="{F64A2E17-549A-E913-343A-02E4E929B753}"/>
              </a:ext>
            </a:extLst>
          </p:cNvPr>
          <p:cNvPicPr>
            <a:picLocks noChangeAspect="1"/>
          </p:cNvPicPr>
          <p:nvPr/>
        </p:nvPicPr>
        <p:blipFill>
          <a:blip r:embed="rId11"/>
          <a:stretch>
            <a:fillRect/>
          </a:stretch>
        </p:blipFill>
        <p:spPr>
          <a:xfrm>
            <a:off x="10077380" y="1326617"/>
            <a:ext cx="1370089" cy="100232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0" name="Picture 7">
            <a:extLst>
              <a:ext uri="{FF2B5EF4-FFF2-40B4-BE49-F238E27FC236}">
                <a16:creationId xmlns:a16="http://schemas.microsoft.com/office/drawing/2014/main" id="{D745E318-F628-0249-3FDE-7FCF57483B2B}"/>
              </a:ext>
            </a:extLst>
          </p:cNvPr>
          <p:cNvPicPr>
            <a:picLocks noChangeAspect="1" noChangeArrowheads="1"/>
          </p:cNvPicPr>
          <p:nvPr/>
        </p:nvPicPr>
        <p:blipFill>
          <a:blip r:embed="rId16" cstate="print">
            <a:extLst>
              <a:ext uri="{28A0092B-C50C-407E-A947-70E740481C1C}">
                <a14:useLocalDpi xmlns:a14="http://schemas.microsoft.com/office/drawing/2010/main"/>
              </a:ext>
            </a:extLst>
          </a:blip>
          <a:srcRect l="10667" r="9333"/>
          <a:stretch>
            <a:fillRect/>
          </a:stretch>
        </p:blipFill>
        <p:spPr bwMode="auto">
          <a:xfrm>
            <a:off x="8292091" y="1416542"/>
            <a:ext cx="427971" cy="870748"/>
          </a:xfrm>
          <a:prstGeom prst="rect">
            <a:avLst/>
          </a:prstGeom>
          <a:noFill/>
          <a:ln w="9525">
            <a:noFill/>
            <a:miter lim="800000"/>
            <a:headEnd/>
            <a:tailEnd/>
          </a:ln>
          <a:effectLst/>
        </p:spPr>
      </p:pic>
    </p:spTree>
    <p:extLst>
      <p:ext uri="{BB962C8B-B14F-4D97-AF65-F5344CB8AC3E}">
        <p14:creationId xmlns:p14="http://schemas.microsoft.com/office/powerpoint/2010/main" val="35065441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6"/>
          <p:cNvPicPr>
            <a:picLocks noChangeAspect="1" noChangeArrowheads="1"/>
          </p:cNvPicPr>
          <p:nvPr/>
        </p:nvPicPr>
        <p:blipFill>
          <a:blip r:embed="rId3">
            <a:extLst>
              <a:ext uri="{28A0092B-C50C-407E-A947-70E740481C1C}">
                <a14:useLocalDpi xmlns:a14="http://schemas.microsoft.com/office/drawing/2010/main" val="0"/>
              </a:ext>
            </a:extLst>
          </a:blip>
          <a:srcRect r="1527"/>
          <a:stretch>
            <a:fillRect/>
          </a:stretch>
        </p:blipFill>
        <p:spPr bwMode="auto">
          <a:xfrm>
            <a:off x="823384" y="1574454"/>
            <a:ext cx="11368616" cy="496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normAutofit/>
          </a:bodyPr>
          <a:lstStyle/>
          <a:p>
            <a:pPr>
              <a:defRPr/>
            </a:pPr>
            <a:r>
              <a:rPr lang="en-US" sz="5333" b="1" dirty="0"/>
              <a:t>Critical Process Protection</a:t>
            </a:r>
          </a:p>
        </p:txBody>
      </p:sp>
      <p:sp>
        <p:nvSpPr>
          <p:cNvPr id="4" name="Slide Number Placeholder 3"/>
          <p:cNvSpPr>
            <a:spLocks noGrp="1"/>
          </p:cNvSpPr>
          <p:nvPr>
            <p:ph type="sldNum" sz="quarter" idx="12"/>
          </p:nvPr>
        </p:nvSpPr>
        <p:spPr>
          <a:xfrm>
            <a:off x="11074400" y="6356351"/>
            <a:ext cx="508000" cy="366183"/>
          </a:xfrm>
        </p:spPr>
        <p:txBody>
          <a:bodyPr/>
          <a:lstStyle>
            <a:lvl1pPr>
              <a:defRPr>
                <a:solidFill>
                  <a:schemeClr val="tx1"/>
                </a:solidFill>
                <a:latin typeface="Calibri" pitchFamily="34" charset="0"/>
              </a:defRPr>
            </a:lvl1pPr>
            <a:lvl2pPr marL="990502" indent="-380962">
              <a:defRPr>
                <a:solidFill>
                  <a:schemeClr val="tx1"/>
                </a:solidFill>
                <a:latin typeface="Calibri" pitchFamily="34" charset="0"/>
              </a:defRPr>
            </a:lvl2pPr>
            <a:lvl3pPr marL="1523849" indent="-304768">
              <a:defRPr>
                <a:solidFill>
                  <a:schemeClr val="tx1"/>
                </a:solidFill>
                <a:latin typeface="Calibri" pitchFamily="34" charset="0"/>
              </a:defRPr>
            </a:lvl3pPr>
            <a:lvl4pPr marL="2133387" indent="-304768">
              <a:defRPr>
                <a:solidFill>
                  <a:schemeClr val="tx1"/>
                </a:solidFill>
                <a:latin typeface="Calibri" pitchFamily="34" charset="0"/>
              </a:defRPr>
            </a:lvl4pPr>
            <a:lvl5pPr marL="2742926" indent="-304768">
              <a:defRPr>
                <a:solidFill>
                  <a:schemeClr val="tx1"/>
                </a:solidFill>
                <a:latin typeface="Calibri" pitchFamily="34" charset="0"/>
              </a:defRPr>
            </a:lvl5pPr>
            <a:lvl6pPr marL="3352464" indent="-304768" fontAlgn="base">
              <a:spcBef>
                <a:spcPct val="0"/>
              </a:spcBef>
              <a:spcAft>
                <a:spcPct val="0"/>
              </a:spcAft>
              <a:defRPr>
                <a:solidFill>
                  <a:schemeClr val="tx1"/>
                </a:solidFill>
                <a:latin typeface="Calibri" pitchFamily="34" charset="0"/>
              </a:defRPr>
            </a:lvl6pPr>
            <a:lvl7pPr marL="3962005" indent="-304768" fontAlgn="base">
              <a:spcBef>
                <a:spcPct val="0"/>
              </a:spcBef>
              <a:spcAft>
                <a:spcPct val="0"/>
              </a:spcAft>
              <a:defRPr>
                <a:solidFill>
                  <a:schemeClr val="tx1"/>
                </a:solidFill>
                <a:latin typeface="Calibri" pitchFamily="34" charset="0"/>
              </a:defRPr>
            </a:lvl7pPr>
            <a:lvl8pPr marL="4571544" indent="-304768" fontAlgn="base">
              <a:spcBef>
                <a:spcPct val="0"/>
              </a:spcBef>
              <a:spcAft>
                <a:spcPct val="0"/>
              </a:spcAft>
              <a:defRPr>
                <a:solidFill>
                  <a:schemeClr val="tx1"/>
                </a:solidFill>
                <a:latin typeface="Calibri" pitchFamily="34" charset="0"/>
              </a:defRPr>
            </a:lvl8pPr>
            <a:lvl9pPr marL="5181082" indent="-304768" fontAlgn="base">
              <a:spcBef>
                <a:spcPct val="0"/>
              </a:spcBef>
              <a:spcAft>
                <a:spcPct val="0"/>
              </a:spcAft>
              <a:defRPr>
                <a:solidFill>
                  <a:schemeClr val="tx1"/>
                </a:solidFill>
                <a:latin typeface="Calibri" pitchFamily="34" charset="0"/>
              </a:defRPr>
            </a:lvl9pPr>
          </a:lstStyle>
          <a:p>
            <a:fld id="{3CD09BBA-7306-4C4E-8431-46BD61F8FF7D}" type="slidenum">
              <a:rPr lang="en-US" altLang="en-US">
                <a:solidFill>
                  <a:srgbClr val="898989"/>
                </a:solidFill>
              </a:rPr>
              <a:pPr/>
              <a:t>45</a:t>
            </a:fld>
            <a:endParaRPr lang="en-US" altLang="en-US" dirty="0">
              <a:solidFill>
                <a:srgbClr val="898989"/>
              </a:solidFill>
            </a:endParaRPr>
          </a:p>
        </p:txBody>
      </p:sp>
      <p:sp>
        <p:nvSpPr>
          <p:cNvPr id="17414" name="TextBox 2"/>
          <p:cNvSpPr txBox="1">
            <a:spLocks noChangeArrowheads="1"/>
          </p:cNvSpPr>
          <p:nvPr/>
        </p:nvSpPr>
        <p:spPr bwMode="auto">
          <a:xfrm>
            <a:off x="10034437" y="2157733"/>
            <a:ext cx="1727200" cy="348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7" tIns="60959" rIns="121917" bIns="60959">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a:r>
              <a:rPr lang="en-US" altLang="en-US" sz="1467" b="1" dirty="0">
                <a:solidFill>
                  <a:prstClr val="black"/>
                </a:solidFill>
                <a:effectLst>
                  <a:outerShdw blurRad="38100" dist="38100" dir="2700000" algn="tl">
                    <a:srgbClr val="000000">
                      <a:alpha val="43137"/>
                    </a:srgbClr>
                  </a:outerShdw>
                </a:effectLst>
              </a:rPr>
              <a:t>Air Handler</a:t>
            </a:r>
          </a:p>
        </p:txBody>
      </p:sp>
      <p:sp>
        <p:nvSpPr>
          <p:cNvPr id="17415" name="TextBox 9"/>
          <p:cNvSpPr txBox="1">
            <a:spLocks noChangeArrowheads="1"/>
          </p:cNvSpPr>
          <p:nvPr/>
        </p:nvSpPr>
        <p:spPr bwMode="auto">
          <a:xfrm>
            <a:off x="9719050" y="1849809"/>
            <a:ext cx="1885701" cy="348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17" tIns="60959" rIns="121917" bIns="60959">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altLang="en-US" sz="1467" b="1" dirty="0">
                <a:solidFill>
                  <a:prstClr val="black"/>
                </a:solidFill>
                <a:effectLst>
                  <a:outerShdw blurRad="38100" dist="38100" dir="2700000" algn="tl">
                    <a:srgbClr val="000000">
                      <a:alpha val="43137"/>
                    </a:srgbClr>
                  </a:outerShdw>
                </a:effectLst>
              </a:rPr>
              <a:t>Chill Water Tanks</a:t>
            </a:r>
          </a:p>
        </p:txBody>
      </p:sp>
      <p:sp>
        <p:nvSpPr>
          <p:cNvPr id="17416" name="TextBox 10"/>
          <p:cNvSpPr txBox="1">
            <a:spLocks noChangeArrowheads="1"/>
          </p:cNvSpPr>
          <p:nvPr/>
        </p:nvSpPr>
        <p:spPr bwMode="auto">
          <a:xfrm>
            <a:off x="8071100" y="1675403"/>
            <a:ext cx="1727200" cy="348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7" tIns="60959" rIns="121917" bIns="60959">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a:r>
              <a:rPr lang="en-US" altLang="en-US" sz="1467" b="1" dirty="0">
                <a:solidFill>
                  <a:prstClr val="black"/>
                </a:solidFill>
                <a:effectLst>
                  <a:outerShdw blurRad="38100" dist="38100" dir="2700000" algn="tl">
                    <a:srgbClr val="000000">
                      <a:alpha val="43137"/>
                    </a:srgbClr>
                  </a:outerShdw>
                </a:effectLst>
              </a:rPr>
              <a:t>Chiller</a:t>
            </a:r>
          </a:p>
        </p:txBody>
      </p:sp>
      <p:sp>
        <p:nvSpPr>
          <p:cNvPr id="17417" name="TextBox 11"/>
          <p:cNvSpPr txBox="1">
            <a:spLocks noChangeArrowheads="1"/>
          </p:cNvSpPr>
          <p:nvPr/>
        </p:nvSpPr>
        <p:spPr bwMode="auto">
          <a:xfrm>
            <a:off x="7912601" y="1424017"/>
            <a:ext cx="1219200" cy="574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7" tIns="60959" rIns="121917" bIns="60959">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altLang="en-US" sz="1467" b="1" dirty="0">
                <a:solidFill>
                  <a:prstClr val="black"/>
                </a:solidFill>
                <a:effectLst>
                  <a:outerShdw blurRad="38100" dist="38100" dir="2700000" algn="tl">
                    <a:srgbClr val="000000">
                      <a:alpha val="43137"/>
                    </a:srgbClr>
                  </a:outerShdw>
                </a:effectLst>
              </a:rPr>
              <a:t>Cooling</a:t>
            </a:r>
            <a:br>
              <a:rPr lang="en-US" altLang="en-US" sz="1467" b="1" dirty="0">
                <a:solidFill>
                  <a:prstClr val="black"/>
                </a:solidFill>
                <a:effectLst>
                  <a:outerShdw blurRad="38100" dist="38100" dir="2700000" algn="tl">
                    <a:srgbClr val="000000">
                      <a:alpha val="43137"/>
                    </a:srgbClr>
                  </a:outerShdw>
                </a:effectLst>
              </a:rPr>
            </a:br>
            <a:r>
              <a:rPr lang="en-US" altLang="en-US" sz="1467" b="1" dirty="0">
                <a:solidFill>
                  <a:prstClr val="black"/>
                </a:solidFill>
                <a:effectLst>
                  <a:outerShdw blurRad="38100" dist="38100" dir="2700000" algn="tl">
                    <a:srgbClr val="000000">
                      <a:alpha val="43137"/>
                    </a:srgbClr>
                  </a:outerShdw>
                </a:effectLst>
              </a:rPr>
              <a:t>Tower</a:t>
            </a:r>
          </a:p>
        </p:txBody>
      </p:sp>
      <p:sp>
        <p:nvSpPr>
          <p:cNvPr id="17418" name="TextBox 13"/>
          <p:cNvSpPr txBox="1">
            <a:spLocks noChangeArrowheads="1"/>
          </p:cNvSpPr>
          <p:nvPr/>
        </p:nvSpPr>
        <p:spPr bwMode="auto">
          <a:xfrm>
            <a:off x="9798300" y="5745522"/>
            <a:ext cx="2130588" cy="369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17" tIns="60959" rIns="121917" bIns="60959">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a:r>
              <a:rPr lang="en-US" altLang="en-US" sz="1600" b="1" dirty="0">
                <a:solidFill>
                  <a:prstClr val="black"/>
                </a:solidFill>
                <a:effectLst>
                  <a:outerShdw blurRad="38100" dist="38100" dir="2700000" algn="tl">
                    <a:srgbClr val="000000">
                      <a:alpha val="43137"/>
                    </a:srgbClr>
                  </a:outerShdw>
                </a:effectLst>
              </a:rPr>
              <a:t>Data Center Servers</a:t>
            </a:r>
          </a:p>
        </p:txBody>
      </p:sp>
      <p:sp>
        <p:nvSpPr>
          <p:cNvPr id="17419" name="TextBox 14"/>
          <p:cNvSpPr txBox="1">
            <a:spLocks noChangeArrowheads="1"/>
          </p:cNvSpPr>
          <p:nvPr/>
        </p:nvSpPr>
        <p:spPr bwMode="auto">
          <a:xfrm>
            <a:off x="6922559" y="5852544"/>
            <a:ext cx="1727200" cy="348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7" tIns="60959" rIns="121917" bIns="60959">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a:r>
              <a:rPr lang="en-US" altLang="en-US" sz="1467" b="1" dirty="0">
                <a:solidFill>
                  <a:prstClr val="black"/>
                </a:solidFill>
                <a:effectLst>
                  <a:outerShdw blurRad="38100" dist="38100" dir="2700000" algn="tl">
                    <a:srgbClr val="000000">
                      <a:alpha val="43137"/>
                    </a:srgbClr>
                  </a:outerShdw>
                </a:effectLst>
              </a:rPr>
              <a:t>Drive Cabinet</a:t>
            </a:r>
          </a:p>
        </p:txBody>
      </p:sp>
      <p:sp>
        <p:nvSpPr>
          <p:cNvPr id="17420" name="TextBox 15"/>
          <p:cNvSpPr txBox="1">
            <a:spLocks noChangeArrowheads="1"/>
          </p:cNvSpPr>
          <p:nvPr/>
        </p:nvSpPr>
        <p:spPr bwMode="auto">
          <a:xfrm>
            <a:off x="7251211" y="6114852"/>
            <a:ext cx="2383659" cy="759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17" tIns="60959" rIns="121917" bIns="60959">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US" altLang="en-US" sz="2667" b="1" dirty="0">
                <a:solidFill>
                  <a:schemeClr val="tx2">
                    <a:lumMod val="75000"/>
                  </a:schemeClr>
                </a:solidFill>
                <a:effectLst>
                  <a:outerShdw blurRad="38100" dist="38100" dir="2700000" algn="tl">
                    <a:srgbClr val="000000">
                      <a:alpha val="43137"/>
                    </a:srgbClr>
                  </a:outerShdw>
                </a:effectLst>
              </a:rPr>
              <a:t>Bonitron UPD </a:t>
            </a:r>
            <a:r>
              <a:rPr lang="en-US" altLang="en-US" sz="1467" b="1" dirty="0">
                <a:effectLst>
                  <a:outerShdw blurRad="38100" dist="38100" dir="2700000" algn="tl">
                    <a:srgbClr val="000000">
                      <a:alpha val="43137"/>
                    </a:srgbClr>
                  </a:outerShdw>
                </a:effectLst>
              </a:rPr>
              <a:t>VSD DC Bus Backup</a:t>
            </a:r>
          </a:p>
        </p:txBody>
      </p:sp>
      <p:sp>
        <p:nvSpPr>
          <p:cNvPr id="17422" name="TextBox 17"/>
          <p:cNvSpPr txBox="1">
            <a:spLocks noChangeArrowheads="1"/>
          </p:cNvSpPr>
          <p:nvPr/>
        </p:nvSpPr>
        <p:spPr bwMode="auto">
          <a:xfrm>
            <a:off x="508001" y="1421992"/>
            <a:ext cx="2913569" cy="369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17" tIns="60959" rIns="121917" bIns="60959">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a:r>
              <a:rPr lang="en-US" altLang="en-US" sz="1600" b="1" dirty="0">
                <a:solidFill>
                  <a:prstClr val="black"/>
                </a:solidFill>
                <a:effectLst>
                  <a:outerShdw blurRad="38100" dist="38100" dir="2700000" algn="tl">
                    <a:srgbClr val="000000">
                      <a:alpha val="43137"/>
                    </a:srgbClr>
                  </a:outerShdw>
                </a:effectLst>
              </a:rPr>
              <a:t>Backup Utility Power Circuits</a:t>
            </a:r>
          </a:p>
        </p:txBody>
      </p:sp>
      <p:sp>
        <p:nvSpPr>
          <p:cNvPr id="17423" name="TextBox 18"/>
          <p:cNvSpPr txBox="1">
            <a:spLocks noChangeArrowheads="1"/>
          </p:cNvSpPr>
          <p:nvPr/>
        </p:nvSpPr>
        <p:spPr bwMode="auto">
          <a:xfrm>
            <a:off x="3116839" y="1439049"/>
            <a:ext cx="2520631" cy="451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17" tIns="60959" rIns="121917" bIns="60959">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a:r>
              <a:rPr lang="en-US" altLang="en-US" sz="2133" b="1" dirty="0">
                <a:solidFill>
                  <a:prstClr val="black"/>
                </a:solidFill>
                <a:effectLst>
                  <a:outerShdw blurRad="38100" dist="38100" dir="2700000" algn="tl">
                    <a:srgbClr val="000000">
                      <a:alpha val="43137"/>
                    </a:srgbClr>
                  </a:outerShdw>
                </a:effectLst>
              </a:rPr>
              <a:t>Utility Substation</a:t>
            </a:r>
          </a:p>
        </p:txBody>
      </p:sp>
      <p:sp>
        <p:nvSpPr>
          <p:cNvPr id="17424" name="TextBox 19"/>
          <p:cNvSpPr txBox="1">
            <a:spLocks noChangeArrowheads="1"/>
          </p:cNvSpPr>
          <p:nvPr/>
        </p:nvSpPr>
        <p:spPr bwMode="auto">
          <a:xfrm>
            <a:off x="-208706" y="2347798"/>
            <a:ext cx="1568777" cy="615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17" tIns="60959" rIns="121917" bIns="60959">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US" altLang="en-US" sz="1600" b="1" dirty="0">
                <a:solidFill>
                  <a:prstClr val="black"/>
                </a:solidFill>
                <a:effectLst>
                  <a:outerShdw blurRad="38100" dist="38100" dir="2700000" algn="tl">
                    <a:srgbClr val="000000">
                      <a:alpha val="43137"/>
                    </a:srgbClr>
                  </a:outerShdw>
                </a:effectLst>
              </a:rPr>
              <a:t>Main Utility Station</a:t>
            </a:r>
          </a:p>
        </p:txBody>
      </p:sp>
      <p:sp>
        <p:nvSpPr>
          <p:cNvPr id="20" name="TextBox 6"/>
          <p:cNvSpPr txBox="1">
            <a:spLocks noChangeArrowheads="1"/>
          </p:cNvSpPr>
          <p:nvPr/>
        </p:nvSpPr>
        <p:spPr bwMode="auto">
          <a:xfrm>
            <a:off x="61384" y="822617"/>
            <a:ext cx="1524000" cy="379656"/>
          </a:xfrm>
          <a:prstGeom prst="rect">
            <a:avLst/>
          </a:prstGeom>
          <a:solidFill>
            <a:srgbClr val="C00000"/>
          </a:solidFill>
          <a:ln>
            <a:headEnd/>
            <a:tailEnd/>
          </a:ln>
        </p:spPr>
        <p:style>
          <a:lnRef idx="3">
            <a:schemeClr val="lt1"/>
          </a:lnRef>
          <a:fillRef idx="1">
            <a:schemeClr val="accent2"/>
          </a:fillRef>
          <a:effectRef idx="1">
            <a:schemeClr val="accent2"/>
          </a:effectRef>
          <a:fontRef idx="minor">
            <a:schemeClr val="lt1"/>
          </a:fontRef>
        </p:style>
        <p:txBody>
          <a:bodyPr wrap="square">
            <a:spAutoFit/>
          </a:bodyPr>
          <a:lstStyle/>
          <a:p>
            <a:pPr algn="r"/>
            <a:r>
              <a:rPr lang="en-US" sz="1867" b="1" dirty="0">
                <a:solidFill>
                  <a:prstClr val="white"/>
                </a:solidFill>
                <a:effectLst>
                  <a:outerShdw blurRad="38100" dist="38100" dir="2700000" algn="tl">
                    <a:srgbClr val="000000">
                      <a:alpha val="43137"/>
                    </a:srgbClr>
                  </a:outerShdw>
                </a:effectLst>
              </a:rPr>
              <a:t>Data Centers</a:t>
            </a:r>
          </a:p>
        </p:txBody>
      </p:sp>
      <p:sp>
        <p:nvSpPr>
          <p:cNvPr id="22" name="TextBox 18">
            <a:extLst>
              <a:ext uri="{FF2B5EF4-FFF2-40B4-BE49-F238E27FC236}">
                <a16:creationId xmlns:a16="http://schemas.microsoft.com/office/drawing/2014/main" id="{FD2329BE-2A83-4C90-8621-B0CD790BB09A}"/>
              </a:ext>
            </a:extLst>
          </p:cNvPr>
          <p:cNvSpPr txBox="1">
            <a:spLocks noChangeArrowheads="1"/>
          </p:cNvSpPr>
          <p:nvPr/>
        </p:nvSpPr>
        <p:spPr bwMode="auto">
          <a:xfrm>
            <a:off x="3613098" y="3051026"/>
            <a:ext cx="1845585" cy="574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17" tIns="60959" rIns="121917" bIns="60959">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a:r>
              <a:rPr lang="en-US" altLang="en-US" sz="1467" b="1" dirty="0">
                <a:solidFill>
                  <a:prstClr val="black"/>
                </a:solidFill>
                <a:effectLst>
                  <a:outerShdw blurRad="38100" dist="38100" dir="2700000" algn="tl">
                    <a:srgbClr val="000000">
                      <a:alpha val="43137"/>
                    </a:srgbClr>
                  </a:outerShdw>
                </a:effectLst>
              </a:rPr>
              <a:t>Backup Utility Distribution</a:t>
            </a:r>
          </a:p>
        </p:txBody>
      </p:sp>
      <p:sp>
        <p:nvSpPr>
          <p:cNvPr id="23" name="TextBox 18">
            <a:extLst>
              <a:ext uri="{FF2B5EF4-FFF2-40B4-BE49-F238E27FC236}">
                <a16:creationId xmlns:a16="http://schemas.microsoft.com/office/drawing/2014/main" id="{6F7AF088-71F4-4A66-BE80-D7023659D198}"/>
              </a:ext>
            </a:extLst>
          </p:cNvPr>
          <p:cNvSpPr txBox="1">
            <a:spLocks noChangeArrowheads="1"/>
          </p:cNvSpPr>
          <p:nvPr/>
        </p:nvSpPr>
        <p:spPr bwMode="auto">
          <a:xfrm>
            <a:off x="1524001" y="1614479"/>
            <a:ext cx="1645015" cy="328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17" tIns="60959" rIns="121917" bIns="60959">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a:r>
              <a:rPr lang="en-US" altLang="en-US" sz="1333" b="1" dirty="0">
                <a:solidFill>
                  <a:prstClr val="black"/>
                </a:solidFill>
                <a:effectLst>
                  <a:outerShdw blurRad="38100" dist="38100" dir="2700000" algn="tl">
                    <a:srgbClr val="000000">
                      <a:alpha val="43137"/>
                    </a:srgbClr>
                  </a:outerShdw>
                </a:effectLst>
              </a:rPr>
              <a:t>Switching Relays</a:t>
            </a:r>
          </a:p>
        </p:txBody>
      </p:sp>
      <p:graphicFrame>
        <p:nvGraphicFramePr>
          <p:cNvPr id="25" name="Diagram 24">
            <a:extLst>
              <a:ext uri="{FF2B5EF4-FFF2-40B4-BE49-F238E27FC236}">
                <a16:creationId xmlns:a16="http://schemas.microsoft.com/office/drawing/2014/main" id="{9B608B48-F99F-4C2D-AF20-D19C15134A07}"/>
              </a:ext>
            </a:extLst>
          </p:cNvPr>
          <p:cNvGraphicFramePr/>
          <p:nvPr/>
        </p:nvGraphicFramePr>
        <p:xfrm>
          <a:off x="332573" y="3446847"/>
          <a:ext cx="3153879" cy="335189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6" name="TextBox 18">
            <a:extLst>
              <a:ext uri="{FF2B5EF4-FFF2-40B4-BE49-F238E27FC236}">
                <a16:creationId xmlns:a16="http://schemas.microsoft.com/office/drawing/2014/main" id="{CA36A891-6590-4D38-99AE-4276824DC68E}"/>
              </a:ext>
            </a:extLst>
          </p:cNvPr>
          <p:cNvSpPr txBox="1">
            <a:spLocks noChangeArrowheads="1"/>
          </p:cNvSpPr>
          <p:nvPr/>
        </p:nvSpPr>
        <p:spPr bwMode="auto">
          <a:xfrm>
            <a:off x="4852404" y="1999255"/>
            <a:ext cx="1624921" cy="533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17" tIns="60959" rIns="121917" bIns="60959">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US" altLang="en-US" sz="1333" b="1" dirty="0">
                <a:solidFill>
                  <a:prstClr val="black"/>
                </a:solidFill>
                <a:effectLst>
                  <a:outerShdw blurRad="38100" dist="38100" dir="2700000" algn="tl">
                    <a:srgbClr val="000000">
                      <a:alpha val="43137"/>
                    </a:srgbClr>
                  </a:outerShdw>
                </a:effectLst>
              </a:rPr>
              <a:t>AC Line Plant Input Distribution</a:t>
            </a:r>
          </a:p>
        </p:txBody>
      </p:sp>
      <p:pic>
        <p:nvPicPr>
          <p:cNvPr id="27" name="Picture 2" descr="https://chronicle.com/img/photos/biz/photo_11383_carousel.jpg">
            <a:extLst>
              <a:ext uri="{FF2B5EF4-FFF2-40B4-BE49-F238E27FC236}">
                <a16:creationId xmlns:a16="http://schemas.microsoft.com/office/drawing/2014/main" id="{47502EE4-6E74-402C-8960-A4A55FD61DB9}"/>
              </a:ext>
            </a:extLst>
          </p:cNvPr>
          <p:cNvPicPr>
            <a:picLocks noChangeAspect="1" noChangeArrowheads="1"/>
          </p:cNvPicPr>
          <p:nvPr/>
        </p:nvPicPr>
        <p:blipFill>
          <a:blip r:embed="rId9" cstate="print"/>
          <a:srcRect/>
          <a:stretch>
            <a:fillRect/>
          </a:stretch>
        </p:blipFill>
        <p:spPr bwMode="auto">
          <a:xfrm>
            <a:off x="3762266" y="3625539"/>
            <a:ext cx="2106281" cy="1685024"/>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graphicFrame>
        <p:nvGraphicFramePr>
          <p:cNvPr id="21" name="Diagram 20">
            <a:extLst>
              <a:ext uri="{FF2B5EF4-FFF2-40B4-BE49-F238E27FC236}">
                <a16:creationId xmlns:a16="http://schemas.microsoft.com/office/drawing/2014/main" id="{DDF5F18F-46B9-46DE-BACC-9A3DAA26E2CF}"/>
              </a:ext>
            </a:extLst>
          </p:cNvPr>
          <p:cNvGraphicFramePr/>
          <p:nvPr/>
        </p:nvGraphicFramePr>
        <p:xfrm>
          <a:off x="3747841" y="4449391"/>
          <a:ext cx="2189608" cy="2273143"/>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Tree>
    <p:extLst>
      <p:ext uri="{BB962C8B-B14F-4D97-AF65-F5344CB8AC3E}">
        <p14:creationId xmlns:p14="http://schemas.microsoft.com/office/powerpoint/2010/main" val="11138314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1713" y="1312075"/>
            <a:ext cx="11785616" cy="50981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b="1" dirty="0"/>
              <a:t>Critical Process Protection</a:t>
            </a:r>
          </a:p>
        </p:txBody>
      </p:sp>
      <p:sp>
        <p:nvSpPr>
          <p:cNvPr id="14" name="TextBox 13"/>
          <p:cNvSpPr txBox="1"/>
          <p:nvPr/>
        </p:nvSpPr>
        <p:spPr>
          <a:xfrm>
            <a:off x="9919753" y="5616203"/>
            <a:ext cx="1727200" cy="543867"/>
          </a:xfrm>
          <a:prstGeom prst="rect">
            <a:avLst/>
          </a:prstGeom>
          <a:noFill/>
        </p:spPr>
        <p:txBody>
          <a:bodyPr wrap="square" rtlCol="0">
            <a:spAutoFit/>
          </a:bodyPr>
          <a:lstStyle/>
          <a:p>
            <a:r>
              <a:rPr lang="en-US" sz="1467" b="1" dirty="0">
                <a:solidFill>
                  <a:prstClr val="black"/>
                </a:solidFill>
                <a:effectLst>
                  <a:outerShdw blurRad="38100" dist="38100" dir="2700000" algn="tl">
                    <a:srgbClr val="000000">
                      <a:alpha val="43137"/>
                    </a:srgbClr>
                  </a:outerShdw>
                </a:effectLst>
              </a:rPr>
              <a:t>Wafer Etching Machine Tools</a:t>
            </a:r>
          </a:p>
        </p:txBody>
      </p:sp>
      <p:graphicFrame>
        <p:nvGraphicFramePr>
          <p:cNvPr id="21" name="Content Placeholder 5"/>
          <p:cNvGraphicFramePr>
            <a:graphicFrameLocks noGrp="1"/>
          </p:cNvGraphicFramePr>
          <p:nvPr>
            <p:ph sz="half" idx="4294967295"/>
            <p:extLst>
              <p:ext uri="{D42A27DB-BD31-4B8C-83A1-F6EECF244321}">
                <p14:modId xmlns:p14="http://schemas.microsoft.com/office/powerpoint/2010/main" val="3616354243"/>
              </p:ext>
            </p:extLst>
          </p:nvPr>
        </p:nvGraphicFramePr>
        <p:xfrm>
          <a:off x="93376" y="2901295"/>
          <a:ext cx="5384800" cy="385695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2" name="TextBox 6"/>
          <p:cNvSpPr txBox="1">
            <a:spLocks noChangeArrowheads="1"/>
          </p:cNvSpPr>
          <p:nvPr/>
        </p:nvSpPr>
        <p:spPr bwMode="auto">
          <a:xfrm>
            <a:off x="93376" y="806607"/>
            <a:ext cx="1792676" cy="379656"/>
          </a:xfrm>
          <a:prstGeom prst="rect">
            <a:avLst/>
          </a:prstGeom>
          <a:solidFill>
            <a:srgbClr val="C00000"/>
          </a:solidFill>
          <a:ln>
            <a:headEnd/>
            <a:tailEnd/>
          </a:ln>
        </p:spPr>
        <p:style>
          <a:lnRef idx="3">
            <a:schemeClr val="lt1"/>
          </a:lnRef>
          <a:fillRef idx="1">
            <a:schemeClr val="accent2"/>
          </a:fillRef>
          <a:effectRef idx="1">
            <a:schemeClr val="accent2"/>
          </a:effectRef>
          <a:fontRef idx="minor">
            <a:schemeClr val="lt1"/>
          </a:fontRef>
        </p:style>
        <p:txBody>
          <a:bodyPr wrap="square">
            <a:spAutoFit/>
          </a:bodyPr>
          <a:lstStyle/>
          <a:p>
            <a:pPr algn="r"/>
            <a:r>
              <a:rPr lang="en-US" sz="1867" b="1" dirty="0">
                <a:solidFill>
                  <a:prstClr val="white"/>
                </a:solidFill>
                <a:effectLst>
                  <a:outerShdw blurRad="38100" dist="38100" dir="2700000" algn="tl">
                    <a:srgbClr val="000000">
                      <a:alpha val="43137"/>
                    </a:srgbClr>
                  </a:outerShdw>
                </a:effectLst>
              </a:rPr>
              <a:t>Semiconductor</a:t>
            </a:r>
          </a:p>
        </p:txBody>
      </p:sp>
      <p:sp>
        <p:nvSpPr>
          <p:cNvPr id="23" name="Slide Number Placeholder 3">
            <a:extLst>
              <a:ext uri="{FF2B5EF4-FFF2-40B4-BE49-F238E27FC236}">
                <a16:creationId xmlns:a16="http://schemas.microsoft.com/office/drawing/2014/main" id="{B7A2B117-2A9A-42A2-ADE4-07AA7E4BF7DE}"/>
              </a:ext>
            </a:extLst>
          </p:cNvPr>
          <p:cNvSpPr txBox="1">
            <a:spLocks/>
          </p:cNvSpPr>
          <p:nvPr/>
        </p:nvSpPr>
        <p:spPr>
          <a:xfrm>
            <a:off x="11074400" y="6356351"/>
            <a:ext cx="508000" cy="366183"/>
          </a:xfrm>
          <a:prstGeom prst="rect">
            <a:avLst/>
          </a:prstGeom>
        </p:spPr>
        <p:txBody>
          <a:bodyPr vert="horz" lIns="121920" tIns="60960" rIns="121920" bIns="60960" rtlCol="0" anchor="ctr"/>
          <a:lstStyle>
            <a:defPPr>
              <a:defRPr lang="en-US"/>
            </a:defPPr>
            <a:lvl1pPr marL="0" algn="r" defTabSz="914400" rtl="0" eaLnBrk="1" latinLnBrk="0" hangingPunct="1">
              <a:defRPr sz="1200" kern="1200">
                <a:solidFill>
                  <a:schemeClr val="tx1"/>
                </a:solidFill>
                <a:latin typeface="Calibri" pitchFamily="34" charset="0"/>
                <a:ea typeface="+mn-ea"/>
                <a:cs typeface="+mn-cs"/>
              </a:defRPr>
            </a:lvl1pPr>
            <a:lvl2pPr marL="742895" indent="-285729" algn="l" defTabSz="914400" rtl="0" eaLnBrk="1" latinLnBrk="0" hangingPunct="1">
              <a:defRPr sz="1800" kern="1200">
                <a:solidFill>
                  <a:schemeClr val="tx1"/>
                </a:solidFill>
                <a:latin typeface="Calibri" pitchFamily="34" charset="0"/>
                <a:ea typeface="+mn-ea"/>
                <a:cs typeface="+mn-cs"/>
              </a:defRPr>
            </a:lvl2pPr>
            <a:lvl3pPr marL="1142915" indent="-228582" algn="l" defTabSz="914400" rtl="0" eaLnBrk="1" latinLnBrk="0" hangingPunct="1">
              <a:defRPr sz="1800" kern="1200">
                <a:solidFill>
                  <a:schemeClr val="tx1"/>
                </a:solidFill>
                <a:latin typeface="Calibri" pitchFamily="34" charset="0"/>
                <a:ea typeface="+mn-ea"/>
                <a:cs typeface="+mn-cs"/>
              </a:defRPr>
            </a:lvl3pPr>
            <a:lvl4pPr marL="1600080" indent="-228582" algn="l" defTabSz="914400" rtl="0" eaLnBrk="1" latinLnBrk="0" hangingPunct="1">
              <a:defRPr sz="1800" kern="1200">
                <a:solidFill>
                  <a:schemeClr val="tx1"/>
                </a:solidFill>
                <a:latin typeface="Calibri" pitchFamily="34" charset="0"/>
                <a:ea typeface="+mn-ea"/>
                <a:cs typeface="+mn-cs"/>
              </a:defRPr>
            </a:lvl4pPr>
            <a:lvl5pPr marL="2057246" indent="-228582" algn="l" defTabSz="914400" rtl="0" eaLnBrk="1" latinLnBrk="0" hangingPunct="1">
              <a:defRPr sz="1800" kern="1200">
                <a:solidFill>
                  <a:schemeClr val="tx1"/>
                </a:solidFill>
                <a:latin typeface="Calibri" pitchFamily="34" charset="0"/>
                <a:ea typeface="+mn-ea"/>
                <a:cs typeface="+mn-cs"/>
              </a:defRPr>
            </a:lvl5pPr>
            <a:lvl6pPr marL="2514411" indent="-228582" algn="l" defTabSz="914400" rtl="0" eaLnBrk="1" fontAlgn="base" latinLnBrk="0" hangingPunct="1">
              <a:spcBef>
                <a:spcPct val="0"/>
              </a:spcBef>
              <a:spcAft>
                <a:spcPct val="0"/>
              </a:spcAft>
              <a:defRPr sz="1800" kern="1200">
                <a:solidFill>
                  <a:schemeClr val="tx1"/>
                </a:solidFill>
                <a:latin typeface="Calibri" pitchFamily="34" charset="0"/>
                <a:ea typeface="+mn-ea"/>
                <a:cs typeface="+mn-cs"/>
              </a:defRPr>
            </a:lvl6pPr>
            <a:lvl7pPr marL="2971578" indent="-228582" algn="l" defTabSz="914400" rtl="0" eaLnBrk="1" fontAlgn="base" latinLnBrk="0" hangingPunct="1">
              <a:spcBef>
                <a:spcPct val="0"/>
              </a:spcBef>
              <a:spcAft>
                <a:spcPct val="0"/>
              </a:spcAft>
              <a:defRPr sz="1800" kern="1200">
                <a:solidFill>
                  <a:schemeClr val="tx1"/>
                </a:solidFill>
                <a:latin typeface="Calibri" pitchFamily="34" charset="0"/>
                <a:ea typeface="+mn-ea"/>
                <a:cs typeface="+mn-cs"/>
              </a:defRPr>
            </a:lvl7pPr>
            <a:lvl8pPr marL="3428744" indent="-228582" algn="l" defTabSz="914400" rtl="0" eaLnBrk="1" fontAlgn="base" latinLnBrk="0" hangingPunct="1">
              <a:spcBef>
                <a:spcPct val="0"/>
              </a:spcBef>
              <a:spcAft>
                <a:spcPct val="0"/>
              </a:spcAft>
              <a:defRPr sz="1800" kern="1200">
                <a:solidFill>
                  <a:schemeClr val="tx1"/>
                </a:solidFill>
                <a:latin typeface="Calibri" pitchFamily="34" charset="0"/>
                <a:ea typeface="+mn-ea"/>
                <a:cs typeface="+mn-cs"/>
              </a:defRPr>
            </a:lvl8pPr>
            <a:lvl9pPr marL="3885909" indent="-228582" algn="l" defTabSz="914400" rtl="0" eaLnBrk="1" fontAlgn="base" latinLnBrk="0" hangingPunct="1">
              <a:spcBef>
                <a:spcPct val="0"/>
              </a:spcBef>
              <a:spcAft>
                <a:spcPct val="0"/>
              </a:spcAft>
              <a:defRPr sz="1800" kern="1200">
                <a:solidFill>
                  <a:schemeClr val="tx1"/>
                </a:solidFill>
                <a:latin typeface="Calibri" pitchFamily="34" charset="0"/>
                <a:ea typeface="+mn-ea"/>
                <a:cs typeface="+mn-cs"/>
              </a:defRPr>
            </a:lvl9pPr>
          </a:lstStyle>
          <a:p>
            <a:fld id="{3CD09BBA-7306-4C4E-8431-46BD61F8FF7D}" type="slidenum">
              <a:rPr lang="en-US" altLang="en-US" sz="1600">
                <a:solidFill>
                  <a:srgbClr val="898989"/>
                </a:solidFill>
              </a:rPr>
              <a:pPr/>
              <a:t>46</a:t>
            </a:fld>
            <a:endParaRPr lang="en-US" altLang="en-US" sz="1600" dirty="0">
              <a:solidFill>
                <a:srgbClr val="898989"/>
              </a:solidFill>
            </a:endParaRPr>
          </a:p>
        </p:txBody>
      </p:sp>
      <p:sp>
        <p:nvSpPr>
          <p:cNvPr id="24" name="TextBox 2">
            <a:extLst>
              <a:ext uri="{FF2B5EF4-FFF2-40B4-BE49-F238E27FC236}">
                <a16:creationId xmlns:a16="http://schemas.microsoft.com/office/drawing/2014/main" id="{5E579BCC-FC97-4903-AFF7-2A54B7310B00}"/>
              </a:ext>
            </a:extLst>
          </p:cNvPr>
          <p:cNvSpPr txBox="1">
            <a:spLocks noChangeArrowheads="1"/>
          </p:cNvSpPr>
          <p:nvPr/>
        </p:nvSpPr>
        <p:spPr bwMode="auto">
          <a:xfrm>
            <a:off x="10464800" y="1951280"/>
            <a:ext cx="1208032" cy="348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17" tIns="60959" rIns="121917" bIns="60959">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a:r>
              <a:rPr lang="en-US" altLang="en-US" sz="1467" b="1" dirty="0">
                <a:solidFill>
                  <a:prstClr val="black"/>
                </a:solidFill>
                <a:effectLst>
                  <a:outerShdw blurRad="38100" dist="38100" dir="2700000" algn="tl">
                    <a:srgbClr val="000000">
                      <a:alpha val="43137"/>
                    </a:srgbClr>
                  </a:outerShdw>
                </a:effectLst>
              </a:rPr>
              <a:t>Air Handler</a:t>
            </a:r>
          </a:p>
        </p:txBody>
      </p:sp>
      <p:sp>
        <p:nvSpPr>
          <p:cNvPr id="25" name="TextBox 9">
            <a:extLst>
              <a:ext uri="{FF2B5EF4-FFF2-40B4-BE49-F238E27FC236}">
                <a16:creationId xmlns:a16="http://schemas.microsoft.com/office/drawing/2014/main" id="{077D35F8-0EF3-44DE-99DB-C65CA71CFAA2}"/>
              </a:ext>
            </a:extLst>
          </p:cNvPr>
          <p:cNvSpPr txBox="1">
            <a:spLocks noChangeArrowheads="1"/>
          </p:cNvSpPr>
          <p:nvPr/>
        </p:nvSpPr>
        <p:spPr bwMode="auto">
          <a:xfrm>
            <a:off x="9583930" y="1649424"/>
            <a:ext cx="1885701" cy="348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17" tIns="60959" rIns="121917" bIns="60959">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altLang="en-US" sz="1467" b="1" dirty="0">
                <a:solidFill>
                  <a:prstClr val="black"/>
                </a:solidFill>
                <a:effectLst>
                  <a:outerShdw blurRad="38100" dist="38100" dir="2700000" algn="tl">
                    <a:srgbClr val="000000">
                      <a:alpha val="43137"/>
                    </a:srgbClr>
                  </a:outerShdw>
                </a:effectLst>
              </a:rPr>
              <a:t>Chill Water Tanks</a:t>
            </a:r>
          </a:p>
        </p:txBody>
      </p:sp>
      <p:sp>
        <p:nvSpPr>
          <p:cNvPr id="26" name="TextBox 10">
            <a:extLst>
              <a:ext uri="{FF2B5EF4-FFF2-40B4-BE49-F238E27FC236}">
                <a16:creationId xmlns:a16="http://schemas.microsoft.com/office/drawing/2014/main" id="{2482638D-D6AF-4011-AB25-AE25C08E0964}"/>
              </a:ext>
            </a:extLst>
          </p:cNvPr>
          <p:cNvSpPr txBox="1">
            <a:spLocks noChangeArrowheads="1"/>
          </p:cNvSpPr>
          <p:nvPr/>
        </p:nvSpPr>
        <p:spPr bwMode="auto">
          <a:xfrm>
            <a:off x="8861543" y="1474594"/>
            <a:ext cx="768075" cy="348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17" tIns="60959" rIns="121917" bIns="60959">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a:r>
              <a:rPr lang="en-US" altLang="en-US" sz="1467" b="1" dirty="0">
                <a:solidFill>
                  <a:prstClr val="black"/>
                </a:solidFill>
                <a:effectLst>
                  <a:outerShdw blurRad="38100" dist="38100" dir="2700000" algn="tl">
                    <a:srgbClr val="000000">
                      <a:alpha val="43137"/>
                    </a:srgbClr>
                  </a:outerShdw>
                </a:effectLst>
              </a:rPr>
              <a:t>Chiller</a:t>
            </a:r>
          </a:p>
        </p:txBody>
      </p:sp>
      <p:sp>
        <p:nvSpPr>
          <p:cNvPr id="27" name="TextBox 11">
            <a:extLst>
              <a:ext uri="{FF2B5EF4-FFF2-40B4-BE49-F238E27FC236}">
                <a16:creationId xmlns:a16="http://schemas.microsoft.com/office/drawing/2014/main" id="{1EA03A1D-75BC-46C4-A05B-8D41BDFDA71B}"/>
              </a:ext>
            </a:extLst>
          </p:cNvPr>
          <p:cNvSpPr txBox="1">
            <a:spLocks noChangeArrowheads="1"/>
          </p:cNvSpPr>
          <p:nvPr/>
        </p:nvSpPr>
        <p:spPr bwMode="auto">
          <a:xfrm>
            <a:off x="7642343" y="1422552"/>
            <a:ext cx="1219200" cy="574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7" tIns="60959" rIns="121917" bIns="60959">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altLang="en-US" sz="1467" b="1" dirty="0">
                <a:solidFill>
                  <a:prstClr val="black"/>
                </a:solidFill>
                <a:effectLst>
                  <a:outerShdw blurRad="38100" dist="38100" dir="2700000" algn="tl">
                    <a:srgbClr val="000000">
                      <a:alpha val="43137"/>
                    </a:srgbClr>
                  </a:outerShdw>
                </a:effectLst>
              </a:rPr>
              <a:t>Cooling</a:t>
            </a:r>
            <a:br>
              <a:rPr lang="en-US" altLang="en-US" sz="1467" b="1" dirty="0">
                <a:solidFill>
                  <a:prstClr val="black"/>
                </a:solidFill>
                <a:effectLst>
                  <a:outerShdw blurRad="38100" dist="38100" dir="2700000" algn="tl">
                    <a:srgbClr val="000000">
                      <a:alpha val="43137"/>
                    </a:srgbClr>
                  </a:outerShdw>
                </a:effectLst>
              </a:rPr>
            </a:br>
            <a:r>
              <a:rPr lang="en-US" altLang="en-US" sz="1467" b="1" dirty="0">
                <a:solidFill>
                  <a:prstClr val="black"/>
                </a:solidFill>
                <a:effectLst>
                  <a:outerShdw blurRad="38100" dist="38100" dir="2700000" algn="tl">
                    <a:srgbClr val="000000">
                      <a:alpha val="43137"/>
                    </a:srgbClr>
                  </a:outerShdw>
                </a:effectLst>
              </a:rPr>
              <a:t>Tower</a:t>
            </a:r>
          </a:p>
        </p:txBody>
      </p:sp>
      <p:sp>
        <p:nvSpPr>
          <p:cNvPr id="29" name="TextBox 14">
            <a:extLst>
              <a:ext uri="{FF2B5EF4-FFF2-40B4-BE49-F238E27FC236}">
                <a16:creationId xmlns:a16="http://schemas.microsoft.com/office/drawing/2014/main" id="{8AEFC719-4052-431A-92C4-0E4D3CD695E3}"/>
              </a:ext>
            </a:extLst>
          </p:cNvPr>
          <p:cNvSpPr txBox="1">
            <a:spLocks noChangeArrowheads="1"/>
          </p:cNvSpPr>
          <p:nvPr/>
        </p:nvSpPr>
        <p:spPr bwMode="auto">
          <a:xfrm>
            <a:off x="6744749" y="5829407"/>
            <a:ext cx="1727200" cy="348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7" tIns="60959" rIns="121917" bIns="60959">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a:r>
              <a:rPr lang="en-US" altLang="en-US" sz="1467" b="1" dirty="0">
                <a:solidFill>
                  <a:prstClr val="black"/>
                </a:solidFill>
                <a:effectLst>
                  <a:outerShdw blurRad="38100" dist="38100" dir="2700000" algn="tl">
                    <a:srgbClr val="000000">
                      <a:alpha val="43137"/>
                    </a:srgbClr>
                  </a:outerShdw>
                </a:effectLst>
              </a:rPr>
              <a:t>Drive Cabinet</a:t>
            </a:r>
          </a:p>
        </p:txBody>
      </p:sp>
      <p:sp>
        <p:nvSpPr>
          <p:cNvPr id="32" name="TextBox 17">
            <a:extLst>
              <a:ext uri="{FF2B5EF4-FFF2-40B4-BE49-F238E27FC236}">
                <a16:creationId xmlns:a16="http://schemas.microsoft.com/office/drawing/2014/main" id="{179418AC-FE4B-43CB-AD89-0929AAE9E4E1}"/>
              </a:ext>
            </a:extLst>
          </p:cNvPr>
          <p:cNvSpPr txBox="1">
            <a:spLocks noChangeArrowheads="1"/>
          </p:cNvSpPr>
          <p:nvPr/>
        </p:nvSpPr>
        <p:spPr bwMode="auto">
          <a:xfrm>
            <a:off x="107250" y="1210518"/>
            <a:ext cx="2913569" cy="369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17" tIns="60959" rIns="121917" bIns="60959">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a:r>
              <a:rPr lang="en-US" altLang="en-US" sz="1600" b="1" dirty="0">
                <a:solidFill>
                  <a:prstClr val="black"/>
                </a:solidFill>
                <a:effectLst>
                  <a:outerShdw blurRad="38100" dist="38100" dir="2700000" algn="tl">
                    <a:srgbClr val="000000">
                      <a:alpha val="43137"/>
                    </a:srgbClr>
                  </a:outerShdw>
                </a:effectLst>
              </a:rPr>
              <a:t>Backup Utility Power Circuits</a:t>
            </a:r>
          </a:p>
        </p:txBody>
      </p:sp>
      <p:sp>
        <p:nvSpPr>
          <p:cNvPr id="33" name="TextBox 18">
            <a:extLst>
              <a:ext uri="{FF2B5EF4-FFF2-40B4-BE49-F238E27FC236}">
                <a16:creationId xmlns:a16="http://schemas.microsoft.com/office/drawing/2014/main" id="{CB574CB6-9E36-446F-A462-3D11D33FD2A8}"/>
              </a:ext>
            </a:extLst>
          </p:cNvPr>
          <p:cNvSpPr txBox="1">
            <a:spLocks noChangeArrowheads="1"/>
          </p:cNvSpPr>
          <p:nvPr/>
        </p:nvSpPr>
        <p:spPr bwMode="auto">
          <a:xfrm>
            <a:off x="2691218" y="1197597"/>
            <a:ext cx="2520631" cy="451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17" tIns="60959" rIns="121917" bIns="60959">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a:r>
              <a:rPr lang="en-US" altLang="en-US" sz="2133" b="1" dirty="0">
                <a:solidFill>
                  <a:prstClr val="black"/>
                </a:solidFill>
                <a:effectLst>
                  <a:outerShdw blurRad="38100" dist="38100" dir="2700000" algn="tl">
                    <a:srgbClr val="000000">
                      <a:alpha val="43137"/>
                    </a:srgbClr>
                  </a:outerShdw>
                </a:effectLst>
              </a:rPr>
              <a:t>Utility Substation</a:t>
            </a:r>
          </a:p>
        </p:txBody>
      </p:sp>
      <p:sp>
        <p:nvSpPr>
          <p:cNvPr id="34" name="TextBox 18">
            <a:extLst>
              <a:ext uri="{FF2B5EF4-FFF2-40B4-BE49-F238E27FC236}">
                <a16:creationId xmlns:a16="http://schemas.microsoft.com/office/drawing/2014/main" id="{0E781043-4D62-462F-B383-B27AAAAAFFBB}"/>
              </a:ext>
            </a:extLst>
          </p:cNvPr>
          <p:cNvSpPr txBox="1">
            <a:spLocks noChangeArrowheads="1"/>
          </p:cNvSpPr>
          <p:nvPr/>
        </p:nvSpPr>
        <p:spPr bwMode="auto">
          <a:xfrm>
            <a:off x="3467652" y="2834252"/>
            <a:ext cx="1845585" cy="574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17" tIns="60959" rIns="121917" bIns="60959">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US" altLang="en-US" sz="1467" b="1" dirty="0">
                <a:solidFill>
                  <a:prstClr val="black"/>
                </a:solidFill>
                <a:effectLst>
                  <a:outerShdw blurRad="38100" dist="38100" dir="2700000" algn="tl">
                    <a:srgbClr val="000000">
                      <a:alpha val="43137"/>
                    </a:srgbClr>
                  </a:outerShdw>
                </a:effectLst>
              </a:rPr>
              <a:t>Backup Generation or Cogeneration</a:t>
            </a:r>
          </a:p>
        </p:txBody>
      </p:sp>
      <p:sp>
        <p:nvSpPr>
          <p:cNvPr id="35" name="TextBox 18">
            <a:extLst>
              <a:ext uri="{FF2B5EF4-FFF2-40B4-BE49-F238E27FC236}">
                <a16:creationId xmlns:a16="http://schemas.microsoft.com/office/drawing/2014/main" id="{5227E59A-1B6A-44E1-A667-48803715F6B1}"/>
              </a:ext>
            </a:extLst>
          </p:cNvPr>
          <p:cNvSpPr txBox="1">
            <a:spLocks noChangeArrowheads="1"/>
          </p:cNvSpPr>
          <p:nvPr/>
        </p:nvSpPr>
        <p:spPr bwMode="auto">
          <a:xfrm>
            <a:off x="1117601" y="1396643"/>
            <a:ext cx="1645015" cy="328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17" tIns="60959" rIns="121917" bIns="60959">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a:r>
              <a:rPr lang="en-US" altLang="en-US" sz="1333" b="1" dirty="0">
                <a:solidFill>
                  <a:prstClr val="black"/>
                </a:solidFill>
                <a:effectLst>
                  <a:outerShdw blurRad="38100" dist="38100" dir="2700000" algn="tl">
                    <a:srgbClr val="000000">
                      <a:alpha val="43137"/>
                    </a:srgbClr>
                  </a:outerShdw>
                </a:effectLst>
              </a:rPr>
              <a:t>Switching Relays</a:t>
            </a:r>
          </a:p>
        </p:txBody>
      </p:sp>
      <p:sp>
        <p:nvSpPr>
          <p:cNvPr id="37" name="TextBox 18">
            <a:extLst>
              <a:ext uri="{FF2B5EF4-FFF2-40B4-BE49-F238E27FC236}">
                <a16:creationId xmlns:a16="http://schemas.microsoft.com/office/drawing/2014/main" id="{0E01FCDA-4261-47C8-8242-E548E0D8D547}"/>
              </a:ext>
            </a:extLst>
          </p:cNvPr>
          <p:cNvSpPr txBox="1">
            <a:spLocks noChangeArrowheads="1"/>
          </p:cNvSpPr>
          <p:nvPr/>
        </p:nvSpPr>
        <p:spPr bwMode="auto">
          <a:xfrm>
            <a:off x="4692570" y="1980956"/>
            <a:ext cx="1577117" cy="533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17" tIns="60959" rIns="121917" bIns="60959">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US" altLang="en-US" sz="1333" b="1" dirty="0">
                <a:solidFill>
                  <a:prstClr val="black"/>
                </a:solidFill>
                <a:effectLst>
                  <a:outerShdw blurRad="38100" dist="38100" dir="2700000" algn="tl">
                    <a:srgbClr val="000000">
                      <a:alpha val="43137"/>
                    </a:srgbClr>
                  </a:outerShdw>
                </a:effectLst>
              </a:rPr>
              <a:t>AC Line Plant Input Distribution</a:t>
            </a:r>
          </a:p>
        </p:txBody>
      </p:sp>
      <p:pic>
        <p:nvPicPr>
          <p:cNvPr id="38" name="Picture 2" descr="https://chronicle.com/img/photos/biz/photo_11383_carousel.jpg">
            <a:extLst>
              <a:ext uri="{FF2B5EF4-FFF2-40B4-BE49-F238E27FC236}">
                <a16:creationId xmlns:a16="http://schemas.microsoft.com/office/drawing/2014/main" id="{51AE7743-550D-4165-801F-F955E98FDA45}"/>
              </a:ext>
            </a:extLst>
          </p:cNvPr>
          <p:cNvPicPr>
            <a:picLocks noChangeAspect="1" noChangeArrowheads="1"/>
          </p:cNvPicPr>
          <p:nvPr/>
        </p:nvPicPr>
        <p:blipFill>
          <a:blip r:embed="rId9" cstate="print"/>
          <a:srcRect/>
          <a:stretch>
            <a:fillRect/>
          </a:stretch>
        </p:blipFill>
        <p:spPr bwMode="auto">
          <a:xfrm>
            <a:off x="5435696" y="3030546"/>
            <a:ext cx="1219200" cy="975359"/>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39" name="TextBox 2">
            <a:extLst>
              <a:ext uri="{FF2B5EF4-FFF2-40B4-BE49-F238E27FC236}">
                <a16:creationId xmlns:a16="http://schemas.microsoft.com/office/drawing/2014/main" id="{24445923-87D4-4D2A-A881-561BE76888AC}"/>
              </a:ext>
            </a:extLst>
          </p:cNvPr>
          <p:cNvSpPr txBox="1">
            <a:spLocks noChangeArrowheads="1"/>
          </p:cNvSpPr>
          <p:nvPr/>
        </p:nvSpPr>
        <p:spPr bwMode="auto">
          <a:xfrm>
            <a:off x="8745403" y="3052637"/>
            <a:ext cx="1208032" cy="574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17" tIns="60959" rIns="121917" bIns="60959">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US" altLang="en-US" sz="1467" b="1" dirty="0">
                <a:solidFill>
                  <a:srgbClr val="FFC000"/>
                </a:solidFill>
                <a:effectLst>
                  <a:outerShdw blurRad="38100" dist="38100" dir="2700000" algn="tl">
                    <a:srgbClr val="000000">
                      <a:alpha val="43137"/>
                    </a:srgbClr>
                  </a:outerShdw>
                </a:effectLst>
              </a:rPr>
              <a:t>Air Handler Filtration</a:t>
            </a:r>
          </a:p>
        </p:txBody>
      </p:sp>
      <p:sp>
        <p:nvSpPr>
          <p:cNvPr id="28" name="TextBox 15">
            <a:extLst>
              <a:ext uri="{FF2B5EF4-FFF2-40B4-BE49-F238E27FC236}">
                <a16:creationId xmlns:a16="http://schemas.microsoft.com/office/drawing/2014/main" id="{62F39FCF-DE5A-4333-87FA-49C838FE1244}"/>
              </a:ext>
            </a:extLst>
          </p:cNvPr>
          <p:cNvSpPr txBox="1">
            <a:spLocks noChangeArrowheads="1"/>
          </p:cNvSpPr>
          <p:nvPr/>
        </p:nvSpPr>
        <p:spPr bwMode="auto">
          <a:xfrm>
            <a:off x="7084459" y="6031412"/>
            <a:ext cx="2383659" cy="759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17" tIns="60959" rIns="121917" bIns="60959">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US" altLang="en-US" sz="2667" b="1" dirty="0">
                <a:solidFill>
                  <a:schemeClr val="tx2">
                    <a:lumMod val="75000"/>
                  </a:schemeClr>
                </a:solidFill>
                <a:effectLst>
                  <a:outerShdw blurRad="38100" dist="38100" dir="2700000" algn="tl">
                    <a:srgbClr val="000000">
                      <a:alpha val="43137"/>
                    </a:srgbClr>
                  </a:outerShdw>
                </a:effectLst>
              </a:rPr>
              <a:t>Bonitron UPD </a:t>
            </a:r>
            <a:r>
              <a:rPr lang="en-US" altLang="en-US" sz="1467" b="1" dirty="0">
                <a:effectLst>
                  <a:outerShdw blurRad="38100" dist="38100" dir="2700000" algn="tl">
                    <a:srgbClr val="000000">
                      <a:alpha val="43137"/>
                    </a:srgbClr>
                  </a:outerShdw>
                </a:effectLst>
              </a:rPr>
              <a:t>VSD DC Bus Backup</a:t>
            </a:r>
          </a:p>
        </p:txBody>
      </p:sp>
    </p:spTree>
    <p:extLst>
      <p:ext uri="{BB962C8B-B14F-4D97-AF65-F5344CB8AC3E}">
        <p14:creationId xmlns:p14="http://schemas.microsoft.com/office/powerpoint/2010/main" val="66689867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Critical Process Protection</a:t>
            </a:r>
          </a:p>
        </p:txBody>
      </p:sp>
      <p:sp>
        <p:nvSpPr>
          <p:cNvPr id="4" name="Slide Number Placeholder 3"/>
          <p:cNvSpPr>
            <a:spLocks noGrp="1"/>
          </p:cNvSpPr>
          <p:nvPr>
            <p:ph type="sldNum" sz="quarter" idx="12"/>
          </p:nvPr>
        </p:nvSpPr>
        <p:spPr>
          <a:xfrm>
            <a:off x="11652653" y="6443775"/>
            <a:ext cx="508000" cy="365125"/>
          </a:xfrm>
        </p:spPr>
        <p:txBody>
          <a:bodyPr/>
          <a:lstStyle/>
          <a:p>
            <a:fld id="{2DCF9265-753A-4102-AD2A-ECBD63CB3D46}" type="slidenum">
              <a:rPr lang="en-US" smtClean="0">
                <a:solidFill>
                  <a:prstClr val="black">
                    <a:tint val="75000"/>
                  </a:prstClr>
                </a:solidFill>
              </a:rPr>
              <a:pPr/>
              <a:t>47</a:t>
            </a:fld>
            <a:endParaRPr lang="en-US" dirty="0">
              <a:solidFill>
                <a:prstClr val="black">
                  <a:tint val="75000"/>
                </a:prstClr>
              </a:solidFill>
            </a:endParaRPr>
          </a:p>
        </p:txBody>
      </p:sp>
      <p:pic>
        <p:nvPicPr>
          <p:cNvPr id="4099" name="Picture 3" descr="C:\Users\Todd\Desktop\Blocks_HVAC_3460D_RideThru_20130910.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95668" y="1229747"/>
            <a:ext cx="6439969" cy="332152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9" name="Diagram 8"/>
          <p:cNvGraphicFramePr/>
          <p:nvPr>
            <p:extLst>
              <p:ext uri="{D42A27DB-BD31-4B8C-83A1-F6EECF244321}">
                <p14:modId xmlns:p14="http://schemas.microsoft.com/office/powerpoint/2010/main" val="3204808493"/>
              </p:ext>
            </p:extLst>
          </p:nvPr>
        </p:nvGraphicFramePr>
        <p:xfrm>
          <a:off x="198412" y="1325403"/>
          <a:ext cx="3138125" cy="5461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13" name="Diagram 12"/>
          <p:cNvGraphicFramePr/>
          <p:nvPr/>
        </p:nvGraphicFramePr>
        <p:xfrm>
          <a:off x="3534868" y="4716281"/>
          <a:ext cx="2561133" cy="2210604"/>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pic>
        <p:nvPicPr>
          <p:cNvPr id="4100" name="Picture 4" descr="C:\Users\Todd\Desktop\Tooling2.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669885" y="4411591"/>
            <a:ext cx="6278276" cy="213105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http://upload.wikimedia.org/wikipedia/commons/f/f5/Chiller_and_Heat_Pump.jp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352800" y="1871395"/>
            <a:ext cx="2802627" cy="2262455"/>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a:extLst>
              <a:ext uri="{FF2B5EF4-FFF2-40B4-BE49-F238E27FC236}">
                <a16:creationId xmlns:a16="http://schemas.microsoft.com/office/drawing/2014/main" id="{46890E85-52DC-4CBA-8DB9-335E003930AD}"/>
              </a:ext>
            </a:extLst>
          </p:cNvPr>
          <p:cNvSpPr txBox="1">
            <a:spLocks/>
          </p:cNvSpPr>
          <p:nvPr/>
        </p:nvSpPr>
        <p:spPr>
          <a:xfrm>
            <a:off x="0" y="987213"/>
            <a:ext cx="3962400" cy="270456"/>
          </a:xfrm>
          <a:prstGeom prst="rect">
            <a:avLst/>
          </a:prstGeom>
          <a:solidFill>
            <a:srgbClr val="C00000"/>
          </a:solidFill>
        </p:spPr>
        <p:style>
          <a:lnRef idx="3">
            <a:schemeClr val="lt1"/>
          </a:lnRef>
          <a:fillRef idx="1">
            <a:schemeClr val="accent2"/>
          </a:fillRef>
          <a:effectRef idx="1">
            <a:schemeClr val="accent2"/>
          </a:effectRef>
          <a:fontRef idx="minor">
            <a:schemeClr val="lt1"/>
          </a:fontRef>
        </p:style>
        <p:txBody>
          <a:bodyPr vert="horz" lIns="121920" tIns="60960" rIns="121920" bIns="60960" rtlCol="0" anchor="ctr">
            <a:noAutofit/>
          </a:bodyPr>
          <a:lstStyle>
            <a:lvl1pPr algn="ctr" rtl="0" fontAlgn="base">
              <a:spcBef>
                <a:spcPct val="0"/>
              </a:spcBef>
              <a:spcAft>
                <a:spcPct val="0"/>
              </a:spcAft>
              <a:defRPr sz="3600" kern="1200">
                <a:solidFill>
                  <a:schemeClr val="lt1"/>
                </a:solidFill>
                <a:effectLst>
                  <a:outerShdw blurRad="38100" dist="38100" dir="2700000" algn="tl">
                    <a:srgbClr val="000000">
                      <a:alpha val="43137"/>
                    </a:srgbClr>
                  </a:outerShdw>
                </a:effectLst>
                <a:latin typeface="+mn-lt"/>
                <a:ea typeface="+mn-ea"/>
                <a:cs typeface="+mn-cs"/>
              </a:defRPr>
            </a:lvl1pPr>
            <a:lvl2pPr algn="ctr" rtl="0" fontAlgn="base">
              <a:spcBef>
                <a:spcPct val="0"/>
              </a:spcBef>
              <a:spcAft>
                <a:spcPct val="0"/>
              </a:spcAft>
              <a:defRPr sz="3600">
                <a:solidFill>
                  <a:schemeClr val="lt1"/>
                </a:solidFill>
                <a:latin typeface="+mn-lt"/>
                <a:ea typeface="+mn-ea"/>
                <a:cs typeface="+mn-cs"/>
              </a:defRPr>
            </a:lvl2pPr>
            <a:lvl3pPr algn="ctr" rtl="0" fontAlgn="base">
              <a:spcBef>
                <a:spcPct val="0"/>
              </a:spcBef>
              <a:spcAft>
                <a:spcPct val="0"/>
              </a:spcAft>
              <a:defRPr sz="3600">
                <a:solidFill>
                  <a:schemeClr val="lt1"/>
                </a:solidFill>
                <a:latin typeface="+mn-lt"/>
                <a:ea typeface="+mn-ea"/>
                <a:cs typeface="+mn-cs"/>
              </a:defRPr>
            </a:lvl3pPr>
            <a:lvl4pPr algn="ctr" rtl="0" fontAlgn="base">
              <a:spcBef>
                <a:spcPct val="0"/>
              </a:spcBef>
              <a:spcAft>
                <a:spcPct val="0"/>
              </a:spcAft>
              <a:defRPr sz="3600">
                <a:solidFill>
                  <a:schemeClr val="lt1"/>
                </a:solidFill>
                <a:latin typeface="+mn-lt"/>
                <a:ea typeface="+mn-ea"/>
                <a:cs typeface="+mn-cs"/>
              </a:defRPr>
            </a:lvl4pPr>
            <a:lvl5pPr algn="ctr" rtl="0" fontAlgn="base">
              <a:spcBef>
                <a:spcPct val="0"/>
              </a:spcBef>
              <a:spcAft>
                <a:spcPct val="0"/>
              </a:spcAft>
              <a:defRPr sz="3600">
                <a:solidFill>
                  <a:schemeClr val="lt1"/>
                </a:solidFill>
                <a:latin typeface="+mn-lt"/>
                <a:ea typeface="+mn-ea"/>
                <a:cs typeface="+mn-cs"/>
              </a:defRPr>
            </a:lvl5pPr>
            <a:lvl6pPr marL="457200" algn="ctr" rtl="0" fontAlgn="base">
              <a:spcBef>
                <a:spcPct val="0"/>
              </a:spcBef>
              <a:spcAft>
                <a:spcPct val="0"/>
              </a:spcAft>
              <a:defRPr sz="3600">
                <a:solidFill>
                  <a:schemeClr val="lt1"/>
                </a:solidFill>
                <a:latin typeface="+mn-lt"/>
                <a:ea typeface="+mn-ea"/>
                <a:cs typeface="+mn-cs"/>
              </a:defRPr>
            </a:lvl6pPr>
            <a:lvl7pPr marL="914400" algn="ctr" rtl="0" fontAlgn="base">
              <a:spcBef>
                <a:spcPct val="0"/>
              </a:spcBef>
              <a:spcAft>
                <a:spcPct val="0"/>
              </a:spcAft>
              <a:defRPr sz="3600">
                <a:solidFill>
                  <a:schemeClr val="lt1"/>
                </a:solidFill>
                <a:latin typeface="+mn-lt"/>
                <a:ea typeface="+mn-ea"/>
                <a:cs typeface="+mn-cs"/>
              </a:defRPr>
            </a:lvl7pPr>
            <a:lvl8pPr marL="1371600" algn="ctr" rtl="0" fontAlgn="base">
              <a:spcBef>
                <a:spcPct val="0"/>
              </a:spcBef>
              <a:spcAft>
                <a:spcPct val="0"/>
              </a:spcAft>
              <a:defRPr sz="3600">
                <a:solidFill>
                  <a:schemeClr val="lt1"/>
                </a:solidFill>
                <a:latin typeface="+mn-lt"/>
                <a:ea typeface="+mn-ea"/>
                <a:cs typeface="+mn-cs"/>
              </a:defRPr>
            </a:lvl8pPr>
            <a:lvl9pPr marL="1828800" algn="ctr" rtl="0" fontAlgn="base">
              <a:spcBef>
                <a:spcPct val="0"/>
              </a:spcBef>
              <a:spcAft>
                <a:spcPct val="0"/>
              </a:spcAft>
              <a:defRPr sz="3600">
                <a:solidFill>
                  <a:schemeClr val="lt1"/>
                </a:solidFill>
                <a:latin typeface="+mn-lt"/>
                <a:ea typeface="+mn-ea"/>
                <a:cs typeface="+mn-cs"/>
              </a:defRPr>
            </a:lvl9pPr>
          </a:lstStyle>
          <a:p>
            <a:r>
              <a:rPr lang="en-US" sz="1333" b="1" dirty="0"/>
              <a:t>Single UPD – Multiple Drives M3460D Diode Sharing </a:t>
            </a:r>
          </a:p>
        </p:txBody>
      </p:sp>
      <p:pic>
        <p:nvPicPr>
          <p:cNvPr id="12" name="Picture 11">
            <a:extLst>
              <a:ext uri="{FF2B5EF4-FFF2-40B4-BE49-F238E27FC236}">
                <a16:creationId xmlns:a16="http://schemas.microsoft.com/office/drawing/2014/main" id="{2B6784F5-F24B-49E5-AD5E-1274856591D1}"/>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0530057" y="3809566"/>
            <a:ext cx="711200" cy="657492"/>
          </a:xfrm>
          <a:prstGeom prst="rect">
            <a:avLst/>
          </a:prstGeom>
        </p:spPr>
      </p:pic>
      <p:pic>
        <p:nvPicPr>
          <p:cNvPr id="14" name="Picture 13">
            <a:extLst>
              <a:ext uri="{FF2B5EF4-FFF2-40B4-BE49-F238E27FC236}">
                <a16:creationId xmlns:a16="http://schemas.microsoft.com/office/drawing/2014/main" id="{92FF2C53-9BAF-4754-A484-A78FAFE734B4}"/>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0530058" y="5964516"/>
            <a:ext cx="747543" cy="691089"/>
          </a:xfrm>
          <a:prstGeom prst="rect">
            <a:avLst/>
          </a:prstGeom>
        </p:spPr>
      </p:pic>
    </p:spTree>
    <p:extLst>
      <p:ext uri="{BB962C8B-B14F-4D97-AF65-F5344CB8AC3E}">
        <p14:creationId xmlns:p14="http://schemas.microsoft.com/office/powerpoint/2010/main" val="252224218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3" name="Picture 2" descr="http://3.bp.blogspot.com/_2iacfFTUzCM/TBhWKB7c9yI/AAAAAAAABAk/YxmqT3g458I/s320/global+foundries.jpg"/>
          <p:cNvPicPr>
            <a:picLocks noChangeAspect="1" noChangeArrowheads="1"/>
          </p:cNvPicPr>
          <p:nvPr/>
        </p:nvPicPr>
        <p:blipFill>
          <a:blip r:embed="rId3">
            <a:extLst>
              <a:ext uri="{28A0092B-C50C-407E-A947-70E740481C1C}">
                <a14:useLocalDpi xmlns:a14="http://schemas.microsoft.com/office/drawing/2010/main" val="0"/>
              </a:ext>
            </a:extLst>
          </a:blip>
          <a:srcRect t="15190"/>
          <a:stretch>
            <a:fillRect/>
          </a:stretch>
        </p:blipFill>
        <p:spPr bwMode="auto">
          <a:xfrm>
            <a:off x="8816103" y="942972"/>
            <a:ext cx="2032000" cy="11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83601" y="2419353"/>
            <a:ext cx="3708401" cy="3956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269" y="2541496"/>
            <a:ext cx="3555999" cy="38606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63" name="Picture 63" descr="C:\Documents and Settings\Vince\Local Settings\Temporary Internet Files\Content.IE5\2XCDIHAD\MPj04026910000[1].jpg"/>
          <p:cNvPicPr>
            <a:picLocks noChangeAspect="1" noChangeArrowheads="1"/>
          </p:cNvPicPr>
          <p:nvPr/>
        </p:nvPicPr>
        <p:blipFill>
          <a:blip r:embed="rId6"/>
          <a:srcRect/>
          <a:stretch>
            <a:fillRect/>
          </a:stretch>
        </p:blipFill>
        <p:spPr bwMode="auto">
          <a:xfrm>
            <a:off x="10566401" y="2514600"/>
            <a:ext cx="1380067" cy="1955800"/>
          </a:xfrm>
          <a:prstGeom prst="rect">
            <a:avLst/>
          </a:prstGeom>
          <a:ln>
            <a:noFill/>
          </a:ln>
          <a:effectLst>
            <a:outerShdw blurRad="292100" dist="139700" dir="2700000" algn="tl" rotWithShape="0">
              <a:srgbClr val="333333">
                <a:alpha val="65000"/>
              </a:srgbClr>
            </a:outerShdw>
          </a:effectLst>
        </p:spPr>
      </p:pic>
      <p:graphicFrame>
        <p:nvGraphicFramePr>
          <p:cNvPr id="67" name="Diagram 66"/>
          <p:cNvGraphicFramePr/>
          <p:nvPr>
            <p:extLst>
              <p:ext uri="{D42A27DB-BD31-4B8C-83A1-F6EECF244321}">
                <p14:modId xmlns:p14="http://schemas.microsoft.com/office/powerpoint/2010/main" val="2271958956"/>
              </p:ext>
            </p:extLst>
          </p:nvPr>
        </p:nvGraphicFramePr>
        <p:xfrm>
          <a:off x="3916187" y="838665"/>
          <a:ext cx="4518215" cy="482966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68" name="Title 1"/>
          <p:cNvSpPr txBox="1">
            <a:spLocks/>
          </p:cNvSpPr>
          <p:nvPr/>
        </p:nvSpPr>
        <p:spPr>
          <a:xfrm>
            <a:off x="3860800" y="1"/>
            <a:ext cx="8331200" cy="847724"/>
          </a:xfrm>
          <a:prstGeom prst="rect">
            <a:avLst/>
          </a:prstGeom>
        </p:spPr>
        <p:txBody>
          <a:bodyPr/>
          <a:lstStyle/>
          <a:p>
            <a:pPr algn="ctr">
              <a:defRPr/>
            </a:pPr>
            <a:r>
              <a:rPr lang="en-US" sz="4800" b="1" dirty="0">
                <a:solidFill>
                  <a:schemeClr val="bg1"/>
                </a:solidFill>
                <a:effectLst>
                  <a:outerShdw blurRad="38100" dist="38100" dir="2700000" algn="tl">
                    <a:srgbClr val="000000">
                      <a:alpha val="43137"/>
                    </a:srgbClr>
                  </a:outerShdw>
                </a:effectLst>
                <a:latin typeface="+mj-lt"/>
                <a:ea typeface="+mj-ea"/>
                <a:cs typeface="+mj-cs"/>
              </a:rPr>
              <a:t>Critical Application Examples</a:t>
            </a:r>
          </a:p>
        </p:txBody>
      </p:sp>
      <p:sp>
        <p:nvSpPr>
          <p:cNvPr id="73" name="TextBox 72"/>
          <p:cNvSpPr txBox="1"/>
          <p:nvPr/>
        </p:nvSpPr>
        <p:spPr>
          <a:xfrm>
            <a:off x="10750300" y="1553258"/>
            <a:ext cx="1117600" cy="338554"/>
          </a:xfrm>
          <a:prstGeom prst="rect">
            <a:avLst/>
          </a:prstGeom>
          <a:noFill/>
        </p:spPr>
        <p:txBody>
          <a:bodyPr>
            <a:spAutoFit/>
          </a:bodyPr>
          <a:lstStyle/>
          <a:p>
            <a:pPr algn="r">
              <a:defRPr/>
            </a:pPr>
            <a:r>
              <a:rPr lang="en-US" sz="1600" b="1" dirty="0">
                <a:solidFill>
                  <a:srgbClr val="C00000"/>
                </a:solidFill>
                <a:effectLst>
                  <a:outerShdw blurRad="38100" dist="38100" dir="2700000" algn="tl">
                    <a:srgbClr val="000000">
                      <a:alpha val="43137"/>
                    </a:srgbClr>
                  </a:outerShdw>
                </a:effectLst>
              </a:rPr>
              <a:t>Singapore</a:t>
            </a:r>
          </a:p>
        </p:txBody>
      </p:sp>
      <p:sp>
        <p:nvSpPr>
          <p:cNvPr id="74" name="TextBox 73"/>
          <p:cNvSpPr txBox="1"/>
          <p:nvPr/>
        </p:nvSpPr>
        <p:spPr>
          <a:xfrm>
            <a:off x="955880" y="1815642"/>
            <a:ext cx="1888920" cy="420564"/>
          </a:xfrm>
          <a:prstGeom prst="rect">
            <a:avLst/>
          </a:prstGeom>
          <a:noFill/>
        </p:spPr>
        <p:txBody>
          <a:bodyPr wrap="square">
            <a:spAutoFit/>
          </a:bodyPr>
          <a:lstStyle/>
          <a:p>
            <a:pPr algn="r">
              <a:defRPr/>
            </a:pPr>
            <a:r>
              <a:rPr lang="en-US" sz="2133" b="1" dirty="0">
                <a:solidFill>
                  <a:srgbClr val="C00000"/>
                </a:solidFill>
                <a:effectLst>
                  <a:outerShdw blurRad="38100" dist="38100" dir="2700000" algn="tl">
                    <a:srgbClr val="000000">
                      <a:alpha val="43137"/>
                    </a:srgbClr>
                  </a:outerShdw>
                </a:effectLst>
              </a:rPr>
              <a:t>Taiwan, USA</a:t>
            </a:r>
          </a:p>
        </p:txBody>
      </p:sp>
      <p:sp>
        <p:nvSpPr>
          <p:cNvPr id="75" name="Slide Number Placeholder 74"/>
          <p:cNvSpPr>
            <a:spLocks noGrp="1"/>
          </p:cNvSpPr>
          <p:nvPr>
            <p:ph type="sldNum" sz="quarter" idx="12"/>
          </p:nvPr>
        </p:nvSpPr>
        <p:spPr>
          <a:xfrm>
            <a:off x="11052113" y="6356352"/>
            <a:ext cx="530287" cy="365125"/>
          </a:xfrm>
        </p:spPr>
        <p:txBody>
          <a:bodyPr/>
          <a:lstStyle>
            <a:lvl1pPr>
              <a:defRPr>
                <a:solidFill>
                  <a:schemeClr val="tx1"/>
                </a:solidFill>
                <a:latin typeface="Arial" panose="020B0604020202020204" pitchFamily="34" charset="0"/>
              </a:defRPr>
            </a:lvl1pPr>
            <a:lvl2pPr marL="990550" indent="-380981">
              <a:defRPr>
                <a:solidFill>
                  <a:schemeClr val="tx1"/>
                </a:solidFill>
                <a:latin typeface="Arial" panose="020B0604020202020204" pitchFamily="34" charset="0"/>
              </a:defRPr>
            </a:lvl2pPr>
            <a:lvl3pPr marL="1523925" indent="-304784">
              <a:defRPr>
                <a:solidFill>
                  <a:schemeClr val="tx1"/>
                </a:solidFill>
                <a:latin typeface="Arial" panose="020B0604020202020204" pitchFamily="34" charset="0"/>
              </a:defRPr>
            </a:lvl3pPr>
            <a:lvl4pPr marL="2133493" indent="-304784">
              <a:defRPr>
                <a:solidFill>
                  <a:schemeClr val="tx1"/>
                </a:solidFill>
                <a:latin typeface="Arial" panose="020B0604020202020204" pitchFamily="34" charset="0"/>
              </a:defRPr>
            </a:lvl4pPr>
            <a:lvl5pPr marL="2743062" indent="-304784">
              <a:defRPr>
                <a:solidFill>
                  <a:schemeClr val="tx1"/>
                </a:solidFill>
                <a:latin typeface="Arial" panose="020B0604020202020204" pitchFamily="34" charset="0"/>
              </a:defRPr>
            </a:lvl5pPr>
            <a:lvl6pPr marL="3352632" indent="-304784" fontAlgn="base">
              <a:spcBef>
                <a:spcPct val="0"/>
              </a:spcBef>
              <a:spcAft>
                <a:spcPct val="0"/>
              </a:spcAft>
              <a:defRPr>
                <a:solidFill>
                  <a:schemeClr val="tx1"/>
                </a:solidFill>
                <a:latin typeface="Arial" panose="020B0604020202020204" pitchFamily="34" charset="0"/>
              </a:defRPr>
            </a:lvl6pPr>
            <a:lvl7pPr marL="3962202" indent="-304784" fontAlgn="base">
              <a:spcBef>
                <a:spcPct val="0"/>
              </a:spcBef>
              <a:spcAft>
                <a:spcPct val="0"/>
              </a:spcAft>
              <a:defRPr>
                <a:solidFill>
                  <a:schemeClr val="tx1"/>
                </a:solidFill>
                <a:latin typeface="Arial" panose="020B0604020202020204" pitchFamily="34" charset="0"/>
              </a:defRPr>
            </a:lvl7pPr>
            <a:lvl8pPr marL="4571772" indent="-304784" fontAlgn="base">
              <a:spcBef>
                <a:spcPct val="0"/>
              </a:spcBef>
              <a:spcAft>
                <a:spcPct val="0"/>
              </a:spcAft>
              <a:defRPr>
                <a:solidFill>
                  <a:schemeClr val="tx1"/>
                </a:solidFill>
                <a:latin typeface="Arial" panose="020B0604020202020204" pitchFamily="34" charset="0"/>
              </a:defRPr>
            </a:lvl8pPr>
            <a:lvl9pPr marL="5181341" indent="-304784" fontAlgn="base">
              <a:spcBef>
                <a:spcPct val="0"/>
              </a:spcBef>
              <a:spcAft>
                <a:spcPct val="0"/>
              </a:spcAft>
              <a:defRPr>
                <a:solidFill>
                  <a:schemeClr val="tx1"/>
                </a:solidFill>
                <a:latin typeface="Arial" panose="020B0604020202020204" pitchFamily="34" charset="0"/>
              </a:defRPr>
            </a:lvl9pPr>
          </a:lstStyle>
          <a:p>
            <a:fld id="{3369AC40-DBE8-4D71-BADD-D198FDD03EDD}" type="slidenum">
              <a:rPr lang="en-US" altLang="en-US">
                <a:solidFill>
                  <a:srgbClr val="898989"/>
                </a:solidFill>
                <a:latin typeface="Calibri" panose="020F0502020204030204" pitchFamily="34" charset="0"/>
              </a:rPr>
              <a:pPr/>
              <a:t>48</a:t>
            </a:fld>
            <a:endParaRPr lang="en-US" altLang="en-US">
              <a:solidFill>
                <a:srgbClr val="898989"/>
              </a:solidFill>
              <a:latin typeface="Calibri" panose="020F0502020204030204" pitchFamily="34" charset="0"/>
            </a:endParaRPr>
          </a:p>
        </p:txBody>
      </p:sp>
      <p:pic>
        <p:nvPicPr>
          <p:cNvPr id="49162" name="Picture 5"/>
          <p:cNvPicPr>
            <a:picLocks noChangeAspect="1" noChangeArrowheads="1"/>
          </p:cNvPicPr>
          <p:nvPr/>
        </p:nvPicPr>
        <p:blipFill>
          <a:blip r:embed="rId12">
            <a:extLst>
              <a:ext uri="{28A0092B-C50C-407E-A947-70E740481C1C}">
                <a14:useLocalDpi xmlns:a14="http://schemas.microsoft.com/office/drawing/2010/main" val="0"/>
              </a:ext>
            </a:extLst>
          </a:blip>
          <a:srcRect b="7538"/>
          <a:stretch>
            <a:fillRect/>
          </a:stretch>
        </p:blipFill>
        <p:spPr bwMode="auto">
          <a:xfrm>
            <a:off x="229742" y="1538367"/>
            <a:ext cx="1062545" cy="768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4"/>
          <p:cNvSpPr txBox="1"/>
          <p:nvPr/>
        </p:nvSpPr>
        <p:spPr>
          <a:xfrm>
            <a:off x="522939" y="2329934"/>
            <a:ext cx="2946400" cy="338554"/>
          </a:xfrm>
          <a:prstGeom prst="rect">
            <a:avLst/>
          </a:prstGeom>
          <a:noFill/>
        </p:spPr>
        <p:txBody>
          <a:bodyPr>
            <a:spAutoFit/>
          </a:bodyPr>
          <a:lstStyle/>
          <a:p>
            <a:pPr>
              <a:defRPr/>
            </a:pPr>
            <a:r>
              <a:rPr lang="en-US" sz="1600" b="1" dirty="0">
                <a:solidFill>
                  <a:schemeClr val="tx2"/>
                </a:solidFill>
                <a:effectLst>
                  <a:outerShdw blurRad="38100" dist="38100" dir="2700000" algn="tl">
                    <a:srgbClr val="000000">
                      <a:alpha val="43137"/>
                    </a:srgbClr>
                  </a:outerShdw>
                </a:effectLst>
              </a:rPr>
              <a:t>90-Second Full Outage</a:t>
            </a:r>
          </a:p>
        </p:txBody>
      </p:sp>
      <p:sp>
        <p:nvSpPr>
          <p:cNvPr id="16" name="TextBox 15"/>
          <p:cNvSpPr txBox="1"/>
          <p:nvPr/>
        </p:nvSpPr>
        <p:spPr>
          <a:xfrm>
            <a:off x="9132047" y="2145269"/>
            <a:ext cx="2540000" cy="338554"/>
          </a:xfrm>
          <a:prstGeom prst="rect">
            <a:avLst/>
          </a:prstGeom>
          <a:noFill/>
        </p:spPr>
        <p:txBody>
          <a:bodyPr>
            <a:spAutoFit/>
          </a:bodyPr>
          <a:lstStyle/>
          <a:p>
            <a:pPr algn="r">
              <a:defRPr/>
            </a:pPr>
            <a:r>
              <a:rPr lang="en-US" sz="1600" b="1" dirty="0">
                <a:solidFill>
                  <a:schemeClr val="tx2"/>
                </a:solidFill>
                <a:effectLst>
                  <a:outerShdw blurRad="38100" dist="38100" dir="2700000" algn="tl">
                    <a:srgbClr val="000000">
                      <a:alpha val="43137"/>
                    </a:srgbClr>
                  </a:outerShdw>
                </a:effectLst>
              </a:rPr>
              <a:t>2-Second 50% 3-Phase Sag</a:t>
            </a:r>
          </a:p>
        </p:txBody>
      </p:sp>
      <p:sp>
        <p:nvSpPr>
          <p:cNvPr id="14" name="Title 1">
            <a:extLst>
              <a:ext uri="{FF2B5EF4-FFF2-40B4-BE49-F238E27FC236}">
                <a16:creationId xmlns:a16="http://schemas.microsoft.com/office/drawing/2014/main" id="{30891757-7A78-4A2A-B632-8C522194D5C3}"/>
              </a:ext>
            </a:extLst>
          </p:cNvPr>
          <p:cNvSpPr txBox="1">
            <a:spLocks/>
          </p:cNvSpPr>
          <p:nvPr/>
        </p:nvSpPr>
        <p:spPr>
          <a:xfrm>
            <a:off x="74547" y="989592"/>
            <a:ext cx="4425951" cy="442347"/>
          </a:xfrm>
          <a:prstGeom prst="rect">
            <a:avLst/>
          </a:prstGeom>
          <a:solidFill>
            <a:srgbClr val="C00000"/>
          </a:solidFill>
        </p:spPr>
        <p:style>
          <a:lnRef idx="3">
            <a:schemeClr val="lt1"/>
          </a:lnRef>
          <a:fillRef idx="1">
            <a:schemeClr val="accent2"/>
          </a:fillRef>
          <a:effectRef idx="1">
            <a:schemeClr val="accent2"/>
          </a:effectRef>
          <a:fontRef idx="minor">
            <a:schemeClr val="lt1"/>
          </a:fontRef>
        </p:style>
        <p:txBody>
          <a:bodyPr vert="horz" lIns="121920" tIns="60960" rIns="121920" bIns="60960" rtlCol="0" anchor="ctr">
            <a:noAutofit/>
          </a:bodyPr>
          <a:lstStyle>
            <a:lvl1pPr algn="ctr" rtl="0" fontAlgn="base">
              <a:spcBef>
                <a:spcPct val="0"/>
              </a:spcBef>
              <a:spcAft>
                <a:spcPct val="0"/>
              </a:spcAft>
              <a:defRPr sz="3600" kern="1200">
                <a:solidFill>
                  <a:schemeClr val="lt1"/>
                </a:solidFill>
                <a:effectLst>
                  <a:outerShdw blurRad="38100" dist="38100" dir="2700000" algn="tl">
                    <a:srgbClr val="000000">
                      <a:alpha val="43137"/>
                    </a:srgbClr>
                  </a:outerShdw>
                </a:effectLst>
                <a:latin typeface="+mn-lt"/>
                <a:ea typeface="+mn-ea"/>
                <a:cs typeface="+mn-cs"/>
              </a:defRPr>
            </a:lvl1pPr>
            <a:lvl2pPr algn="ctr" rtl="0" fontAlgn="base">
              <a:spcBef>
                <a:spcPct val="0"/>
              </a:spcBef>
              <a:spcAft>
                <a:spcPct val="0"/>
              </a:spcAft>
              <a:defRPr sz="3600">
                <a:solidFill>
                  <a:schemeClr val="lt1"/>
                </a:solidFill>
                <a:latin typeface="+mn-lt"/>
                <a:ea typeface="+mn-ea"/>
                <a:cs typeface="+mn-cs"/>
              </a:defRPr>
            </a:lvl2pPr>
            <a:lvl3pPr algn="ctr" rtl="0" fontAlgn="base">
              <a:spcBef>
                <a:spcPct val="0"/>
              </a:spcBef>
              <a:spcAft>
                <a:spcPct val="0"/>
              </a:spcAft>
              <a:defRPr sz="3600">
                <a:solidFill>
                  <a:schemeClr val="lt1"/>
                </a:solidFill>
                <a:latin typeface="+mn-lt"/>
                <a:ea typeface="+mn-ea"/>
                <a:cs typeface="+mn-cs"/>
              </a:defRPr>
            </a:lvl3pPr>
            <a:lvl4pPr algn="ctr" rtl="0" fontAlgn="base">
              <a:spcBef>
                <a:spcPct val="0"/>
              </a:spcBef>
              <a:spcAft>
                <a:spcPct val="0"/>
              </a:spcAft>
              <a:defRPr sz="3600">
                <a:solidFill>
                  <a:schemeClr val="lt1"/>
                </a:solidFill>
                <a:latin typeface="+mn-lt"/>
                <a:ea typeface="+mn-ea"/>
                <a:cs typeface="+mn-cs"/>
              </a:defRPr>
            </a:lvl4pPr>
            <a:lvl5pPr algn="ctr" rtl="0" fontAlgn="base">
              <a:spcBef>
                <a:spcPct val="0"/>
              </a:spcBef>
              <a:spcAft>
                <a:spcPct val="0"/>
              </a:spcAft>
              <a:defRPr sz="3600">
                <a:solidFill>
                  <a:schemeClr val="lt1"/>
                </a:solidFill>
                <a:latin typeface="+mn-lt"/>
                <a:ea typeface="+mn-ea"/>
                <a:cs typeface="+mn-cs"/>
              </a:defRPr>
            </a:lvl5pPr>
            <a:lvl6pPr marL="457200" algn="ctr" rtl="0" fontAlgn="base">
              <a:spcBef>
                <a:spcPct val="0"/>
              </a:spcBef>
              <a:spcAft>
                <a:spcPct val="0"/>
              </a:spcAft>
              <a:defRPr sz="3600">
                <a:solidFill>
                  <a:schemeClr val="lt1"/>
                </a:solidFill>
                <a:latin typeface="+mn-lt"/>
                <a:ea typeface="+mn-ea"/>
                <a:cs typeface="+mn-cs"/>
              </a:defRPr>
            </a:lvl6pPr>
            <a:lvl7pPr marL="914400" algn="ctr" rtl="0" fontAlgn="base">
              <a:spcBef>
                <a:spcPct val="0"/>
              </a:spcBef>
              <a:spcAft>
                <a:spcPct val="0"/>
              </a:spcAft>
              <a:defRPr sz="3600">
                <a:solidFill>
                  <a:schemeClr val="lt1"/>
                </a:solidFill>
                <a:latin typeface="+mn-lt"/>
                <a:ea typeface="+mn-ea"/>
                <a:cs typeface="+mn-cs"/>
              </a:defRPr>
            </a:lvl7pPr>
            <a:lvl8pPr marL="1371600" algn="ctr" rtl="0" fontAlgn="base">
              <a:spcBef>
                <a:spcPct val="0"/>
              </a:spcBef>
              <a:spcAft>
                <a:spcPct val="0"/>
              </a:spcAft>
              <a:defRPr sz="3600">
                <a:solidFill>
                  <a:schemeClr val="lt1"/>
                </a:solidFill>
                <a:latin typeface="+mn-lt"/>
                <a:ea typeface="+mn-ea"/>
                <a:cs typeface="+mn-cs"/>
              </a:defRPr>
            </a:lvl8pPr>
            <a:lvl9pPr marL="1828800" algn="ctr" rtl="0" fontAlgn="base">
              <a:spcBef>
                <a:spcPct val="0"/>
              </a:spcBef>
              <a:spcAft>
                <a:spcPct val="0"/>
              </a:spcAft>
              <a:defRPr sz="3600">
                <a:solidFill>
                  <a:schemeClr val="lt1"/>
                </a:solidFill>
                <a:latin typeface="+mn-lt"/>
                <a:ea typeface="+mn-ea"/>
                <a:cs typeface="+mn-cs"/>
              </a:defRPr>
            </a:lvl9pPr>
          </a:lstStyle>
          <a:p>
            <a:r>
              <a:rPr lang="en-US" sz="1600" b="1" dirty="0"/>
              <a:t>Semiconductor – 90 Second Outage &amp; 50% Sags</a:t>
            </a:r>
          </a:p>
        </p:txBody>
      </p:sp>
      <p:pic>
        <p:nvPicPr>
          <p:cNvPr id="2054" name="Picture 6" descr="Micron - Winter Simulation Conference 2022">
            <a:extLst>
              <a:ext uri="{FF2B5EF4-FFF2-40B4-BE49-F238E27FC236}">
                <a16:creationId xmlns:a16="http://schemas.microsoft.com/office/drawing/2014/main" id="{EAA30BD7-F8B8-B250-5A0B-3841C614ADBE}"/>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9702528" y="1865460"/>
            <a:ext cx="984249" cy="29216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5" descr="Ride Thru Pictures.jpg">
            <a:extLst>
              <a:ext uri="{FF2B5EF4-FFF2-40B4-BE49-F238E27FC236}">
                <a16:creationId xmlns:a16="http://schemas.microsoft.com/office/drawing/2014/main" id="{59AFC0C9-3919-C61D-4DB9-BF6E54F2EA0F}"/>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49389" b="8100"/>
          <a:stretch/>
        </p:blipFill>
        <p:spPr bwMode="auto">
          <a:xfrm>
            <a:off x="8709489" y="2431705"/>
            <a:ext cx="1093511" cy="2207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5" descr="Ride Thru Pictures.jpg">
            <a:extLst>
              <a:ext uri="{FF2B5EF4-FFF2-40B4-BE49-F238E27FC236}">
                <a16:creationId xmlns:a16="http://schemas.microsoft.com/office/drawing/2014/main" id="{A806940C-050D-1CE9-7368-EC3E731DA057}"/>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49389" b="8100"/>
          <a:stretch/>
        </p:blipFill>
        <p:spPr bwMode="auto">
          <a:xfrm>
            <a:off x="229742" y="2793841"/>
            <a:ext cx="1062545" cy="199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descr="M5628 Battery Charger">
            <a:extLst>
              <a:ext uri="{FF2B5EF4-FFF2-40B4-BE49-F238E27FC236}">
                <a16:creationId xmlns:a16="http://schemas.microsoft.com/office/drawing/2014/main" id="{7A92CEF3-21B7-8288-80CB-1D3A5090C207}"/>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472909" y="2906227"/>
            <a:ext cx="937774" cy="16853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3445444"/>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29600" y="1498600"/>
            <a:ext cx="3962400" cy="467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2"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6400" y="1498602"/>
            <a:ext cx="2133600" cy="706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70" name="Picture 20" descr="M3460UR_Samsung_20080820_048.JPG"/>
          <p:cNvPicPr>
            <a:picLocks noChangeAspect="1"/>
          </p:cNvPicPr>
          <p:nvPr/>
        </p:nvPicPr>
        <p:blipFill>
          <a:blip r:embed="rId5"/>
          <a:srcRect/>
          <a:stretch>
            <a:fillRect/>
          </a:stretch>
        </p:blipFill>
        <p:spPr bwMode="auto">
          <a:xfrm>
            <a:off x="203202" y="2819400"/>
            <a:ext cx="2470151" cy="3759200"/>
          </a:xfrm>
          <a:prstGeom prst="rect">
            <a:avLst/>
          </a:prstGeom>
          <a:ln>
            <a:noFill/>
          </a:ln>
          <a:effectLst>
            <a:outerShdw blurRad="292100" dist="139700" dir="2700000" algn="tl" rotWithShape="0">
              <a:srgbClr val="333333">
                <a:alpha val="65000"/>
              </a:srgbClr>
            </a:outerShdw>
          </a:effectLst>
        </p:spPr>
      </p:pic>
      <p:pic>
        <p:nvPicPr>
          <p:cNvPr id="88071" name="Picture 23" descr="M3460UR-H150-150-D67,DP17,DP18,F,M5_046_20080826.JPG"/>
          <p:cNvPicPr>
            <a:picLocks noChangeAspect="1"/>
          </p:cNvPicPr>
          <p:nvPr/>
        </p:nvPicPr>
        <p:blipFill>
          <a:blip r:embed="rId6"/>
          <a:srcRect/>
          <a:stretch>
            <a:fillRect/>
          </a:stretch>
        </p:blipFill>
        <p:spPr bwMode="auto">
          <a:xfrm>
            <a:off x="2921000" y="2819400"/>
            <a:ext cx="2362200" cy="3759200"/>
          </a:xfrm>
          <a:prstGeom prst="rect">
            <a:avLst/>
          </a:prstGeom>
          <a:ln>
            <a:noFill/>
          </a:ln>
          <a:effectLst>
            <a:outerShdw blurRad="292100" dist="139700" dir="2700000" algn="tl" rotWithShape="0">
              <a:srgbClr val="333333">
                <a:alpha val="65000"/>
              </a:srgbClr>
            </a:outerShdw>
          </a:effectLst>
        </p:spPr>
      </p:pic>
      <p:graphicFrame>
        <p:nvGraphicFramePr>
          <p:cNvPr id="35" name="Diagram 34"/>
          <p:cNvGraphicFramePr/>
          <p:nvPr>
            <p:extLst>
              <p:ext uri="{D42A27DB-BD31-4B8C-83A1-F6EECF244321}">
                <p14:modId xmlns:p14="http://schemas.microsoft.com/office/powerpoint/2010/main" val="241991300"/>
              </p:ext>
            </p:extLst>
          </p:nvPr>
        </p:nvGraphicFramePr>
        <p:xfrm>
          <a:off x="5530847" y="987944"/>
          <a:ext cx="2540000" cy="44704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36" name="Title 1"/>
          <p:cNvSpPr txBox="1">
            <a:spLocks/>
          </p:cNvSpPr>
          <p:nvPr/>
        </p:nvSpPr>
        <p:spPr>
          <a:xfrm>
            <a:off x="3860800" y="0"/>
            <a:ext cx="8331200" cy="889000"/>
          </a:xfrm>
          <a:prstGeom prst="rect">
            <a:avLst/>
          </a:prstGeom>
        </p:spPr>
        <p:txBody>
          <a:bodyPr/>
          <a:lstStyle/>
          <a:p>
            <a:pPr algn="ctr">
              <a:defRPr/>
            </a:pPr>
            <a:r>
              <a:rPr lang="en-US" sz="4800" b="1" dirty="0">
                <a:solidFill>
                  <a:schemeClr val="bg1"/>
                </a:solidFill>
                <a:effectLst>
                  <a:outerShdw blurRad="38100" dist="38100" dir="2700000" algn="tl">
                    <a:srgbClr val="000000">
                      <a:alpha val="43137"/>
                    </a:srgbClr>
                  </a:outerShdw>
                </a:effectLst>
                <a:latin typeface="+mj-lt"/>
                <a:ea typeface="+mj-ea"/>
                <a:cs typeface="+mj-cs"/>
              </a:rPr>
              <a:t>Critical Application Examples</a:t>
            </a:r>
          </a:p>
        </p:txBody>
      </p:sp>
      <p:sp>
        <p:nvSpPr>
          <p:cNvPr id="37" name="Slide Number Placeholder 36"/>
          <p:cNvSpPr>
            <a:spLocks noGrp="1"/>
          </p:cNvSpPr>
          <p:nvPr>
            <p:ph type="sldNum" sz="quarter" idx="12"/>
          </p:nvPr>
        </p:nvSpPr>
        <p:spPr/>
        <p:txBody>
          <a:bodyPr/>
          <a:lstStyle>
            <a:lvl1pPr>
              <a:defRPr>
                <a:solidFill>
                  <a:schemeClr val="tx1"/>
                </a:solidFill>
                <a:latin typeface="Arial" panose="020B0604020202020204" pitchFamily="34" charset="0"/>
              </a:defRPr>
            </a:lvl1pPr>
            <a:lvl2pPr marL="990550" indent="-380981">
              <a:defRPr>
                <a:solidFill>
                  <a:schemeClr val="tx1"/>
                </a:solidFill>
                <a:latin typeface="Arial" panose="020B0604020202020204" pitchFamily="34" charset="0"/>
              </a:defRPr>
            </a:lvl2pPr>
            <a:lvl3pPr marL="1523925" indent="-304784">
              <a:defRPr>
                <a:solidFill>
                  <a:schemeClr val="tx1"/>
                </a:solidFill>
                <a:latin typeface="Arial" panose="020B0604020202020204" pitchFamily="34" charset="0"/>
              </a:defRPr>
            </a:lvl3pPr>
            <a:lvl4pPr marL="2133493" indent="-304784">
              <a:defRPr>
                <a:solidFill>
                  <a:schemeClr val="tx1"/>
                </a:solidFill>
                <a:latin typeface="Arial" panose="020B0604020202020204" pitchFamily="34" charset="0"/>
              </a:defRPr>
            </a:lvl4pPr>
            <a:lvl5pPr marL="2743062" indent="-304784">
              <a:defRPr>
                <a:solidFill>
                  <a:schemeClr val="tx1"/>
                </a:solidFill>
                <a:latin typeface="Arial" panose="020B0604020202020204" pitchFamily="34" charset="0"/>
              </a:defRPr>
            </a:lvl5pPr>
            <a:lvl6pPr marL="3352632" indent="-304784" fontAlgn="base">
              <a:spcBef>
                <a:spcPct val="0"/>
              </a:spcBef>
              <a:spcAft>
                <a:spcPct val="0"/>
              </a:spcAft>
              <a:defRPr>
                <a:solidFill>
                  <a:schemeClr val="tx1"/>
                </a:solidFill>
                <a:latin typeface="Arial" panose="020B0604020202020204" pitchFamily="34" charset="0"/>
              </a:defRPr>
            </a:lvl6pPr>
            <a:lvl7pPr marL="3962202" indent="-304784" fontAlgn="base">
              <a:spcBef>
                <a:spcPct val="0"/>
              </a:spcBef>
              <a:spcAft>
                <a:spcPct val="0"/>
              </a:spcAft>
              <a:defRPr>
                <a:solidFill>
                  <a:schemeClr val="tx1"/>
                </a:solidFill>
                <a:latin typeface="Arial" panose="020B0604020202020204" pitchFamily="34" charset="0"/>
              </a:defRPr>
            </a:lvl7pPr>
            <a:lvl8pPr marL="4571772" indent="-304784" fontAlgn="base">
              <a:spcBef>
                <a:spcPct val="0"/>
              </a:spcBef>
              <a:spcAft>
                <a:spcPct val="0"/>
              </a:spcAft>
              <a:defRPr>
                <a:solidFill>
                  <a:schemeClr val="tx1"/>
                </a:solidFill>
                <a:latin typeface="Arial" panose="020B0604020202020204" pitchFamily="34" charset="0"/>
              </a:defRPr>
            </a:lvl8pPr>
            <a:lvl9pPr marL="5181341" indent="-304784" fontAlgn="base">
              <a:spcBef>
                <a:spcPct val="0"/>
              </a:spcBef>
              <a:spcAft>
                <a:spcPct val="0"/>
              </a:spcAft>
              <a:defRPr>
                <a:solidFill>
                  <a:schemeClr val="tx1"/>
                </a:solidFill>
                <a:latin typeface="Arial" panose="020B0604020202020204" pitchFamily="34" charset="0"/>
              </a:defRPr>
            </a:lvl9pPr>
          </a:lstStyle>
          <a:p>
            <a:fld id="{8D777290-6E94-4E69-A7FA-2ABAF9FA28E6}" type="slidenum">
              <a:rPr lang="en-US" altLang="en-US">
                <a:solidFill>
                  <a:srgbClr val="898989"/>
                </a:solidFill>
                <a:latin typeface="Calibri" panose="020F0502020204030204" pitchFamily="34" charset="0"/>
              </a:rPr>
              <a:pPr/>
              <a:t>49</a:t>
            </a:fld>
            <a:endParaRPr lang="en-US" altLang="en-US">
              <a:solidFill>
                <a:srgbClr val="898989"/>
              </a:solidFill>
              <a:latin typeface="Calibri" panose="020F0502020204030204" pitchFamily="34" charset="0"/>
            </a:endParaRPr>
          </a:p>
        </p:txBody>
      </p:sp>
      <p:sp>
        <p:nvSpPr>
          <p:cNvPr id="11" name="TextBox 10"/>
          <p:cNvSpPr txBox="1"/>
          <p:nvPr/>
        </p:nvSpPr>
        <p:spPr>
          <a:xfrm>
            <a:off x="2438400" y="1803402"/>
            <a:ext cx="1117600" cy="338554"/>
          </a:xfrm>
          <a:prstGeom prst="rect">
            <a:avLst/>
          </a:prstGeom>
          <a:noFill/>
        </p:spPr>
        <p:txBody>
          <a:bodyPr>
            <a:spAutoFit/>
          </a:bodyPr>
          <a:lstStyle/>
          <a:p>
            <a:pPr algn="r">
              <a:defRPr/>
            </a:pPr>
            <a:r>
              <a:rPr lang="en-US" sz="1600" b="1" dirty="0">
                <a:solidFill>
                  <a:srgbClr val="C00000"/>
                </a:solidFill>
              </a:rPr>
              <a:t>Austin, TX</a:t>
            </a:r>
          </a:p>
        </p:txBody>
      </p:sp>
      <p:sp>
        <p:nvSpPr>
          <p:cNvPr id="13" name="TextBox 12"/>
          <p:cNvSpPr txBox="1"/>
          <p:nvPr/>
        </p:nvSpPr>
        <p:spPr>
          <a:xfrm>
            <a:off x="-203200" y="2209802"/>
            <a:ext cx="2540000" cy="338554"/>
          </a:xfrm>
          <a:prstGeom prst="rect">
            <a:avLst/>
          </a:prstGeom>
          <a:noFill/>
        </p:spPr>
        <p:txBody>
          <a:bodyPr>
            <a:spAutoFit/>
          </a:bodyPr>
          <a:lstStyle/>
          <a:p>
            <a:pPr algn="r">
              <a:defRPr/>
            </a:pPr>
            <a:r>
              <a:rPr lang="en-US" sz="1600" b="1" dirty="0">
                <a:solidFill>
                  <a:schemeClr val="tx2"/>
                </a:solidFill>
              </a:rPr>
              <a:t>1-Second Outage</a:t>
            </a:r>
          </a:p>
        </p:txBody>
      </p:sp>
      <p:sp>
        <p:nvSpPr>
          <p:cNvPr id="12" name="Title 1">
            <a:extLst>
              <a:ext uri="{FF2B5EF4-FFF2-40B4-BE49-F238E27FC236}">
                <a16:creationId xmlns:a16="http://schemas.microsoft.com/office/drawing/2014/main" id="{B56A8198-DACF-43E2-A905-DC0A12C5E867}"/>
              </a:ext>
            </a:extLst>
          </p:cNvPr>
          <p:cNvSpPr txBox="1">
            <a:spLocks/>
          </p:cNvSpPr>
          <p:nvPr/>
        </p:nvSpPr>
        <p:spPr>
          <a:xfrm>
            <a:off x="103163" y="987944"/>
            <a:ext cx="3859237" cy="442347"/>
          </a:xfrm>
          <a:prstGeom prst="rect">
            <a:avLst/>
          </a:prstGeom>
          <a:solidFill>
            <a:srgbClr val="C00000"/>
          </a:solidFill>
        </p:spPr>
        <p:style>
          <a:lnRef idx="3">
            <a:schemeClr val="lt1"/>
          </a:lnRef>
          <a:fillRef idx="1">
            <a:schemeClr val="accent2"/>
          </a:fillRef>
          <a:effectRef idx="1">
            <a:schemeClr val="accent2"/>
          </a:effectRef>
          <a:fontRef idx="minor">
            <a:schemeClr val="lt1"/>
          </a:fontRef>
        </p:style>
        <p:txBody>
          <a:bodyPr vert="horz" lIns="121920" tIns="60960" rIns="121920" bIns="60960" rtlCol="0" anchor="ctr">
            <a:noAutofit/>
          </a:bodyPr>
          <a:lstStyle>
            <a:lvl1pPr algn="ctr" rtl="0" fontAlgn="base">
              <a:spcBef>
                <a:spcPct val="0"/>
              </a:spcBef>
              <a:spcAft>
                <a:spcPct val="0"/>
              </a:spcAft>
              <a:defRPr sz="3600" kern="1200">
                <a:solidFill>
                  <a:schemeClr val="lt1"/>
                </a:solidFill>
                <a:effectLst>
                  <a:outerShdw blurRad="38100" dist="38100" dir="2700000" algn="tl">
                    <a:srgbClr val="000000">
                      <a:alpha val="43137"/>
                    </a:srgbClr>
                  </a:outerShdw>
                </a:effectLst>
                <a:latin typeface="+mn-lt"/>
                <a:ea typeface="+mn-ea"/>
                <a:cs typeface="+mn-cs"/>
              </a:defRPr>
            </a:lvl1pPr>
            <a:lvl2pPr algn="ctr" rtl="0" fontAlgn="base">
              <a:spcBef>
                <a:spcPct val="0"/>
              </a:spcBef>
              <a:spcAft>
                <a:spcPct val="0"/>
              </a:spcAft>
              <a:defRPr sz="3600">
                <a:solidFill>
                  <a:schemeClr val="lt1"/>
                </a:solidFill>
                <a:latin typeface="+mn-lt"/>
                <a:ea typeface="+mn-ea"/>
                <a:cs typeface="+mn-cs"/>
              </a:defRPr>
            </a:lvl2pPr>
            <a:lvl3pPr algn="ctr" rtl="0" fontAlgn="base">
              <a:spcBef>
                <a:spcPct val="0"/>
              </a:spcBef>
              <a:spcAft>
                <a:spcPct val="0"/>
              </a:spcAft>
              <a:defRPr sz="3600">
                <a:solidFill>
                  <a:schemeClr val="lt1"/>
                </a:solidFill>
                <a:latin typeface="+mn-lt"/>
                <a:ea typeface="+mn-ea"/>
                <a:cs typeface="+mn-cs"/>
              </a:defRPr>
            </a:lvl3pPr>
            <a:lvl4pPr algn="ctr" rtl="0" fontAlgn="base">
              <a:spcBef>
                <a:spcPct val="0"/>
              </a:spcBef>
              <a:spcAft>
                <a:spcPct val="0"/>
              </a:spcAft>
              <a:defRPr sz="3600">
                <a:solidFill>
                  <a:schemeClr val="lt1"/>
                </a:solidFill>
                <a:latin typeface="+mn-lt"/>
                <a:ea typeface="+mn-ea"/>
                <a:cs typeface="+mn-cs"/>
              </a:defRPr>
            </a:lvl4pPr>
            <a:lvl5pPr algn="ctr" rtl="0" fontAlgn="base">
              <a:spcBef>
                <a:spcPct val="0"/>
              </a:spcBef>
              <a:spcAft>
                <a:spcPct val="0"/>
              </a:spcAft>
              <a:defRPr sz="3600">
                <a:solidFill>
                  <a:schemeClr val="lt1"/>
                </a:solidFill>
                <a:latin typeface="+mn-lt"/>
                <a:ea typeface="+mn-ea"/>
                <a:cs typeface="+mn-cs"/>
              </a:defRPr>
            </a:lvl5pPr>
            <a:lvl6pPr marL="457200" algn="ctr" rtl="0" fontAlgn="base">
              <a:spcBef>
                <a:spcPct val="0"/>
              </a:spcBef>
              <a:spcAft>
                <a:spcPct val="0"/>
              </a:spcAft>
              <a:defRPr sz="3600">
                <a:solidFill>
                  <a:schemeClr val="lt1"/>
                </a:solidFill>
                <a:latin typeface="+mn-lt"/>
                <a:ea typeface="+mn-ea"/>
                <a:cs typeface="+mn-cs"/>
              </a:defRPr>
            </a:lvl6pPr>
            <a:lvl7pPr marL="914400" algn="ctr" rtl="0" fontAlgn="base">
              <a:spcBef>
                <a:spcPct val="0"/>
              </a:spcBef>
              <a:spcAft>
                <a:spcPct val="0"/>
              </a:spcAft>
              <a:defRPr sz="3600">
                <a:solidFill>
                  <a:schemeClr val="lt1"/>
                </a:solidFill>
                <a:latin typeface="+mn-lt"/>
                <a:ea typeface="+mn-ea"/>
                <a:cs typeface="+mn-cs"/>
              </a:defRPr>
            </a:lvl7pPr>
            <a:lvl8pPr marL="1371600" algn="ctr" rtl="0" fontAlgn="base">
              <a:spcBef>
                <a:spcPct val="0"/>
              </a:spcBef>
              <a:spcAft>
                <a:spcPct val="0"/>
              </a:spcAft>
              <a:defRPr sz="3600">
                <a:solidFill>
                  <a:schemeClr val="lt1"/>
                </a:solidFill>
                <a:latin typeface="+mn-lt"/>
                <a:ea typeface="+mn-ea"/>
                <a:cs typeface="+mn-cs"/>
              </a:defRPr>
            </a:lvl8pPr>
            <a:lvl9pPr marL="1828800" algn="ctr" rtl="0" fontAlgn="base">
              <a:spcBef>
                <a:spcPct val="0"/>
              </a:spcBef>
              <a:spcAft>
                <a:spcPct val="0"/>
              </a:spcAft>
              <a:defRPr sz="3600">
                <a:solidFill>
                  <a:schemeClr val="lt1"/>
                </a:solidFill>
                <a:latin typeface="+mn-lt"/>
                <a:ea typeface="+mn-ea"/>
                <a:cs typeface="+mn-cs"/>
              </a:defRPr>
            </a:lvl9pPr>
          </a:lstStyle>
          <a:p>
            <a:r>
              <a:rPr lang="en-US" sz="1600" b="1" dirty="0"/>
              <a:t>Semiconductor - 1 Second Power Vaccine</a:t>
            </a:r>
          </a:p>
        </p:txBody>
      </p:sp>
      <p:pic>
        <p:nvPicPr>
          <p:cNvPr id="2" name="Picture 2" descr="https://www.ultracapacitor.co.kr:8001/images/sub/product/ls_p12.jpg">
            <a:extLst>
              <a:ext uri="{FF2B5EF4-FFF2-40B4-BE49-F238E27FC236}">
                <a16:creationId xmlns:a16="http://schemas.microsoft.com/office/drawing/2014/main" id="{EC8DAC4B-76D2-080E-AABD-49EAF3EA72A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646297" y="2463282"/>
            <a:ext cx="1233198" cy="104502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5" descr="Ride Thru Pictures.jpg">
            <a:extLst>
              <a:ext uri="{FF2B5EF4-FFF2-40B4-BE49-F238E27FC236}">
                <a16:creationId xmlns:a16="http://schemas.microsoft.com/office/drawing/2014/main" id="{B1ADD3DA-84E0-1B1E-9884-6B851033444B}"/>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49389" b="8100"/>
          <a:stretch/>
        </p:blipFill>
        <p:spPr bwMode="auto">
          <a:xfrm>
            <a:off x="8451186" y="1738951"/>
            <a:ext cx="1093511" cy="2493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descr="M5628 Battery Charger">
            <a:extLst>
              <a:ext uri="{FF2B5EF4-FFF2-40B4-BE49-F238E27FC236}">
                <a16:creationId xmlns:a16="http://schemas.microsoft.com/office/drawing/2014/main" id="{4BC8E9E9-D281-32DD-6420-D33CBDE38C0E}"/>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879495" y="2063530"/>
            <a:ext cx="1026314" cy="1844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1260530"/>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http://m.eet.com/media/1158013/296893-teardown_the_nuances_of_variable_frequency_drives_figure_3.jpg">
            <a:extLst>
              <a:ext uri="{FF2B5EF4-FFF2-40B4-BE49-F238E27FC236}">
                <a16:creationId xmlns:a16="http://schemas.microsoft.com/office/drawing/2014/main" id="{4A363BB8-60EA-48B6-8E1F-C2A2CA3B8F2B}"/>
              </a:ext>
            </a:extLst>
          </p:cNvPr>
          <p:cNvPicPr>
            <a:picLocks noChangeAspect="1" noChangeArrowheads="1"/>
          </p:cNvPicPr>
          <p:nvPr/>
        </p:nvPicPr>
        <p:blipFill rotWithShape="1">
          <a:blip r:embed="rId3">
            <a:duotone>
              <a:prstClr val="black"/>
              <a:srgbClr val="D9C3A5">
                <a:tint val="50000"/>
                <a:satMod val="180000"/>
              </a:srgbClr>
            </a:duotone>
            <a:extLst>
              <a:ext uri="{28A0092B-C50C-407E-A947-70E740481C1C}">
                <a14:useLocalDpi xmlns:a14="http://schemas.microsoft.com/office/drawing/2010/main" val="0"/>
              </a:ext>
            </a:extLst>
          </a:blip>
          <a:srcRect b="34364"/>
          <a:stretch/>
        </p:blipFill>
        <p:spPr bwMode="auto">
          <a:xfrm>
            <a:off x="203196" y="1046375"/>
            <a:ext cx="7319393" cy="5675102"/>
          </a:xfrm>
          <a:prstGeom prst="rect">
            <a:avLst/>
          </a:prstGeom>
          <a:gradFill>
            <a:gsLst>
              <a:gs pos="0">
                <a:srgbClr val="FF0000"/>
              </a:gs>
              <a:gs pos="53000">
                <a:schemeClr val="bg1">
                  <a:alpha val="43000"/>
                </a:schemeClr>
              </a:gs>
              <a:gs pos="100000">
                <a:schemeClr val="accent1">
                  <a:hueOff val="0"/>
                  <a:satOff val="0"/>
                  <a:lumOff val="0"/>
                  <a:alphaOff val="0"/>
                  <a:shade val="94000"/>
                  <a:satMod val="135000"/>
                </a:schemeClr>
              </a:gs>
            </a:gsLst>
            <a:lin ang="16200000" scaled="0"/>
          </a:gradFill>
          <a:ln>
            <a:noFill/>
          </a:ln>
          <a:effectLst>
            <a:glow rad="127000">
              <a:schemeClr val="tx1">
                <a:lumMod val="95000"/>
                <a:lumOff val="5000"/>
              </a:schemeClr>
            </a:glow>
            <a:outerShdw blurRad="292100" dist="139700" dir="2700000" algn="tl" rotWithShape="0">
              <a:srgbClr val="333333">
                <a:alpha val="65000"/>
              </a:srgbClr>
            </a:outerShdw>
          </a:effectLst>
        </p:spPr>
      </p:pic>
      <p:sp>
        <p:nvSpPr>
          <p:cNvPr id="2" name="Title 1"/>
          <p:cNvSpPr>
            <a:spLocks noGrp="1"/>
          </p:cNvSpPr>
          <p:nvPr>
            <p:ph type="title"/>
          </p:nvPr>
        </p:nvSpPr>
        <p:spPr>
          <a:xfrm>
            <a:off x="3886200" y="-42056"/>
            <a:ext cx="8305800" cy="990600"/>
          </a:xfrm>
        </p:spPr>
        <p:txBody>
          <a:bodyPr>
            <a:noAutofit/>
          </a:bodyPr>
          <a:lstStyle/>
          <a:p>
            <a:r>
              <a:rPr lang="en-US" sz="4400" b="1" dirty="0"/>
              <a:t>Drive DC Bus Management </a:t>
            </a:r>
          </a:p>
        </p:txBody>
      </p:sp>
      <p:sp>
        <p:nvSpPr>
          <p:cNvPr id="5" name="Slide Number Placeholder 4"/>
          <p:cNvSpPr>
            <a:spLocks noGrp="1"/>
          </p:cNvSpPr>
          <p:nvPr>
            <p:ph type="sldNum" sz="quarter" idx="12"/>
          </p:nvPr>
        </p:nvSpPr>
        <p:spPr>
          <a:xfrm>
            <a:off x="11262048" y="6356352"/>
            <a:ext cx="320351"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CF9265-753A-4102-AD2A-ECBD63CB3D46}"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7" name="Rounded Rectangle 6"/>
          <p:cNvSpPr/>
          <p:nvPr/>
        </p:nvSpPr>
        <p:spPr>
          <a:xfrm>
            <a:off x="3044858" y="1167322"/>
            <a:ext cx="744717" cy="4554747"/>
          </a:xfrm>
          <a:prstGeom prst="roundRect">
            <a:avLst/>
          </a:prstGeom>
          <a:noFill/>
          <a:ln w="3175">
            <a:solidFill>
              <a:srgbClr val="FF0000"/>
            </a:solidFill>
          </a:ln>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Right Arrow 7"/>
          <p:cNvSpPr/>
          <p:nvPr/>
        </p:nvSpPr>
        <p:spPr>
          <a:xfrm rot="4860369">
            <a:off x="106244" y="2336695"/>
            <a:ext cx="824418" cy="452643"/>
          </a:xfrm>
          <a:prstGeom prst="rightArrow">
            <a:avLst>
              <a:gd name="adj1" fmla="val 50000"/>
              <a:gd name="adj2" fmla="val 73929"/>
            </a:avLst>
          </a:prstGeom>
          <a:noFill/>
          <a:ln w="38100" cmpd="dbl">
            <a:solidFill>
              <a:srgbClr val="FF0000"/>
            </a:solidFill>
          </a:ln>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p:txBody>
      </p:sp>
      <p:graphicFrame>
        <p:nvGraphicFramePr>
          <p:cNvPr id="12" name="Diagram 11"/>
          <p:cNvGraphicFramePr/>
          <p:nvPr>
            <p:extLst>
              <p:ext uri="{D42A27DB-BD31-4B8C-83A1-F6EECF244321}">
                <p14:modId xmlns:p14="http://schemas.microsoft.com/office/powerpoint/2010/main" val="4275105543"/>
              </p:ext>
            </p:extLst>
          </p:nvPr>
        </p:nvGraphicFramePr>
        <p:xfrm>
          <a:off x="6569479" y="1167321"/>
          <a:ext cx="5699319" cy="518903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56609779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1747" name="Picture 3" descr="C:\Documents and Settings\Nathan Tanner\Local Settings\Temporary Internet Files\Content.IE5\5OLHA24D\MPj04037320000[1].jpg"/>
          <p:cNvPicPr>
            <a:picLocks noChangeAspect="1" noChangeArrowheads="1"/>
          </p:cNvPicPr>
          <p:nvPr/>
        </p:nvPicPr>
        <p:blipFill>
          <a:blip r:embed="rId2"/>
          <a:srcRect/>
          <a:stretch>
            <a:fillRect/>
          </a:stretch>
        </p:blipFill>
        <p:spPr bwMode="auto">
          <a:xfrm>
            <a:off x="157252" y="1636295"/>
            <a:ext cx="11877496" cy="503138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7890" name="Rectangle 2"/>
          <p:cNvSpPr>
            <a:spLocks noGrp="1" noChangeArrowheads="1"/>
          </p:cNvSpPr>
          <p:nvPr>
            <p:ph type="title" idx="4294967295"/>
          </p:nvPr>
        </p:nvSpPr>
        <p:spPr>
          <a:xfrm>
            <a:off x="3869356" y="0"/>
            <a:ext cx="8322644" cy="865414"/>
          </a:xfrm>
        </p:spPr>
        <p:txBody>
          <a:bodyPr>
            <a:normAutofit fontScale="90000"/>
          </a:bodyPr>
          <a:lstStyle/>
          <a:p>
            <a:pPr algn="ctr" eaLnBrk="1" hangingPunct="1">
              <a:defRPr/>
            </a:pPr>
            <a:r>
              <a:rPr lang="en-US" sz="3200" b="1" dirty="0">
                <a:solidFill>
                  <a:srgbClr val="FFFFFF"/>
                </a:solidFill>
                <a:effectLst>
                  <a:outerShdw blurRad="38100" dist="38100" dir="2700000" algn="tl">
                    <a:srgbClr val="000000">
                      <a:alpha val="43137"/>
                    </a:srgbClr>
                  </a:outerShdw>
                </a:effectLst>
              </a:rPr>
              <a:t>Critical Process Applications with PF Drives - Fibers</a:t>
            </a:r>
          </a:p>
        </p:txBody>
      </p:sp>
      <p:sp>
        <p:nvSpPr>
          <p:cNvPr id="555012" name="Slide Number Placeholder 14"/>
          <p:cNvSpPr txBox="1">
            <a:spLocks noGrp="1"/>
          </p:cNvSpPr>
          <p:nvPr/>
        </p:nvSpPr>
        <p:spPr bwMode="auto">
          <a:xfrm>
            <a:off x="1524000" y="6553200"/>
            <a:ext cx="1905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defRPr>
                <a:solidFill>
                  <a:schemeClr val="tx1"/>
                </a:solidFill>
                <a:latin typeface="Arial" panose="020B0604020202020204" pitchFamily="34" charset="0"/>
                <a:cs typeface="Arial" panose="020B0604020202020204" pitchFamily="34" charset="0"/>
              </a:defRPr>
            </a:lvl1pPr>
            <a:lvl2pPr marL="742950" indent="-285750" algn="l" eaLnBrk="0" hangingPunct="0">
              <a:defRPr>
                <a:solidFill>
                  <a:schemeClr val="tx1"/>
                </a:solidFill>
                <a:latin typeface="Arial" panose="020B0604020202020204" pitchFamily="34" charset="0"/>
                <a:cs typeface="Arial" panose="020B0604020202020204" pitchFamily="34" charset="0"/>
              </a:defRPr>
            </a:lvl2pPr>
            <a:lvl3pPr marL="1143000" indent="-228600" algn="l" eaLnBrk="0" hangingPunct="0">
              <a:defRPr>
                <a:solidFill>
                  <a:schemeClr val="tx1"/>
                </a:solidFill>
                <a:latin typeface="Arial" panose="020B0604020202020204" pitchFamily="34" charset="0"/>
                <a:cs typeface="Arial" panose="020B0604020202020204" pitchFamily="34" charset="0"/>
              </a:defRPr>
            </a:lvl3pPr>
            <a:lvl4pPr marL="1600200" indent="-228600" algn="l" eaLnBrk="0" hangingPunct="0">
              <a:defRPr>
                <a:solidFill>
                  <a:schemeClr val="tx1"/>
                </a:solidFill>
                <a:latin typeface="Arial" panose="020B0604020202020204" pitchFamily="34" charset="0"/>
                <a:cs typeface="Arial" panose="020B0604020202020204" pitchFamily="34" charset="0"/>
              </a:defRPr>
            </a:lvl4pPr>
            <a:lvl5pPr marL="2057400" indent="-228600" algn="l"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09D4D48A-2E42-45C1-8CA9-3478C5F0ECD3}" type="slidenum">
              <a:rPr lang="en-US" altLang="en-US" sz="1400"/>
              <a:pPr/>
              <a:t>50</a:t>
            </a:fld>
            <a:endParaRPr lang="en-US" altLang="en-US" sz="1400"/>
          </a:p>
        </p:txBody>
      </p:sp>
      <p:grpSp>
        <p:nvGrpSpPr>
          <p:cNvPr id="555013" name="Group 19"/>
          <p:cNvGrpSpPr>
            <a:grpSpLocks/>
          </p:cNvGrpSpPr>
          <p:nvPr/>
        </p:nvGrpSpPr>
        <p:grpSpPr bwMode="auto">
          <a:xfrm>
            <a:off x="598189" y="1405287"/>
            <a:ext cx="3628657" cy="3845865"/>
            <a:chOff x="990600" y="1981195"/>
            <a:chExt cx="2393950" cy="2342429"/>
          </a:xfrm>
        </p:grpSpPr>
        <p:grpSp>
          <p:nvGrpSpPr>
            <p:cNvPr id="555014" name="Group 23"/>
            <p:cNvGrpSpPr>
              <a:grpSpLocks/>
            </p:cNvGrpSpPr>
            <p:nvPr/>
          </p:nvGrpSpPr>
          <p:grpSpPr bwMode="auto">
            <a:xfrm>
              <a:off x="990600" y="1981195"/>
              <a:ext cx="2393950" cy="2294931"/>
              <a:chOff x="3590069" y="3044290"/>
              <a:chExt cx="1963861" cy="1103465"/>
            </a:xfrm>
          </p:grpSpPr>
          <p:grpSp>
            <p:nvGrpSpPr>
              <p:cNvPr id="4" name="Group 15"/>
              <p:cNvGrpSpPr/>
              <p:nvPr/>
            </p:nvGrpSpPr>
            <p:grpSpPr>
              <a:xfrm>
                <a:off x="3590069" y="3044290"/>
                <a:ext cx="1963861" cy="552134"/>
                <a:chOff x="3352808" y="2391420"/>
                <a:chExt cx="1963861" cy="552134"/>
              </a:xfrm>
              <a:scene3d>
                <a:camera prst="orthographicFront"/>
                <a:lightRig rig="threePt" dir="t">
                  <a:rot lat="0" lon="0" rev="7500000"/>
                </a:lightRig>
              </a:scene3d>
            </p:grpSpPr>
            <p:sp>
              <p:nvSpPr>
                <p:cNvPr id="25" name="Rectangle 24"/>
                <p:cNvSpPr/>
                <p:nvPr/>
              </p:nvSpPr>
              <p:spPr>
                <a:xfrm>
                  <a:off x="3352808" y="2501337"/>
                  <a:ext cx="1963861" cy="364964"/>
                </a:xfrm>
                <a:prstGeom prst="rect">
                  <a:avLst/>
                </a:prstGeom>
                <a:sp3d prstMaterial="plastic">
                  <a:bevelT w="127000" h="25400" prst="relaxedInset"/>
                </a:sp3d>
              </p:spPr>
              <p:style>
                <a:lnRef idx="0">
                  <a:schemeClr val="dk2">
                    <a:shade val="80000"/>
                    <a:hueOff val="0"/>
                    <a:satOff val="0"/>
                    <a:lumOff val="0"/>
                    <a:alphaOff val="0"/>
                  </a:schemeClr>
                </a:lnRef>
                <a:fillRef idx="3">
                  <a:schemeClr val="lt1">
                    <a:hueOff val="0"/>
                    <a:satOff val="0"/>
                    <a:lumOff val="0"/>
                    <a:alphaOff val="0"/>
                  </a:schemeClr>
                </a:fillRef>
                <a:effectRef idx="2">
                  <a:schemeClr val="lt1">
                    <a:hueOff val="0"/>
                    <a:satOff val="0"/>
                    <a:lumOff val="0"/>
                    <a:alphaOff val="0"/>
                  </a:schemeClr>
                </a:effectRef>
                <a:fontRef idx="minor">
                  <a:schemeClr val="dk2">
                    <a:hueOff val="0"/>
                    <a:satOff val="0"/>
                    <a:lumOff val="0"/>
                    <a:alphaOff val="0"/>
                  </a:schemeClr>
                </a:fontRef>
              </p:style>
              <p:txBody>
                <a:bodyPr/>
                <a:lstStyle/>
                <a:p>
                  <a:endParaRPr lang="en-US"/>
                </a:p>
              </p:txBody>
            </p:sp>
            <p:sp>
              <p:nvSpPr>
                <p:cNvPr id="26" name="Rectangle 25"/>
                <p:cNvSpPr/>
                <p:nvPr/>
              </p:nvSpPr>
              <p:spPr>
                <a:xfrm>
                  <a:off x="3352808" y="2391420"/>
                  <a:ext cx="1963861" cy="552134"/>
                </a:xfrm>
                <a:prstGeom prst="rect">
                  <a:avLst/>
                </a:prstGeom>
                <a:sp3d/>
              </p:spPr>
              <p:style>
                <a:lnRef idx="0">
                  <a:scrgbClr r="0" g="0" b="0"/>
                </a:lnRef>
                <a:fillRef idx="0">
                  <a:scrgbClr r="0" g="0" b="0"/>
                </a:fillRef>
                <a:effectRef idx="0">
                  <a:scrgbClr r="0" g="0" b="0"/>
                </a:effectRef>
                <a:fontRef idx="minor">
                  <a:schemeClr val="dk2">
                    <a:hueOff val="0"/>
                    <a:satOff val="0"/>
                    <a:lumOff val="0"/>
                    <a:alphaOff val="0"/>
                  </a:schemeClr>
                </a:fontRef>
              </p:style>
              <p:txBody>
                <a:bodyPr lIns="113792" tIns="65024" rIns="113792" bIns="65024" spcCol="1270" anchor="ctr"/>
                <a:lstStyle/>
                <a:p>
                  <a:pPr algn="ctr" defTabSz="711200" eaLnBrk="0" hangingPunct="0">
                    <a:lnSpc>
                      <a:spcPct val="90000"/>
                    </a:lnSpc>
                    <a:spcAft>
                      <a:spcPct val="35000"/>
                    </a:spcAft>
                    <a:defRPr/>
                  </a:pPr>
                  <a:r>
                    <a:rPr lang="en-US" sz="2400" b="1" dirty="0">
                      <a:effectLst>
                        <a:outerShdw blurRad="38100" dist="38100" dir="2700000" algn="tl">
                          <a:srgbClr val="000000">
                            <a:alpha val="43137"/>
                          </a:srgbClr>
                        </a:outerShdw>
                      </a:effectLst>
                    </a:rPr>
                    <a:t>Fiber Process Extruders</a:t>
                  </a:r>
                </a:p>
              </p:txBody>
            </p:sp>
          </p:grpSp>
          <p:sp>
            <p:nvSpPr>
              <p:cNvPr id="24" name="Rectangle 23"/>
              <p:cNvSpPr/>
              <p:nvPr/>
            </p:nvSpPr>
            <p:spPr>
              <a:xfrm flipV="1">
                <a:off x="3590069" y="3557235"/>
                <a:ext cx="1963861" cy="590520"/>
              </a:xfrm>
              <a:prstGeom prst="rect">
                <a:avLst/>
              </a:prstGeom>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p:spPr>
            <p:style>
              <a:lnRef idx="1">
                <a:schemeClr val="dk2">
                  <a:alpha val="90000"/>
                  <a:hueOff val="0"/>
                  <a:satOff val="0"/>
                  <a:lumOff val="0"/>
                  <a:alphaOff val="0"/>
                </a:schemeClr>
              </a:lnRef>
              <a:fillRef idx="1">
                <a:schemeClr val="lt1">
                  <a:alpha val="90000"/>
                  <a:tint val="40000"/>
                  <a:hueOff val="0"/>
                  <a:satOff val="0"/>
                  <a:lumOff val="0"/>
                  <a:alphaOff val="0"/>
                </a:schemeClr>
              </a:fillRef>
              <a:effectRef idx="2">
                <a:schemeClr val="lt1">
                  <a:alpha val="90000"/>
                  <a:tint val="40000"/>
                  <a:hueOff val="0"/>
                  <a:satOff val="0"/>
                  <a:lumOff val="0"/>
                  <a:alphaOff val="0"/>
                </a:schemeClr>
              </a:effectRef>
              <a:fontRef idx="minor">
                <a:schemeClr val="dk2">
                  <a:hueOff val="0"/>
                  <a:satOff val="0"/>
                  <a:lumOff val="0"/>
                  <a:alphaOff val="0"/>
                </a:schemeClr>
              </a:fontRef>
            </p:style>
            <p:txBody>
              <a:bodyPr/>
              <a:lstStyle/>
              <a:p>
                <a:endParaRPr lang="en-US"/>
              </a:p>
            </p:txBody>
          </p:sp>
        </p:grpSp>
        <p:sp>
          <p:nvSpPr>
            <p:cNvPr id="555019" name="TextBox 21"/>
            <p:cNvSpPr txBox="1">
              <a:spLocks noChangeArrowheads="1"/>
            </p:cNvSpPr>
            <p:nvPr/>
          </p:nvSpPr>
          <p:spPr bwMode="auto">
            <a:xfrm>
              <a:off x="1034828" y="3104325"/>
              <a:ext cx="2305493" cy="1219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defRPr>
                  <a:solidFill>
                    <a:schemeClr val="tx1"/>
                  </a:solidFill>
                  <a:latin typeface="Arial" panose="020B0604020202020204" pitchFamily="34" charset="0"/>
                  <a:cs typeface="Arial" panose="020B0604020202020204" pitchFamily="34" charset="0"/>
                </a:defRPr>
              </a:lvl1pPr>
              <a:lvl2pPr marL="742950" indent="-285750" algn="l" eaLnBrk="0" hangingPunct="0">
                <a:defRPr>
                  <a:solidFill>
                    <a:schemeClr val="tx1"/>
                  </a:solidFill>
                  <a:latin typeface="Arial" panose="020B0604020202020204" pitchFamily="34" charset="0"/>
                  <a:cs typeface="Arial" panose="020B0604020202020204" pitchFamily="34" charset="0"/>
                </a:defRPr>
              </a:lvl2pPr>
              <a:lvl3pPr marL="1143000" indent="-228600" algn="l" eaLnBrk="0" hangingPunct="0">
                <a:defRPr>
                  <a:solidFill>
                    <a:schemeClr val="tx1"/>
                  </a:solidFill>
                  <a:latin typeface="Arial" panose="020B0604020202020204" pitchFamily="34" charset="0"/>
                  <a:cs typeface="Arial" panose="020B0604020202020204" pitchFamily="34" charset="0"/>
                </a:defRPr>
              </a:lvl3pPr>
              <a:lvl4pPr marL="1600200" indent="-228600" algn="l" eaLnBrk="0" hangingPunct="0">
                <a:defRPr>
                  <a:solidFill>
                    <a:schemeClr val="tx1"/>
                  </a:solidFill>
                  <a:latin typeface="Arial" panose="020B0604020202020204" pitchFamily="34" charset="0"/>
                  <a:cs typeface="Arial" panose="020B0604020202020204" pitchFamily="34" charset="0"/>
                </a:defRPr>
              </a:lvl4pPr>
              <a:lvl5pPr marL="2057400" indent="-228600" algn="l"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1400" b="1" dirty="0">
                  <a:effectLst>
                    <a:outerShdw blurRad="38100" dist="38100" dir="2700000" algn="tl">
                      <a:srgbClr val="000000">
                        <a:alpha val="43137"/>
                      </a:srgbClr>
                    </a:outerShdw>
                  </a:effectLst>
                  <a:latin typeface="+mj-lt"/>
                </a:rPr>
                <a:t>Change In Speed Or Torque Of The Motor Creates Unusable Fiber Extrusion </a:t>
              </a:r>
            </a:p>
            <a:p>
              <a:pPr eaLnBrk="1" hangingPunct="1"/>
              <a:endParaRPr lang="en-US" altLang="en-US" sz="1400" b="1" dirty="0">
                <a:effectLst>
                  <a:outerShdw blurRad="38100" dist="38100" dir="2700000" algn="tl">
                    <a:srgbClr val="000000">
                      <a:alpha val="43137"/>
                    </a:srgbClr>
                  </a:outerShdw>
                </a:effectLst>
                <a:latin typeface="+mj-lt"/>
              </a:endParaRPr>
            </a:p>
            <a:p>
              <a:pPr eaLnBrk="1" hangingPunct="1"/>
              <a:r>
                <a:rPr lang="en-US" altLang="en-US" sz="1400" b="1" dirty="0">
                  <a:effectLst>
                    <a:outerShdw blurRad="38100" dist="38100" dir="2700000" algn="tl">
                      <a:srgbClr val="000000">
                        <a:alpha val="43137"/>
                      </a:srgbClr>
                    </a:outerShdw>
                  </a:effectLst>
                  <a:latin typeface="+mj-lt"/>
                </a:rPr>
                <a:t>A Drive May Not Trip With An Under Voltage Fault Due To VFDs Having A Small Amount Of Ride Thru (Cycles Only) The Motor May Lose Speed And Torque Resulting In a “Grade B” Extrusion Scrape Product.  </a:t>
              </a:r>
            </a:p>
          </p:txBody>
        </p:sp>
      </p:grpSp>
      <p:grpSp>
        <p:nvGrpSpPr>
          <p:cNvPr id="555020" name="Group 26"/>
          <p:cNvGrpSpPr>
            <a:grpSpLocks/>
          </p:cNvGrpSpPr>
          <p:nvPr/>
        </p:nvGrpSpPr>
        <p:grpSpPr bwMode="auto">
          <a:xfrm>
            <a:off x="4339866" y="1405287"/>
            <a:ext cx="3512267" cy="3730652"/>
            <a:chOff x="910175" y="1925136"/>
            <a:chExt cx="2474375" cy="2342062"/>
          </a:xfrm>
        </p:grpSpPr>
        <p:grpSp>
          <p:nvGrpSpPr>
            <p:cNvPr id="555021" name="Group 23"/>
            <p:cNvGrpSpPr>
              <a:grpSpLocks/>
            </p:cNvGrpSpPr>
            <p:nvPr/>
          </p:nvGrpSpPr>
          <p:grpSpPr bwMode="auto">
            <a:xfrm>
              <a:off x="910175" y="1925136"/>
              <a:ext cx="2474375" cy="2342062"/>
              <a:chOff x="3524093" y="3017335"/>
              <a:chExt cx="2029837" cy="1126127"/>
            </a:xfrm>
          </p:grpSpPr>
          <p:grpSp>
            <p:nvGrpSpPr>
              <p:cNvPr id="7" name="Group 15"/>
              <p:cNvGrpSpPr/>
              <p:nvPr/>
            </p:nvGrpSpPr>
            <p:grpSpPr>
              <a:xfrm>
                <a:off x="3524093" y="3017335"/>
                <a:ext cx="2029837" cy="577040"/>
                <a:chOff x="3286832" y="2364465"/>
                <a:chExt cx="2029837" cy="577040"/>
              </a:xfrm>
              <a:scene3d>
                <a:camera prst="orthographicFront"/>
                <a:lightRig rig="threePt" dir="t">
                  <a:rot lat="0" lon="0" rev="7500000"/>
                </a:lightRig>
              </a:scene3d>
            </p:grpSpPr>
            <p:sp>
              <p:nvSpPr>
                <p:cNvPr id="32" name="Rectangle 31"/>
                <p:cNvSpPr/>
                <p:nvPr/>
              </p:nvSpPr>
              <p:spPr>
                <a:xfrm>
                  <a:off x="3352808" y="2501337"/>
                  <a:ext cx="1963861" cy="361530"/>
                </a:xfrm>
                <a:prstGeom prst="rect">
                  <a:avLst/>
                </a:prstGeom>
                <a:sp3d prstMaterial="plastic">
                  <a:bevelT w="127000" h="25400" prst="relaxedInset"/>
                </a:sp3d>
              </p:spPr>
              <p:style>
                <a:lnRef idx="0">
                  <a:schemeClr val="dk2">
                    <a:shade val="80000"/>
                    <a:hueOff val="0"/>
                    <a:satOff val="0"/>
                    <a:lumOff val="0"/>
                    <a:alphaOff val="0"/>
                  </a:schemeClr>
                </a:lnRef>
                <a:fillRef idx="3">
                  <a:schemeClr val="lt1">
                    <a:hueOff val="0"/>
                    <a:satOff val="0"/>
                    <a:lumOff val="0"/>
                    <a:alphaOff val="0"/>
                  </a:schemeClr>
                </a:fillRef>
                <a:effectRef idx="2">
                  <a:schemeClr val="lt1">
                    <a:hueOff val="0"/>
                    <a:satOff val="0"/>
                    <a:lumOff val="0"/>
                    <a:alphaOff val="0"/>
                  </a:schemeClr>
                </a:effectRef>
                <a:fontRef idx="minor">
                  <a:schemeClr val="dk2">
                    <a:hueOff val="0"/>
                    <a:satOff val="0"/>
                    <a:lumOff val="0"/>
                    <a:alphaOff val="0"/>
                  </a:schemeClr>
                </a:fontRef>
              </p:style>
              <p:txBody>
                <a:bodyPr/>
                <a:lstStyle/>
                <a:p>
                  <a:endParaRPr lang="en-US"/>
                </a:p>
              </p:txBody>
            </p:sp>
            <p:sp>
              <p:nvSpPr>
                <p:cNvPr id="33" name="Rectangle 32"/>
                <p:cNvSpPr/>
                <p:nvPr/>
              </p:nvSpPr>
              <p:spPr>
                <a:xfrm>
                  <a:off x="3286832" y="2364465"/>
                  <a:ext cx="1963861" cy="577040"/>
                </a:xfrm>
                <a:prstGeom prst="rect">
                  <a:avLst/>
                </a:prstGeom>
                <a:sp3d/>
              </p:spPr>
              <p:style>
                <a:lnRef idx="0">
                  <a:scrgbClr r="0" g="0" b="0"/>
                </a:lnRef>
                <a:fillRef idx="0">
                  <a:scrgbClr r="0" g="0" b="0"/>
                </a:fillRef>
                <a:effectRef idx="0">
                  <a:scrgbClr r="0" g="0" b="0"/>
                </a:effectRef>
                <a:fontRef idx="minor">
                  <a:schemeClr val="dk2">
                    <a:hueOff val="0"/>
                    <a:satOff val="0"/>
                    <a:lumOff val="0"/>
                    <a:alphaOff val="0"/>
                  </a:schemeClr>
                </a:fontRef>
              </p:style>
              <p:txBody>
                <a:bodyPr lIns="113792" tIns="65024" rIns="113792" bIns="65024" spcCol="1270" anchor="ctr"/>
                <a:lstStyle/>
                <a:p>
                  <a:pPr algn="ctr" defTabSz="711200" eaLnBrk="0" hangingPunct="0">
                    <a:lnSpc>
                      <a:spcPct val="90000"/>
                    </a:lnSpc>
                    <a:spcAft>
                      <a:spcPct val="35000"/>
                    </a:spcAft>
                    <a:defRPr/>
                  </a:pPr>
                  <a:r>
                    <a:rPr lang="en-US" sz="2400" b="1" dirty="0">
                      <a:effectLst>
                        <a:outerShdw blurRad="38100" dist="38100" dir="2700000" algn="tl">
                          <a:srgbClr val="000000">
                            <a:alpha val="43137"/>
                          </a:srgbClr>
                        </a:outerShdw>
                      </a:effectLst>
                    </a:rPr>
                    <a:t>Fiber Process Tension Systems</a:t>
                  </a:r>
                </a:p>
              </p:txBody>
            </p:sp>
          </p:grpSp>
          <p:sp>
            <p:nvSpPr>
              <p:cNvPr id="31" name="Rectangle 30"/>
              <p:cNvSpPr/>
              <p:nvPr/>
            </p:nvSpPr>
            <p:spPr>
              <a:xfrm flipV="1">
                <a:off x="3590069" y="3557235"/>
                <a:ext cx="1963861" cy="586227"/>
              </a:xfrm>
              <a:prstGeom prst="rect">
                <a:avLst/>
              </a:prstGeom>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p:spPr>
            <p:style>
              <a:lnRef idx="1">
                <a:schemeClr val="dk2">
                  <a:alpha val="90000"/>
                  <a:hueOff val="0"/>
                  <a:satOff val="0"/>
                  <a:lumOff val="0"/>
                  <a:alphaOff val="0"/>
                </a:schemeClr>
              </a:lnRef>
              <a:fillRef idx="1">
                <a:schemeClr val="lt1">
                  <a:alpha val="90000"/>
                  <a:tint val="40000"/>
                  <a:hueOff val="0"/>
                  <a:satOff val="0"/>
                  <a:lumOff val="0"/>
                  <a:alphaOff val="0"/>
                </a:schemeClr>
              </a:fillRef>
              <a:effectRef idx="2">
                <a:schemeClr val="lt1">
                  <a:alpha val="90000"/>
                  <a:tint val="40000"/>
                  <a:hueOff val="0"/>
                  <a:satOff val="0"/>
                  <a:lumOff val="0"/>
                  <a:alphaOff val="0"/>
                </a:schemeClr>
              </a:effectRef>
              <a:fontRef idx="minor">
                <a:schemeClr val="dk2">
                  <a:hueOff val="0"/>
                  <a:satOff val="0"/>
                  <a:lumOff val="0"/>
                  <a:alphaOff val="0"/>
                </a:schemeClr>
              </a:fontRef>
            </p:style>
            <p:txBody>
              <a:bodyPr/>
              <a:lstStyle/>
              <a:p>
                <a:endParaRPr lang="en-US"/>
              </a:p>
            </p:txBody>
          </p:sp>
        </p:grpSp>
        <p:sp>
          <p:nvSpPr>
            <p:cNvPr id="555026" name="TextBox 28"/>
            <p:cNvSpPr txBox="1">
              <a:spLocks noChangeArrowheads="1"/>
            </p:cNvSpPr>
            <p:nvPr/>
          </p:nvSpPr>
          <p:spPr bwMode="auto">
            <a:xfrm>
              <a:off x="990600" y="3053475"/>
              <a:ext cx="2314671" cy="994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defRPr>
                  <a:solidFill>
                    <a:schemeClr val="tx1"/>
                  </a:solidFill>
                  <a:latin typeface="Arial" panose="020B0604020202020204" pitchFamily="34" charset="0"/>
                  <a:cs typeface="Arial" panose="020B0604020202020204" pitchFamily="34" charset="0"/>
                </a:defRPr>
              </a:lvl1pPr>
              <a:lvl2pPr marL="742950" indent="-285750" algn="l" eaLnBrk="0" hangingPunct="0">
                <a:defRPr>
                  <a:solidFill>
                    <a:schemeClr val="tx1"/>
                  </a:solidFill>
                  <a:latin typeface="Arial" panose="020B0604020202020204" pitchFamily="34" charset="0"/>
                  <a:cs typeface="Arial" panose="020B0604020202020204" pitchFamily="34" charset="0"/>
                </a:defRPr>
              </a:lvl2pPr>
              <a:lvl3pPr marL="1143000" indent="-228600" algn="l" eaLnBrk="0" hangingPunct="0">
                <a:defRPr>
                  <a:solidFill>
                    <a:schemeClr val="tx1"/>
                  </a:solidFill>
                  <a:latin typeface="Arial" panose="020B0604020202020204" pitchFamily="34" charset="0"/>
                  <a:cs typeface="Arial" panose="020B0604020202020204" pitchFamily="34" charset="0"/>
                </a:defRPr>
              </a:lvl3pPr>
              <a:lvl4pPr marL="1600200" indent="-228600" algn="l" eaLnBrk="0" hangingPunct="0">
                <a:defRPr>
                  <a:solidFill>
                    <a:schemeClr val="tx1"/>
                  </a:solidFill>
                  <a:latin typeface="Arial" panose="020B0604020202020204" pitchFamily="34" charset="0"/>
                  <a:cs typeface="Arial" panose="020B0604020202020204" pitchFamily="34" charset="0"/>
                </a:defRPr>
              </a:lvl4pPr>
              <a:lvl5pPr marL="2057400" indent="-228600" algn="l"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1600" b="1" dirty="0">
                  <a:effectLst>
                    <a:outerShdw blurRad="38100" dist="38100" dir="2700000" algn="tl">
                      <a:srgbClr val="000000">
                        <a:alpha val="43137"/>
                      </a:srgbClr>
                    </a:outerShdw>
                  </a:effectLst>
                  <a:latin typeface="+mj-lt"/>
                </a:rPr>
                <a:t>Process Speed Changes Due To AC Line Sag Or  Outage Event Cause Inconsistent Tension In Finished Fiber Product In The Fiber Winding Portion Of The Process Creating Breaks and Scrap, Resulting In High Dollar Product Losses. </a:t>
              </a:r>
            </a:p>
          </p:txBody>
        </p:sp>
      </p:grpSp>
      <p:grpSp>
        <p:nvGrpSpPr>
          <p:cNvPr id="555027" name="Group 33"/>
          <p:cNvGrpSpPr>
            <a:grpSpLocks/>
          </p:cNvGrpSpPr>
          <p:nvPr/>
        </p:nvGrpSpPr>
        <p:grpSpPr bwMode="auto">
          <a:xfrm>
            <a:off x="8079313" y="1520790"/>
            <a:ext cx="3647436" cy="3577225"/>
            <a:chOff x="990600" y="1981194"/>
            <a:chExt cx="2393950" cy="2321304"/>
          </a:xfrm>
        </p:grpSpPr>
        <p:grpSp>
          <p:nvGrpSpPr>
            <p:cNvPr id="555028" name="Group 23"/>
            <p:cNvGrpSpPr>
              <a:grpSpLocks/>
            </p:cNvGrpSpPr>
            <p:nvPr/>
          </p:nvGrpSpPr>
          <p:grpSpPr bwMode="auto">
            <a:xfrm>
              <a:off x="990600" y="1981194"/>
              <a:ext cx="2393950" cy="2321304"/>
              <a:chOff x="3590069" y="3044290"/>
              <a:chExt cx="1963861" cy="1116146"/>
            </a:xfrm>
          </p:grpSpPr>
          <p:grpSp>
            <p:nvGrpSpPr>
              <p:cNvPr id="10" name="Group 15"/>
              <p:cNvGrpSpPr/>
              <p:nvPr/>
            </p:nvGrpSpPr>
            <p:grpSpPr>
              <a:xfrm>
                <a:off x="3590069" y="3044290"/>
                <a:ext cx="1963861" cy="552134"/>
                <a:chOff x="3352808" y="2391420"/>
                <a:chExt cx="1963861" cy="552134"/>
              </a:xfrm>
              <a:scene3d>
                <a:camera prst="orthographicFront"/>
                <a:lightRig rig="threePt" dir="t">
                  <a:rot lat="0" lon="0" rev="7500000"/>
                </a:lightRig>
              </a:scene3d>
            </p:grpSpPr>
            <p:sp>
              <p:nvSpPr>
                <p:cNvPr id="39" name="Rectangle 38"/>
                <p:cNvSpPr/>
                <p:nvPr/>
              </p:nvSpPr>
              <p:spPr>
                <a:xfrm>
                  <a:off x="3352808" y="2501337"/>
                  <a:ext cx="1963861" cy="368013"/>
                </a:xfrm>
                <a:prstGeom prst="rect">
                  <a:avLst/>
                </a:prstGeom>
                <a:sp3d prstMaterial="plastic">
                  <a:bevelT w="127000" h="25400" prst="relaxedInset"/>
                </a:sp3d>
              </p:spPr>
              <p:style>
                <a:lnRef idx="0">
                  <a:schemeClr val="dk2">
                    <a:shade val="80000"/>
                    <a:hueOff val="0"/>
                    <a:satOff val="0"/>
                    <a:lumOff val="0"/>
                    <a:alphaOff val="0"/>
                  </a:schemeClr>
                </a:lnRef>
                <a:fillRef idx="3">
                  <a:schemeClr val="lt1">
                    <a:hueOff val="0"/>
                    <a:satOff val="0"/>
                    <a:lumOff val="0"/>
                    <a:alphaOff val="0"/>
                  </a:schemeClr>
                </a:fillRef>
                <a:effectRef idx="2">
                  <a:schemeClr val="lt1">
                    <a:hueOff val="0"/>
                    <a:satOff val="0"/>
                    <a:lumOff val="0"/>
                    <a:alphaOff val="0"/>
                  </a:schemeClr>
                </a:effectRef>
                <a:fontRef idx="minor">
                  <a:schemeClr val="dk2">
                    <a:hueOff val="0"/>
                    <a:satOff val="0"/>
                    <a:lumOff val="0"/>
                    <a:alphaOff val="0"/>
                  </a:schemeClr>
                </a:fontRef>
              </p:style>
              <p:txBody>
                <a:bodyPr/>
                <a:lstStyle/>
                <a:p>
                  <a:endParaRPr lang="en-US"/>
                </a:p>
              </p:txBody>
            </p:sp>
            <p:sp>
              <p:nvSpPr>
                <p:cNvPr id="40" name="Rectangle 39"/>
                <p:cNvSpPr/>
                <p:nvPr/>
              </p:nvSpPr>
              <p:spPr>
                <a:xfrm>
                  <a:off x="3352808" y="2391420"/>
                  <a:ext cx="1963861" cy="552134"/>
                </a:xfrm>
                <a:prstGeom prst="rect">
                  <a:avLst/>
                </a:prstGeom>
                <a:sp3d/>
              </p:spPr>
              <p:style>
                <a:lnRef idx="0">
                  <a:scrgbClr r="0" g="0" b="0"/>
                </a:lnRef>
                <a:fillRef idx="0">
                  <a:scrgbClr r="0" g="0" b="0"/>
                </a:fillRef>
                <a:effectRef idx="0">
                  <a:scrgbClr r="0" g="0" b="0"/>
                </a:effectRef>
                <a:fontRef idx="minor">
                  <a:schemeClr val="dk2">
                    <a:hueOff val="0"/>
                    <a:satOff val="0"/>
                    <a:lumOff val="0"/>
                    <a:alphaOff val="0"/>
                  </a:schemeClr>
                </a:fontRef>
              </p:style>
              <p:txBody>
                <a:bodyPr lIns="113792" tIns="65024" rIns="113792" bIns="65024" spcCol="1270" anchor="ctr"/>
                <a:lstStyle/>
                <a:p>
                  <a:pPr algn="ctr" defTabSz="711200" eaLnBrk="0" hangingPunct="0">
                    <a:lnSpc>
                      <a:spcPct val="90000"/>
                    </a:lnSpc>
                    <a:spcAft>
                      <a:spcPct val="35000"/>
                    </a:spcAft>
                    <a:defRPr/>
                  </a:pPr>
                  <a:r>
                    <a:rPr lang="en-US" sz="2400" b="1" dirty="0">
                      <a:effectLst>
                        <a:outerShdw blurRad="38100" dist="38100" dir="2700000" algn="tl">
                          <a:srgbClr val="000000">
                            <a:alpha val="43137"/>
                          </a:srgbClr>
                        </a:outerShdw>
                      </a:effectLst>
                    </a:rPr>
                    <a:t>Polymer Or Fiber Material Pumps</a:t>
                  </a:r>
                </a:p>
              </p:txBody>
            </p:sp>
          </p:grpSp>
          <p:sp>
            <p:nvSpPr>
              <p:cNvPr id="38" name="Rectangle 37"/>
              <p:cNvSpPr/>
              <p:nvPr/>
            </p:nvSpPr>
            <p:spPr>
              <a:xfrm flipV="1">
                <a:off x="3590069" y="3574209"/>
                <a:ext cx="1963861" cy="586227"/>
              </a:xfrm>
              <a:prstGeom prst="rect">
                <a:avLst/>
              </a:prstGeom>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p:spPr>
            <p:style>
              <a:lnRef idx="1">
                <a:schemeClr val="dk2">
                  <a:alpha val="90000"/>
                  <a:hueOff val="0"/>
                  <a:satOff val="0"/>
                  <a:lumOff val="0"/>
                  <a:alphaOff val="0"/>
                </a:schemeClr>
              </a:lnRef>
              <a:fillRef idx="1">
                <a:schemeClr val="lt1">
                  <a:alpha val="90000"/>
                  <a:tint val="40000"/>
                  <a:hueOff val="0"/>
                  <a:satOff val="0"/>
                  <a:lumOff val="0"/>
                  <a:alphaOff val="0"/>
                </a:schemeClr>
              </a:fillRef>
              <a:effectRef idx="2">
                <a:schemeClr val="lt1">
                  <a:alpha val="90000"/>
                  <a:tint val="40000"/>
                  <a:hueOff val="0"/>
                  <a:satOff val="0"/>
                  <a:lumOff val="0"/>
                  <a:alphaOff val="0"/>
                </a:schemeClr>
              </a:effectRef>
              <a:fontRef idx="minor">
                <a:schemeClr val="dk2">
                  <a:hueOff val="0"/>
                  <a:satOff val="0"/>
                  <a:lumOff val="0"/>
                  <a:alphaOff val="0"/>
                </a:schemeClr>
              </a:fontRef>
            </p:style>
            <p:txBody>
              <a:bodyPr/>
              <a:lstStyle/>
              <a:p>
                <a:endParaRPr lang="en-US"/>
              </a:p>
            </p:txBody>
          </p:sp>
        </p:grpSp>
        <p:sp>
          <p:nvSpPr>
            <p:cNvPr id="555033" name="TextBox 35"/>
            <p:cNvSpPr txBox="1">
              <a:spLocks noChangeArrowheads="1"/>
            </p:cNvSpPr>
            <p:nvPr/>
          </p:nvSpPr>
          <p:spPr bwMode="auto">
            <a:xfrm>
              <a:off x="990600" y="3000974"/>
              <a:ext cx="2393950" cy="1009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defRPr>
                  <a:solidFill>
                    <a:schemeClr val="tx1"/>
                  </a:solidFill>
                  <a:latin typeface="Arial" panose="020B0604020202020204" pitchFamily="34" charset="0"/>
                  <a:cs typeface="Arial" panose="020B0604020202020204" pitchFamily="34" charset="0"/>
                </a:defRPr>
              </a:lvl1pPr>
              <a:lvl2pPr marL="742950" indent="-285750" algn="l" eaLnBrk="0" hangingPunct="0">
                <a:defRPr>
                  <a:solidFill>
                    <a:schemeClr val="tx1"/>
                  </a:solidFill>
                  <a:latin typeface="Arial" panose="020B0604020202020204" pitchFamily="34" charset="0"/>
                  <a:cs typeface="Arial" panose="020B0604020202020204" pitchFamily="34" charset="0"/>
                </a:defRPr>
              </a:lvl2pPr>
              <a:lvl3pPr marL="1143000" indent="-228600" algn="l" eaLnBrk="0" hangingPunct="0">
                <a:defRPr>
                  <a:solidFill>
                    <a:schemeClr val="tx1"/>
                  </a:solidFill>
                  <a:latin typeface="Arial" panose="020B0604020202020204" pitchFamily="34" charset="0"/>
                  <a:cs typeface="Arial" panose="020B0604020202020204" pitchFamily="34" charset="0"/>
                </a:defRPr>
              </a:lvl3pPr>
              <a:lvl4pPr marL="1600200" indent="-228600" algn="l" eaLnBrk="0" hangingPunct="0">
                <a:defRPr>
                  <a:solidFill>
                    <a:schemeClr val="tx1"/>
                  </a:solidFill>
                  <a:latin typeface="Arial" panose="020B0604020202020204" pitchFamily="34" charset="0"/>
                  <a:cs typeface="Arial" panose="020B0604020202020204" pitchFamily="34" charset="0"/>
                </a:defRPr>
              </a:lvl4pPr>
              <a:lvl5pPr marL="2057400" indent="-228600" algn="l"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sz="1600" b="1" dirty="0">
                <a:effectLst>
                  <a:outerShdw blurRad="38100" dist="38100" dir="2700000" algn="tl">
                    <a:srgbClr val="000000">
                      <a:alpha val="43137"/>
                    </a:srgbClr>
                  </a:outerShdw>
                </a:effectLst>
                <a:latin typeface="+mn-lt"/>
              </a:endParaRPr>
            </a:p>
            <a:p>
              <a:pPr eaLnBrk="1" hangingPunct="1"/>
              <a:r>
                <a:rPr lang="en-US" altLang="en-US" sz="1600" b="1" dirty="0">
                  <a:effectLst>
                    <a:outerShdw blurRad="38100" dist="38100" dir="2700000" algn="tl">
                      <a:srgbClr val="000000">
                        <a:alpha val="43137"/>
                      </a:srgbClr>
                    </a:outerShdw>
                  </a:effectLst>
                  <a:latin typeface="+mn-lt"/>
                </a:rPr>
                <a:t>Pump Speed Must Be Maintained To Provide A Consistent Fiber Material Flow To The Extruder </a:t>
              </a:r>
            </a:p>
            <a:p>
              <a:pPr eaLnBrk="1" hangingPunct="1"/>
              <a:endParaRPr lang="en-US" altLang="en-US" sz="1200" b="1" dirty="0"/>
            </a:p>
            <a:p>
              <a:pPr eaLnBrk="1" hangingPunct="1"/>
              <a:endParaRPr lang="en-US" altLang="en-US" sz="1200" b="1" dirty="0"/>
            </a:p>
          </p:txBody>
        </p:sp>
      </p:grpSp>
      <p:sp>
        <p:nvSpPr>
          <p:cNvPr id="2" name="TextBox 1"/>
          <p:cNvSpPr txBox="1"/>
          <p:nvPr/>
        </p:nvSpPr>
        <p:spPr>
          <a:xfrm>
            <a:off x="1160823" y="5175705"/>
            <a:ext cx="9984511" cy="1569660"/>
          </a:xfrm>
          <a:prstGeom prst="rect">
            <a:avLst/>
          </a:prstGeom>
          <a:noFill/>
          <a:effectLst>
            <a:glow rad="139700">
              <a:schemeClr val="accent2">
                <a:satMod val="175000"/>
                <a:alpha val="40000"/>
              </a:schemeClr>
            </a:glow>
          </a:effectLst>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rPr>
              <a:t>Utility Or Internal Plant PQ Profile Will Determine The Type UPD Product To Be Specified And If Energy Storage Is Required</a:t>
            </a:r>
          </a:p>
        </p:txBody>
      </p:sp>
    </p:spTree>
    <p:extLst>
      <p:ext uri="{BB962C8B-B14F-4D97-AF65-F5344CB8AC3E}">
        <p14:creationId xmlns:p14="http://schemas.microsoft.com/office/powerpoint/2010/main" val="175186492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49" name="Picture 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367" y="1701185"/>
            <a:ext cx="24384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0"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29600" y="2808819"/>
            <a:ext cx="3962400" cy="4049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1"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600" y="2338917"/>
            <a:ext cx="4165600" cy="4417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7" name="Diagram 66"/>
          <p:cNvGraphicFramePr/>
          <p:nvPr/>
        </p:nvGraphicFramePr>
        <p:xfrm>
          <a:off x="4876800" y="1193800"/>
          <a:ext cx="2844800" cy="426720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74" name="TextBox 73"/>
          <p:cNvSpPr txBox="1"/>
          <p:nvPr/>
        </p:nvSpPr>
        <p:spPr>
          <a:xfrm>
            <a:off x="2540000" y="1689643"/>
            <a:ext cx="1117600" cy="338554"/>
          </a:xfrm>
          <a:prstGeom prst="rect">
            <a:avLst/>
          </a:prstGeom>
          <a:noFill/>
        </p:spPr>
        <p:txBody>
          <a:bodyPr>
            <a:spAutoFit/>
          </a:bodyPr>
          <a:lstStyle/>
          <a:p>
            <a:pPr>
              <a:defRPr/>
            </a:pPr>
            <a:r>
              <a:rPr lang="en-US" sz="1600" b="1" dirty="0">
                <a:solidFill>
                  <a:srgbClr val="C00000"/>
                </a:solidFill>
                <a:effectLst>
                  <a:outerShdw blurRad="38100" dist="38100" dir="2700000" algn="tl">
                    <a:srgbClr val="000000">
                      <a:alpha val="43137"/>
                    </a:srgbClr>
                  </a:outerShdw>
                </a:effectLst>
              </a:rPr>
              <a:t>Indonesia</a:t>
            </a:r>
          </a:p>
        </p:txBody>
      </p:sp>
      <p:pic>
        <p:nvPicPr>
          <p:cNvPr id="10" name="Picture 19" descr="Textile_spinning frame"/>
          <p:cNvPicPr>
            <a:picLocks noChangeAspect="1" noChangeArrowheads="1"/>
          </p:cNvPicPr>
          <p:nvPr/>
        </p:nvPicPr>
        <p:blipFill>
          <a:blip r:embed="rId11"/>
          <a:srcRect/>
          <a:stretch>
            <a:fillRect/>
          </a:stretch>
        </p:blipFill>
        <p:spPr bwMode="auto">
          <a:xfrm>
            <a:off x="10668000" y="3530602"/>
            <a:ext cx="1320800" cy="1606551"/>
          </a:xfrm>
          <a:prstGeom prst="rect">
            <a:avLst/>
          </a:prstGeom>
          <a:ln>
            <a:noFill/>
          </a:ln>
          <a:effectLst>
            <a:outerShdw blurRad="190500" algn="tl" rotWithShape="0">
              <a:srgbClr val="000000">
                <a:alpha val="70000"/>
              </a:srgbClr>
            </a:outerShdw>
          </a:effectLst>
        </p:spPr>
      </p:pic>
      <p:sp>
        <p:nvSpPr>
          <p:cNvPr id="11" name="Slide Number Placeholder 10"/>
          <p:cNvSpPr>
            <a:spLocks noGrp="1"/>
          </p:cNvSpPr>
          <p:nvPr>
            <p:ph type="sldNum" sz="quarter" idx="12"/>
          </p:nvPr>
        </p:nvSpPr>
        <p:spPr>
          <a:xfrm>
            <a:off x="9144000" y="6356353"/>
            <a:ext cx="2844800" cy="366183"/>
          </a:xfrm>
        </p:spPr>
        <p:txBody>
          <a:bodyPr/>
          <a:lstStyle>
            <a:lvl1pPr>
              <a:defRPr>
                <a:solidFill>
                  <a:schemeClr val="tx1"/>
                </a:solidFill>
                <a:latin typeface="Arial" panose="020B0604020202020204" pitchFamily="34" charset="0"/>
              </a:defRPr>
            </a:lvl1pPr>
            <a:lvl2pPr marL="990550" indent="-380981">
              <a:defRPr>
                <a:solidFill>
                  <a:schemeClr val="tx1"/>
                </a:solidFill>
                <a:latin typeface="Arial" panose="020B0604020202020204" pitchFamily="34" charset="0"/>
              </a:defRPr>
            </a:lvl2pPr>
            <a:lvl3pPr marL="1523925" indent="-304784">
              <a:defRPr>
                <a:solidFill>
                  <a:schemeClr val="tx1"/>
                </a:solidFill>
                <a:latin typeface="Arial" panose="020B0604020202020204" pitchFamily="34" charset="0"/>
              </a:defRPr>
            </a:lvl3pPr>
            <a:lvl4pPr marL="2133493" indent="-304784">
              <a:defRPr>
                <a:solidFill>
                  <a:schemeClr val="tx1"/>
                </a:solidFill>
                <a:latin typeface="Arial" panose="020B0604020202020204" pitchFamily="34" charset="0"/>
              </a:defRPr>
            </a:lvl4pPr>
            <a:lvl5pPr marL="2743062" indent="-304784">
              <a:defRPr>
                <a:solidFill>
                  <a:schemeClr val="tx1"/>
                </a:solidFill>
                <a:latin typeface="Arial" panose="020B0604020202020204" pitchFamily="34" charset="0"/>
              </a:defRPr>
            </a:lvl5pPr>
            <a:lvl6pPr marL="3352632" indent="-304784" fontAlgn="base">
              <a:spcBef>
                <a:spcPct val="0"/>
              </a:spcBef>
              <a:spcAft>
                <a:spcPct val="0"/>
              </a:spcAft>
              <a:defRPr>
                <a:solidFill>
                  <a:schemeClr val="tx1"/>
                </a:solidFill>
                <a:latin typeface="Arial" panose="020B0604020202020204" pitchFamily="34" charset="0"/>
              </a:defRPr>
            </a:lvl6pPr>
            <a:lvl7pPr marL="3962202" indent="-304784" fontAlgn="base">
              <a:spcBef>
                <a:spcPct val="0"/>
              </a:spcBef>
              <a:spcAft>
                <a:spcPct val="0"/>
              </a:spcAft>
              <a:defRPr>
                <a:solidFill>
                  <a:schemeClr val="tx1"/>
                </a:solidFill>
                <a:latin typeface="Arial" panose="020B0604020202020204" pitchFamily="34" charset="0"/>
              </a:defRPr>
            </a:lvl7pPr>
            <a:lvl8pPr marL="4571772" indent="-304784" fontAlgn="base">
              <a:spcBef>
                <a:spcPct val="0"/>
              </a:spcBef>
              <a:spcAft>
                <a:spcPct val="0"/>
              </a:spcAft>
              <a:defRPr>
                <a:solidFill>
                  <a:schemeClr val="tx1"/>
                </a:solidFill>
                <a:latin typeface="Arial" panose="020B0604020202020204" pitchFamily="34" charset="0"/>
              </a:defRPr>
            </a:lvl8pPr>
            <a:lvl9pPr marL="5181341" indent="-304784" fontAlgn="base">
              <a:spcBef>
                <a:spcPct val="0"/>
              </a:spcBef>
              <a:spcAft>
                <a:spcPct val="0"/>
              </a:spcAft>
              <a:defRPr>
                <a:solidFill>
                  <a:schemeClr val="tx1"/>
                </a:solidFill>
                <a:latin typeface="Arial" panose="020B0604020202020204" pitchFamily="34" charset="0"/>
              </a:defRPr>
            </a:lvl9pPr>
          </a:lstStyle>
          <a:p>
            <a:fld id="{8DDCDFC1-3CE8-4A41-8571-D9074DC6CB1C}" type="slidenum">
              <a:rPr lang="en-US" altLang="en-US">
                <a:solidFill>
                  <a:srgbClr val="898989"/>
                </a:solidFill>
                <a:latin typeface="Calibri" panose="020F0502020204030204" pitchFamily="34" charset="0"/>
              </a:rPr>
              <a:pPr/>
              <a:t>51</a:t>
            </a:fld>
            <a:endParaRPr lang="en-US" altLang="en-US">
              <a:solidFill>
                <a:srgbClr val="898989"/>
              </a:solidFill>
              <a:latin typeface="Calibri" panose="020F0502020204030204" pitchFamily="34" charset="0"/>
            </a:endParaRPr>
          </a:p>
        </p:txBody>
      </p:sp>
      <p:sp>
        <p:nvSpPr>
          <p:cNvPr id="16" name="TextBox 15"/>
          <p:cNvSpPr txBox="1"/>
          <p:nvPr/>
        </p:nvSpPr>
        <p:spPr>
          <a:xfrm>
            <a:off x="355600" y="2079453"/>
            <a:ext cx="1828800" cy="338554"/>
          </a:xfrm>
          <a:prstGeom prst="rect">
            <a:avLst/>
          </a:prstGeom>
          <a:noFill/>
        </p:spPr>
        <p:txBody>
          <a:bodyPr>
            <a:spAutoFit/>
          </a:bodyPr>
          <a:lstStyle/>
          <a:p>
            <a:pPr>
              <a:defRPr/>
            </a:pPr>
            <a:r>
              <a:rPr lang="en-US" sz="1600" b="1" dirty="0">
                <a:solidFill>
                  <a:schemeClr val="tx2"/>
                </a:solidFill>
                <a:effectLst>
                  <a:outerShdw blurRad="38100" dist="38100" dir="2700000" algn="tl">
                    <a:srgbClr val="000000">
                      <a:alpha val="43137"/>
                    </a:srgbClr>
                  </a:outerShdw>
                </a:effectLst>
              </a:rPr>
              <a:t>½ Second Outage</a:t>
            </a:r>
          </a:p>
        </p:txBody>
      </p:sp>
      <p:sp>
        <p:nvSpPr>
          <p:cNvPr id="14" name="TextBox 13"/>
          <p:cNvSpPr txBox="1"/>
          <p:nvPr/>
        </p:nvSpPr>
        <p:spPr>
          <a:xfrm>
            <a:off x="9855200" y="1435102"/>
            <a:ext cx="1117600" cy="338554"/>
          </a:xfrm>
          <a:prstGeom prst="rect">
            <a:avLst/>
          </a:prstGeom>
          <a:noFill/>
        </p:spPr>
        <p:txBody>
          <a:bodyPr>
            <a:spAutoFit/>
          </a:bodyPr>
          <a:lstStyle/>
          <a:p>
            <a:pPr algn="r">
              <a:defRPr/>
            </a:pPr>
            <a:r>
              <a:rPr lang="en-US" sz="1600" b="1" dirty="0">
                <a:solidFill>
                  <a:srgbClr val="C00000"/>
                </a:solidFill>
              </a:rPr>
              <a:t>USA</a:t>
            </a:r>
          </a:p>
        </p:txBody>
      </p:sp>
      <p:sp>
        <p:nvSpPr>
          <p:cNvPr id="15" name="TextBox 14"/>
          <p:cNvSpPr txBox="1"/>
          <p:nvPr/>
        </p:nvSpPr>
        <p:spPr>
          <a:xfrm>
            <a:off x="7924800" y="2311402"/>
            <a:ext cx="1828800" cy="338554"/>
          </a:xfrm>
          <a:prstGeom prst="rect">
            <a:avLst/>
          </a:prstGeom>
          <a:noFill/>
        </p:spPr>
        <p:txBody>
          <a:bodyPr>
            <a:spAutoFit/>
          </a:bodyPr>
          <a:lstStyle/>
          <a:p>
            <a:pPr>
              <a:defRPr/>
            </a:pPr>
            <a:r>
              <a:rPr lang="en-US" sz="1600" b="1" dirty="0">
                <a:solidFill>
                  <a:schemeClr val="tx2"/>
                </a:solidFill>
              </a:rPr>
              <a:t>2-Second 50% Sag</a:t>
            </a:r>
          </a:p>
        </p:txBody>
      </p:sp>
      <p:pic>
        <p:nvPicPr>
          <p:cNvPr id="53260" name="Picture 7"/>
          <p:cNvPicPr>
            <a:picLocks noChangeAspect="1" noChangeArrowheads="1"/>
          </p:cNvPicPr>
          <p:nvPr/>
        </p:nvPicPr>
        <p:blipFill>
          <a:blip r:embed="rId12" cstate="print">
            <a:extLst>
              <a:ext uri="{28A0092B-C50C-407E-A947-70E740481C1C}">
                <a14:useLocalDpi xmlns:a14="http://schemas.microsoft.com/office/drawing/2010/main" val="0"/>
              </a:ext>
            </a:extLst>
          </a:blip>
          <a:srcRect t="18182" b="18182"/>
          <a:stretch>
            <a:fillRect/>
          </a:stretch>
        </p:blipFill>
        <p:spPr bwMode="auto">
          <a:xfrm>
            <a:off x="8930219" y="1193800"/>
            <a:ext cx="1460500" cy="696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61" name="Picture 17"/>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550400" y="1981201"/>
            <a:ext cx="1828800" cy="400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62" name="Picture 2"/>
          <p:cNvPicPr>
            <a:picLocks noChangeAspect="1" noChangeArrowheads="1"/>
          </p:cNvPicPr>
          <p:nvPr/>
        </p:nvPicPr>
        <p:blipFill>
          <a:blip r:embed="rId14">
            <a:extLst>
              <a:ext uri="{28A0092B-C50C-407E-A947-70E740481C1C}">
                <a14:useLocalDpi xmlns:a14="http://schemas.microsoft.com/office/drawing/2010/main" val="0"/>
              </a:ext>
            </a:extLst>
          </a:blip>
          <a:srcRect l="15714" t="38571" r="15714" b="41429"/>
          <a:stretch>
            <a:fillRect/>
          </a:stretch>
        </p:blipFill>
        <p:spPr bwMode="auto">
          <a:xfrm>
            <a:off x="7981953" y="1905000"/>
            <a:ext cx="1568449"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itle 1">
            <a:extLst>
              <a:ext uri="{FF2B5EF4-FFF2-40B4-BE49-F238E27FC236}">
                <a16:creationId xmlns:a16="http://schemas.microsoft.com/office/drawing/2014/main" id="{D76FD09E-4796-4474-BF17-890D9AD3019F}"/>
              </a:ext>
            </a:extLst>
          </p:cNvPr>
          <p:cNvSpPr txBox="1">
            <a:spLocks/>
          </p:cNvSpPr>
          <p:nvPr/>
        </p:nvSpPr>
        <p:spPr>
          <a:xfrm>
            <a:off x="82732" y="1031895"/>
            <a:ext cx="3259016" cy="442347"/>
          </a:xfrm>
          <a:prstGeom prst="rect">
            <a:avLst/>
          </a:prstGeom>
          <a:solidFill>
            <a:srgbClr val="C00000"/>
          </a:solidFill>
        </p:spPr>
        <p:style>
          <a:lnRef idx="3">
            <a:schemeClr val="lt1"/>
          </a:lnRef>
          <a:fillRef idx="1">
            <a:schemeClr val="accent2"/>
          </a:fillRef>
          <a:effectRef idx="1">
            <a:schemeClr val="accent2"/>
          </a:effectRef>
          <a:fontRef idx="minor">
            <a:schemeClr val="lt1"/>
          </a:fontRef>
        </p:style>
        <p:txBody>
          <a:bodyPr vert="horz" lIns="121920" tIns="60960" rIns="121920" bIns="60960" rtlCol="0" anchor="ctr">
            <a:noAutofit/>
          </a:bodyPr>
          <a:lstStyle>
            <a:lvl1pPr algn="ctr" rtl="0" fontAlgn="base">
              <a:spcBef>
                <a:spcPct val="0"/>
              </a:spcBef>
              <a:spcAft>
                <a:spcPct val="0"/>
              </a:spcAft>
              <a:defRPr sz="3600" kern="1200">
                <a:solidFill>
                  <a:schemeClr val="lt1"/>
                </a:solidFill>
                <a:effectLst>
                  <a:outerShdw blurRad="38100" dist="38100" dir="2700000" algn="tl">
                    <a:srgbClr val="000000">
                      <a:alpha val="43137"/>
                    </a:srgbClr>
                  </a:outerShdw>
                </a:effectLst>
                <a:latin typeface="+mn-lt"/>
                <a:ea typeface="+mn-ea"/>
                <a:cs typeface="+mn-cs"/>
              </a:defRPr>
            </a:lvl1pPr>
            <a:lvl2pPr algn="ctr" rtl="0" fontAlgn="base">
              <a:spcBef>
                <a:spcPct val="0"/>
              </a:spcBef>
              <a:spcAft>
                <a:spcPct val="0"/>
              </a:spcAft>
              <a:defRPr sz="3600">
                <a:solidFill>
                  <a:schemeClr val="lt1"/>
                </a:solidFill>
                <a:latin typeface="+mn-lt"/>
                <a:ea typeface="+mn-ea"/>
                <a:cs typeface="+mn-cs"/>
              </a:defRPr>
            </a:lvl2pPr>
            <a:lvl3pPr algn="ctr" rtl="0" fontAlgn="base">
              <a:spcBef>
                <a:spcPct val="0"/>
              </a:spcBef>
              <a:spcAft>
                <a:spcPct val="0"/>
              </a:spcAft>
              <a:defRPr sz="3600">
                <a:solidFill>
                  <a:schemeClr val="lt1"/>
                </a:solidFill>
                <a:latin typeface="+mn-lt"/>
                <a:ea typeface="+mn-ea"/>
                <a:cs typeface="+mn-cs"/>
              </a:defRPr>
            </a:lvl3pPr>
            <a:lvl4pPr algn="ctr" rtl="0" fontAlgn="base">
              <a:spcBef>
                <a:spcPct val="0"/>
              </a:spcBef>
              <a:spcAft>
                <a:spcPct val="0"/>
              </a:spcAft>
              <a:defRPr sz="3600">
                <a:solidFill>
                  <a:schemeClr val="lt1"/>
                </a:solidFill>
                <a:latin typeface="+mn-lt"/>
                <a:ea typeface="+mn-ea"/>
                <a:cs typeface="+mn-cs"/>
              </a:defRPr>
            </a:lvl4pPr>
            <a:lvl5pPr algn="ctr" rtl="0" fontAlgn="base">
              <a:spcBef>
                <a:spcPct val="0"/>
              </a:spcBef>
              <a:spcAft>
                <a:spcPct val="0"/>
              </a:spcAft>
              <a:defRPr sz="3600">
                <a:solidFill>
                  <a:schemeClr val="lt1"/>
                </a:solidFill>
                <a:latin typeface="+mn-lt"/>
                <a:ea typeface="+mn-ea"/>
                <a:cs typeface="+mn-cs"/>
              </a:defRPr>
            </a:lvl5pPr>
            <a:lvl6pPr marL="457200" algn="ctr" rtl="0" fontAlgn="base">
              <a:spcBef>
                <a:spcPct val="0"/>
              </a:spcBef>
              <a:spcAft>
                <a:spcPct val="0"/>
              </a:spcAft>
              <a:defRPr sz="3600">
                <a:solidFill>
                  <a:schemeClr val="lt1"/>
                </a:solidFill>
                <a:latin typeface="+mn-lt"/>
                <a:ea typeface="+mn-ea"/>
                <a:cs typeface="+mn-cs"/>
              </a:defRPr>
            </a:lvl6pPr>
            <a:lvl7pPr marL="914400" algn="ctr" rtl="0" fontAlgn="base">
              <a:spcBef>
                <a:spcPct val="0"/>
              </a:spcBef>
              <a:spcAft>
                <a:spcPct val="0"/>
              </a:spcAft>
              <a:defRPr sz="3600">
                <a:solidFill>
                  <a:schemeClr val="lt1"/>
                </a:solidFill>
                <a:latin typeface="+mn-lt"/>
                <a:ea typeface="+mn-ea"/>
                <a:cs typeface="+mn-cs"/>
              </a:defRPr>
            </a:lvl7pPr>
            <a:lvl8pPr marL="1371600" algn="ctr" rtl="0" fontAlgn="base">
              <a:spcBef>
                <a:spcPct val="0"/>
              </a:spcBef>
              <a:spcAft>
                <a:spcPct val="0"/>
              </a:spcAft>
              <a:defRPr sz="3600">
                <a:solidFill>
                  <a:schemeClr val="lt1"/>
                </a:solidFill>
                <a:latin typeface="+mn-lt"/>
                <a:ea typeface="+mn-ea"/>
                <a:cs typeface="+mn-cs"/>
              </a:defRPr>
            </a:lvl8pPr>
            <a:lvl9pPr marL="1828800" algn="ctr" rtl="0" fontAlgn="base">
              <a:spcBef>
                <a:spcPct val="0"/>
              </a:spcBef>
              <a:spcAft>
                <a:spcPct val="0"/>
              </a:spcAft>
              <a:defRPr sz="3600">
                <a:solidFill>
                  <a:schemeClr val="lt1"/>
                </a:solidFill>
                <a:latin typeface="+mn-lt"/>
                <a:ea typeface="+mn-ea"/>
                <a:cs typeface="+mn-cs"/>
              </a:defRPr>
            </a:lvl9pPr>
          </a:lstStyle>
          <a:p>
            <a:r>
              <a:rPr lang="en-US" sz="1600" b="1" dirty="0"/>
              <a:t>FIBERS – 0.5 and 2 Second Outage</a:t>
            </a:r>
          </a:p>
        </p:txBody>
      </p:sp>
      <p:sp>
        <p:nvSpPr>
          <p:cNvPr id="19" name="Title 1">
            <a:extLst>
              <a:ext uri="{FF2B5EF4-FFF2-40B4-BE49-F238E27FC236}">
                <a16:creationId xmlns:a16="http://schemas.microsoft.com/office/drawing/2014/main" id="{581C43E9-2843-476D-8560-666192CE1D52}"/>
              </a:ext>
            </a:extLst>
          </p:cNvPr>
          <p:cNvSpPr txBox="1">
            <a:spLocks/>
          </p:cNvSpPr>
          <p:nvPr/>
        </p:nvSpPr>
        <p:spPr>
          <a:xfrm>
            <a:off x="3860800" y="1"/>
            <a:ext cx="8331200" cy="847724"/>
          </a:xfrm>
          <a:prstGeom prst="rect">
            <a:avLst/>
          </a:prstGeom>
        </p:spPr>
        <p:txBody>
          <a:bodyPr/>
          <a:lstStyle/>
          <a:p>
            <a:pPr algn="ctr">
              <a:defRPr/>
            </a:pPr>
            <a:r>
              <a:rPr lang="en-US" sz="4800" b="1" dirty="0">
                <a:solidFill>
                  <a:schemeClr val="bg1"/>
                </a:solidFill>
                <a:effectLst>
                  <a:outerShdw blurRad="38100" dist="38100" dir="2700000" algn="tl">
                    <a:srgbClr val="000000">
                      <a:alpha val="43137"/>
                    </a:srgbClr>
                  </a:outerShdw>
                </a:effectLst>
                <a:latin typeface="+mj-lt"/>
                <a:ea typeface="+mj-ea"/>
                <a:cs typeface="+mj-cs"/>
              </a:rPr>
              <a:t>Critical Application Examples</a:t>
            </a:r>
          </a:p>
        </p:txBody>
      </p:sp>
      <p:pic>
        <p:nvPicPr>
          <p:cNvPr id="2" name="Picture 2" descr="https://www.ultracapacitor.co.kr:8001/images/sub/product/ls_p12.jpg">
            <a:extLst>
              <a:ext uri="{FF2B5EF4-FFF2-40B4-BE49-F238E27FC236}">
                <a16:creationId xmlns:a16="http://schemas.microsoft.com/office/drawing/2014/main" id="{DD22092F-5E84-EB68-0C25-E2E88F6133E6}"/>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604865" y="3191068"/>
            <a:ext cx="1268964" cy="105541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5" descr="Ride Thru Pictures.jpg">
            <a:extLst>
              <a:ext uri="{FF2B5EF4-FFF2-40B4-BE49-F238E27FC236}">
                <a16:creationId xmlns:a16="http://schemas.microsoft.com/office/drawing/2014/main" id="{4AA171EE-0924-5578-6DAA-7B01C3AA2129}"/>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l="49389" b="8100"/>
          <a:stretch/>
        </p:blipFill>
        <p:spPr bwMode="auto">
          <a:xfrm>
            <a:off x="396246" y="2519904"/>
            <a:ext cx="1145775" cy="240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5" descr="Ride Thru Pictures.jpg">
            <a:extLst>
              <a:ext uri="{FF2B5EF4-FFF2-40B4-BE49-F238E27FC236}">
                <a16:creationId xmlns:a16="http://schemas.microsoft.com/office/drawing/2014/main" id="{DB99A861-7A8E-8954-5CEF-0787F237198E}"/>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l="49389" b="8100"/>
          <a:stretch/>
        </p:blipFill>
        <p:spPr bwMode="auto">
          <a:xfrm>
            <a:off x="8500047" y="2768601"/>
            <a:ext cx="1093511" cy="2250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M5628 Battery Charger">
            <a:extLst>
              <a:ext uri="{FF2B5EF4-FFF2-40B4-BE49-F238E27FC236}">
                <a16:creationId xmlns:a16="http://schemas.microsoft.com/office/drawing/2014/main" id="{0F396D12-D093-6EDA-99A9-141F35E5F074}"/>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936672" y="2892872"/>
            <a:ext cx="1043749" cy="1844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6760590"/>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5" name="Diagram 34"/>
          <p:cNvGraphicFramePr/>
          <p:nvPr/>
        </p:nvGraphicFramePr>
        <p:xfrm>
          <a:off x="3712709" y="1021269"/>
          <a:ext cx="4313691" cy="250933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6866" name="Picture 2"/>
          <p:cNvPicPr>
            <a:picLocks noChangeAspect="1" noChangeArrowheads="1"/>
          </p:cNvPicPr>
          <p:nvPr/>
        </p:nvPicPr>
        <p:blipFill>
          <a:blip r:embed="rId8" cstate="print"/>
          <a:srcRect/>
          <a:stretch>
            <a:fillRect/>
          </a:stretch>
        </p:blipFill>
        <p:spPr bwMode="auto">
          <a:xfrm>
            <a:off x="1" y="1021269"/>
            <a:ext cx="1759647" cy="1493331"/>
          </a:xfrm>
          <a:prstGeom prst="rect">
            <a:avLst/>
          </a:prstGeom>
          <a:noFill/>
          <a:ln w="9525">
            <a:noFill/>
            <a:miter lim="800000"/>
            <a:headEnd/>
            <a:tailEnd/>
          </a:ln>
          <a:effectLst>
            <a:softEdge rad="127000"/>
          </a:effectLst>
        </p:spPr>
      </p:pic>
      <p:sp>
        <p:nvSpPr>
          <p:cNvPr id="37" name="Slide Number Placeholder 36"/>
          <p:cNvSpPr>
            <a:spLocks noGrp="1"/>
          </p:cNvSpPr>
          <p:nvPr>
            <p:ph type="sldNum" sz="quarter" idx="12"/>
          </p:nvPr>
        </p:nvSpPr>
        <p:spPr/>
        <p:txBody>
          <a:bodyPr/>
          <a:lstStyle/>
          <a:p>
            <a:pPr>
              <a:defRPr/>
            </a:pPr>
            <a:fld id="{28C2E29F-4FFC-4C17-A1FC-56FBB9B91CB0}" type="slidenum">
              <a:rPr lang="en-US" smtClean="0"/>
              <a:pPr>
                <a:defRPr/>
              </a:pPr>
              <a:t>52</a:t>
            </a:fld>
            <a:endParaRPr lang="en-US" dirty="0"/>
          </a:p>
        </p:txBody>
      </p:sp>
      <p:pic>
        <p:nvPicPr>
          <p:cNvPr id="55302" name="Picture 3"/>
          <p:cNvPicPr>
            <a:picLocks noChangeAspect="1" noChangeArrowheads="1"/>
          </p:cNvPicPr>
          <p:nvPr/>
        </p:nvPicPr>
        <p:blipFill>
          <a:blip r:embed="rId9" cstate="print"/>
          <a:srcRect/>
          <a:stretch>
            <a:fillRect/>
          </a:stretch>
        </p:blipFill>
        <p:spPr bwMode="auto">
          <a:xfrm>
            <a:off x="8343083" y="3491020"/>
            <a:ext cx="3608135" cy="3248224"/>
          </a:xfrm>
          <a:prstGeom prst="rect">
            <a:avLst/>
          </a:prstGeom>
          <a:noFill/>
          <a:ln w="9525">
            <a:noFill/>
            <a:miter lim="800000"/>
            <a:headEnd/>
            <a:tailEnd/>
          </a:ln>
        </p:spPr>
      </p:pic>
      <p:sp>
        <p:nvSpPr>
          <p:cNvPr id="11" name="TextBox 10"/>
          <p:cNvSpPr txBox="1"/>
          <p:nvPr/>
        </p:nvSpPr>
        <p:spPr>
          <a:xfrm>
            <a:off x="9144000" y="5807241"/>
            <a:ext cx="1219200" cy="892552"/>
          </a:xfrm>
          <a:prstGeom prst="rect">
            <a:avLst/>
          </a:prstGeom>
          <a:noFill/>
        </p:spPr>
        <p:txBody>
          <a:bodyPr>
            <a:spAutoFit/>
          </a:bodyPr>
          <a:lstStyle/>
          <a:p>
            <a:pPr algn="ctr">
              <a:defRPr/>
            </a:pPr>
            <a:r>
              <a:rPr lang="en-US" sz="1600" b="1" dirty="0">
                <a:solidFill>
                  <a:srgbClr val="C00000"/>
                </a:solidFill>
                <a:effectLst>
                  <a:outerShdw blurRad="38100" dist="38100" dir="2700000" algn="tl">
                    <a:srgbClr val="000000">
                      <a:alpha val="43137"/>
                    </a:srgbClr>
                  </a:outerShdw>
                </a:effectLst>
              </a:rPr>
              <a:t>S3534UR</a:t>
            </a:r>
          </a:p>
          <a:p>
            <a:pPr algn="ctr">
              <a:defRPr/>
            </a:pPr>
            <a:r>
              <a:rPr lang="en-US" sz="1200" b="1" dirty="0">
                <a:solidFill>
                  <a:srgbClr val="C00000"/>
                </a:solidFill>
                <a:effectLst>
                  <a:outerShdw blurRad="38100" dist="38100" dir="2700000" algn="tl">
                    <a:srgbClr val="000000">
                      <a:alpha val="43137"/>
                    </a:srgbClr>
                  </a:outerShdw>
                </a:effectLst>
              </a:rPr>
              <a:t>60Hp, 1 Second Ultracapacitor Energy Storage</a:t>
            </a:r>
          </a:p>
        </p:txBody>
      </p:sp>
      <p:sp>
        <p:nvSpPr>
          <p:cNvPr id="13" name="TextBox 12"/>
          <p:cNvSpPr txBox="1"/>
          <p:nvPr/>
        </p:nvSpPr>
        <p:spPr>
          <a:xfrm>
            <a:off x="1660435" y="1700603"/>
            <a:ext cx="1828800" cy="338554"/>
          </a:xfrm>
          <a:prstGeom prst="rect">
            <a:avLst/>
          </a:prstGeom>
          <a:noFill/>
        </p:spPr>
        <p:txBody>
          <a:bodyPr>
            <a:spAutoFit/>
          </a:bodyPr>
          <a:lstStyle/>
          <a:p>
            <a:pPr>
              <a:defRPr/>
            </a:pPr>
            <a:r>
              <a:rPr lang="en-US" sz="1600" b="1" dirty="0">
                <a:solidFill>
                  <a:schemeClr val="tx2"/>
                </a:solidFill>
                <a:effectLst>
                  <a:outerShdw blurRad="38100" dist="38100" dir="2700000" algn="tl">
                    <a:srgbClr val="000000">
                      <a:alpha val="43137"/>
                    </a:srgbClr>
                  </a:outerShdw>
                </a:effectLst>
              </a:rPr>
              <a:t>1 Second Outage</a:t>
            </a:r>
          </a:p>
        </p:txBody>
      </p:sp>
      <p:sp>
        <p:nvSpPr>
          <p:cNvPr id="14" name="TextBox 13"/>
          <p:cNvSpPr txBox="1"/>
          <p:nvPr/>
        </p:nvSpPr>
        <p:spPr>
          <a:xfrm>
            <a:off x="1660435" y="1188646"/>
            <a:ext cx="1320800" cy="584775"/>
          </a:xfrm>
          <a:prstGeom prst="rect">
            <a:avLst/>
          </a:prstGeom>
          <a:noFill/>
        </p:spPr>
        <p:txBody>
          <a:bodyPr>
            <a:spAutoFit/>
          </a:bodyPr>
          <a:lstStyle/>
          <a:p>
            <a:pPr>
              <a:defRPr/>
            </a:pPr>
            <a:r>
              <a:rPr lang="en-US" sz="1600" b="1" dirty="0">
                <a:solidFill>
                  <a:srgbClr val="C00000"/>
                </a:solidFill>
                <a:effectLst>
                  <a:outerShdw blurRad="38100" dist="38100" dir="2700000" algn="tl">
                    <a:srgbClr val="000000">
                      <a:alpha val="43137"/>
                    </a:srgbClr>
                  </a:outerShdw>
                </a:effectLst>
              </a:rPr>
              <a:t>Venezuela</a:t>
            </a:r>
          </a:p>
          <a:p>
            <a:pPr>
              <a:defRPr/>
            </a:pPr>
            <a:r>
              <a:rPr lang="en-US" sz="1600" b="1" dirty="0">
                <a:solidFill>
                  <a:srgbClr val="C00000"/>
                </a:solidFill>
                <a:effectLst>
                  <a:outerShdw blurRad="38100" dist="38100" dir="2700000" algn="tl">
                    <a:srgbClr val="000000">
                      <a:alpha val="43137"/>
                    </a:srgbClr>
                  </a:outerShdw>
                </a:effectLst>
              </a:rPr>
              <a:t>Colombia</a:t>
            </a:r>
          </a:p>
        </p:txBody>
      </p:sp>
      <p:pic>
        <p:nvPicPr>
          <p:cNvPr id="15" name="Picture 1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528053" y="3691351"/>
            <a:ext cx="4599948" cy="2847564"/>
          </a:xfrm>
          <a:prstGeom prst="rect">
            <a:avLst/>
          </a:prstGeom>
        </p:spPr>
      </p:pic>
      <p:pic>
        <p:nvPicPr>
          <p:cNvPr id="16" name="Picture 15">
            <a:extLst>
              <a:ext uri="{FF2B5EF4-FFF2-40B4-BE49-F238E27FC236}">
                <a16:creationId xmlns:a16="http://schemas.microsoft.com/office/drawing/2014/main" id="{56D08BDA-E4B9-4861-8ECB-2915711777B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835771" y="4871987"/>
            <a:ext cx="976601" cy="695993"/>
          </a:xfrm>
          <a:prstGeom prst="rect">
            <a:avLst/>
          </a:prstGeom>
        </p:spPr>
      </p:pic>
      <p:pic>
        <p:nvPicPr>
          <p:cNvPr id="17" name="Picture 16">
            <a:extLst>
              <a:ext uri="{FF2B5EF4-FFF2-40B4-BE49-F238E27FC236}">
                <a16:creationId xmlns:a16="http://schemas.microsoft.com/office/drawing/2014/main" id="{A55A72F3-74EC-4041-900D-63314CDF687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22038" y="2535645"/>
            <a:ext cx="3266479" cy="4125915"/>
          </a:xfrm>
          <a:prstGeom prst="rect">
            <a:avLst/>
          </a:prstGeom>
        </p:spPr>
      </p:pic>
      <p:pic>
        <p:nvPicPr>
          <p:cNvPr id="18" name="Picture 2">
            <a:extLst>
              <a:ext uri="{FF2B5EF4-FFF2-40B4-BE49-F238E27FC236}">
                <a16:creationId xmlns:a16="http://schemas.microsoft.com/office/drawing/2014/main" id="{5B72906B-E033-49E6-AC50-03C85135C168}"/>
              </a:ext>
            </a:extLst>
          </p:cNvPr>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r="8019"/>
          <a:stretch/>
        </p:blipFill>
        <p:spPr bwMode="auto">
          <a:xfrm>
            <a:off x="8293619" y="1193801"/>
            <a:ext cx="3530180" cy="2088847"/>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20" name="Title 1">
            <a:extLst>
              <a:ext uri="{FF2B5EF4-FFF2-40B4-BE49-F238E27FC236}">
                <a16:creationId xmlns:a16="http://schemas.microsoft.com/office/drawing/2014/main" id="{FEE4F1D4-C236-4036-B83A-5C4622745DF4}"/>
              </a:ext>
            </a:extLst>
          </p:cNvPr>
          <p:cNvSpPr txBox="1">
            <a:spLocks/>
          </p:cNvSpPr>
          <p:nvPr/>
        </p:nvSpPr>
        <p:spPr>
          <a:xfrm>
            <a:off x="3860800" y="1"/>
            <a:ext cx="8331200" cy="847724"/>
          </a:xfrm>
          <a:prstGeom prst="rect">
            <a:avLst/>
          </a:prstGeom>
        </p:spPr>
        <p:txBody>
          <a:bodyPr/>
          <a:lstStyle/>
          <a:p>
            <a:pPr algn="ctr">
              <a:defRPr/>
            </a:pPr>
            <a:r>
              <a:rPr lang="en-US" sz="4800" b="1" dirty="0">
                <a:solidFill>
                  <a:schemeClr val="bg1"/>
                </a:solidFill>
                <a:effectLst>
                  <a:outerShdw blurRad="38100" dist="38100" dir="2700000" algn="tl">
                    <a:srgbClr val="000000">
                      <a:alpha val="43137"/>
                    </a:srgbClr>
                  </a:outerShdw>
                </a:effectLst>
                <a:latin typeface="+mj-lt"/>
                <a:ea typeface="+mj-ea"/>
                <a:cs typeface="+mj-cs"/>
              </a:rPr>
              <a:t>Critical Application Examples</a:t>
            </a:r>
          </a:p>
        </p:txBody>
      </p:sp>
      <p:pic>
        <p:nvPicPr>
          <p:cNvPr id="2050" name="Picture 2" descr="M5628 Battery Charger">
            <a:extLst>
              <a:ext uri="{FF2B5EF4-FFF2-40B4-BE49-F238E27FC236}">
                <a16:creationId xmlns:a16="http://schemas.microsoft.com/office/drawing/2014/main" id="{66F0D305-ED9F-8F2E-72FE-48B237AE5BAD}"/>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400780" y="5300359"/>
            <a:ext cx="538865" cy="9684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2799572"/>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602" y="2044702"/>
            <a:ext cx="4135967" cy="453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p:txBody>
          <a:bodyPr/>
          <a:lstStyle/>
          <a:p>
            <a:pPr>
              <a:defRPr/>
            </a:pPr>
            <a:r>
              <a:rPr lang="en-US" b="1" dirty="0">
                <a:solidFill>
                  <a:srgbClr val="FFFFFF"/>
                </a:solidFill>
                <a:cs typeface="Arial" charset="0"/>
              </a:rPr>
              <a:t>Critical Application Examples</a:t>
            </a:r>
            <a:endParaRPr lang="en-US" b="1" dirty="0"/>
          </a:p>
        </p:txBody>
      </p:sp>
      <p:pic>
        <p:nvPicPr>
          <p:cNvPr id="6" name="Picture 5"/>
          <p:cNvPicPr>
            <a:picLocks noChangeAspect="1" noChangeArrowheads="1"/>
          </p:cNvPicPr>
          <p:nvPr/>
        </p:nvPicPr>
        <p:blipFill>
          <a:blip r:embed="rId4"/>
          <a:srcRect/>
          <a:stretch>
            <a:fillRect/>
          </a:stretch>
        </p:blipFill>
        <p:spPr bwMode="auto">
          <a:xfrm>
            <a:off x="7586251" y="1964453"/>
            <a:ext cx="4395056" cy="3389867"/>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graphicFrame>
        <p:nvGraphicFramePr>
          <p:cNvPr id="8" name="Diagram 7"/>
          <p:cNvGraphicFramePr/>
          <p:nvPr/>
        </p:nvGraphicFramePr>
        <p:xfrm>
          <a:off x="4165600" y="1462653"/>
          <a:ext cx="3149600" cy="41656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2" name="Slide Number Placeholder 11"/>
          <p:cNvSpPr>
            <a:spLocks noGrp="1"/>
          </p:cNvSpPr>
          <p:nvPr>
            <p:ph type="sldNum" sz="quarter" idx="12"/>
          </p:nvPr>
        </p:nvSpPr>
        <p:spPr/>
        <p:txBody>
          <a:bodyPr/>
          <a:lstStyle>
            <a:lvl1pPr>
              <a:defRPr>
                <a:solidFill>
                  <a:schemeClr val="tx1"/>
                </a:solidFill>
                <a:latin typeface="Arial" panose="020B0604020202020204" pitchFamily="34" charset="0"/>
              </a:defRPr>
            </a:lvl1pPr>
            <a:lvl2pPr marL="990550" indent="-380981">
              <a:defRPr>
                <a:solidFill>
                  <a:schemeClr val="tx1"/>
                </a:solidFill>
                <a:latin typeface="Arial" panose="020B0604020202020204" pitchFamily="34" charset="0"/>
              </a:defRPr>
            </a:lvl2pPr>
            <a:lvl3pPr marL="1523925" indent="-304784">
              <a:defRPr>
                <a:solidFill>
                  <a:schemeClr val="tx1"/>
                </a:solidFill>
                <a:latin typeface="Arial" panose="020B0604020202020204" pitchFamily="34" charset="0"/>
              </a:defRPr>
            </a:lvl3pPr>
            <a:lvl4pPr marL="2133493" indent="-304784">
              <a:defRPr>
                <a:solidFill>
                  <a:schemeClr val="tx1"/>
                </a:solidFill>
                <a:latin typeface="Arial" panose="020B0604020202020204" pitchFamily="34" charset="0"/>
              </a:defRPr>
            </a:lvl4pPr>
            <a:lvl5pPr marL="2743062" indent="-304784">
              <a:defRPr>
                <a:solidFill>
                  <a:schemeClr val="tx1"/>
                </a:solidFill>
                <a:latin typeface="Arial" panose="020B0604020202020204" pitchFamily="34" charset="0"/>
              </a:defRPr>
            </a:lvl5pPr>
            <a:lvl6pPr marL="3352632" indent="-304784" fontAlgn="base">
              <a:spcBef>
                <a:spcPct val="0"/>
              </a:spcBef>
              <a:spcAft>
                <a:spcPct val="0"/>
              </a:spcAft>
              <a:defRPr>
                <a:solidFill>
                  <a:schemeClr val="tx1"/>
                </a:solidFill>
                <a:latin typeface="Arial" panose="020B0604020202020204" pitchFamily="34" charset="0"/>
              </a:defRPr>
            </a:lvl6pPr>
            <a:lvl7pPr marL="3962202" indent="-304784" fontAlgn="base">
              <a:spcBef>
                <a:spcPct val="0"/>
              </a:spcBef>
              <a:spcAft>
                <a:spcPct val="0"/>
              </a:spcAft>
              <a:defRPr>
                <a:solidFill>
                  <a:schemeClr val="tx1"/>
                </a:solidFill>
                <a:latin typeface="Arial" panose="020B0604020202020204" pitchFamily="34" charset="0"/>
              </a:defRPr>
            </a:lvl7pPr>
            <a:lvl8pPr marL="4571772" indent="-304784" fontAlgn="base">
              <a:spcBef>
                <a:spcPct val="0"/>
              </a:spcBef>
              <a:spcAft>
                <a:spcPct val="0"/>
              </a:spcAft>
              <a:defRPr>
                <a:solidFill>
                  <a:schemeClr val="tx1"/>
                </a:solidFill>
                <a:latin typeface="Arial" panose="020B0604020202020204" pitchFamily="34" charset="0"/>
              </a:defRPr>
            </a:lvl8pPr>
            <a:lvl9pPr marL="5181341" indent="-304784" fontAlgn="base">
              <a:spcBef>
                <a:spcPct val="0"/>
              </a:spcBef>
              <a:spcAft>
                <a:spcPct val="0"/>
              </a:spcAft>
              <a:defRPr>
                <a:solidFill>
                  <a:schemeClr val="tx1"/>
                </a:solidFill>
                <a:latin typeface="Arial" panose="020B0604020202020204" pitchFamily="34" charset="0"/>
              </a:defRPr>
            </a:lvl9pPr>
          </a:lstStyle>
          <a:p>
            <a:fld id="{97EFF95D-2553-44D6-9617-2220F87438BC}" type="slidenum">
              <a:rPr lang="en-US" altLang="en-US">
                <a:solidFill>
                  <a:srgbClr val="898989"/>
                </a:solidFill>
                <a:latin typeface="Calibri" panose="020F0502020204030204" pitchFamily="34" charset="0"/>
              </a:rPr>
              <a:pPr/>
              <a:t>53</a:t>
            </a:fld>
            <a:endParaRPr lang="en-US" altLang="en-US">
              <a:solidFill>
                <a:srgbClr val="898989"/>
              </a:solidFill>
              <a:latin typeface="Calibri" panose="020F0502020204030204" pitchFamily="34" charset="0"/>
            </a:endParaRPr>
          </a:p>
        </p:txBody>
      </p:sp>
      <p:sp>
        <p:nvSpPr>
          <p:cNvPr id="13" name="TextBox 12"/>
          <p:cNvSpPr txBox="1"/>
          <p:nvPr/>
        </p:nvSpPr>
        <p:spPr>
          <a:xfrm>
            <a:off x="478368" y="1569013"/>
            <a:ext cx="2133600" cy="338554"/>
          </a:xfrm>
          <a:prstGeom prst="rect">
            <a:avLst/>
          </a:prstGeom>
          <a:noFill/>
        </p:spPr>
        <p:txBody>
          <a:bodyPr wrap="square">
            <a:spAutoFit/>
          </a:bodyPr>
          <a:lstStyle/>
          <a:p>
            <a:pPr>
              <a:defRPr/>
            </a:pPr>
            <a:r>
              <a:rPr lang="en-US" sz="1600" b="1" dirty="0">
                <a:solidFill>
                  <a:srgbClr val="C00000"/>
                </a:solidFill>
                <a:effectLst>
                  <a:outerShdw blurRad="38100" dist="38100" dir="2700000" algn="tl">
                    <a:srgbClr val="000000">
                      <a:alpha val="43137"/>
                    </a:srgbClr>
                  </a:outerShdw>
                </a:effectLst>
              </a:rPr>
              <a:t>India – Gail Gas Utility</a:t>
            </a:r>
          </a:p>
        </p:txBody>
      </p:sp>
      <p:sp>
        <p:nvSpPr>
          <p:cNvPr id="14" name="TextBox 13"/>
          <p:cNvSpPr txBox="1"/>
          <p:nvPr/>
        </p:nvSpPr>
        <p:spPr>
          <a:xfrm>
            <a:off x="478368" y="1779787"/>
            <a:ext cx="1219200" cy="338554"/>
          </a:xfrm>
          <a:prstGeom prst="rect">
            <a:avLst/>
          </a:prstGeom>
          <a:noFill/>
        </p:spPr>
        <p:txBody>
          <a:bodyPr wrap="square">
            <a:spAutoFit/>
          </a:bodyPr>
          <a:lstStyle/>
          <a:p>
            <a:pPr>
              <a:defRPr/>
            </a:pPr>
            <a:r>
              <a:rPr lang="en-US" sz="1600" b="1" dirty="0">
                <a:solidFill>
                  <a:schemeClr val="tx2"/>
                </a:solidFill>
                <a:effectLst>
                  <a:outerShdw blurRad="38100" dist="38100" dir="2700000" algn="tl">
                    <a:srgbClr val="000000">
                      <a:alpha val="43137"/>
                    </a:srgbClr>
                  </a:outerShdw>
                </a:effectLst>
              </a:rPr>
              <a:t>Full Outage</a:t>
            </a:r>
          </a:p>
        </p:txBody>
      </p:sp>
      <p:pic>
        <p:nvPicPr>
          <p:cNvPr id="3" name="Picture 5" descr="Ride Thru Pictures.jpg">
            <a:extLst>
              <a:ext uri="{FF2B5EF4-FFF2-40B4-BE49-F238E27FC236}">
                <a16:creationId xmlns:a16="http://schemas.microsoft.com/office/drawing/2014/main" id="{3B8B25D5-0734-5341-B63A-66D331F230AA}"/>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49389" b="8100"/>
          <a:stretch/>
        </p:blipFill>
        <p:spPr bwMode="auto">
          <a:xfrm>
            <a:off x="377071" y="2329115"/>
            <a:ext cx="1093511" cy="2326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1">
            <a:extLst>
              <a:ext uri="{FF2B5EF4-FFF2-40B4-BE49-F238E27FC236}">
                <a16:creationId xmlns:a16="http://schemas.microsoft.com/office/drawing/2014/main" id="{84018DDA-E33C-429F-9519-EFC732AF7167}"/>
              </a:ext>
            </a:extLst>
          </p:cNvPr>
          <p:cNvSpPr txBox="1">
            <a:spLocks/>
          </p:cNvSpPr>
          <p:nvPr/>
        </p:nvSpPr>
        <p:spPr>
          <a:xfrm>
            <a:off x="17417" y="993463"/>
            <a:ext cx="4876800" cy="442347"/>
          </a:xfrm>
          <a:prstGeom prst="rect">
            <a:avLst/>
          </a:prstGeom>
          <a:solidFill>
            <a:srgbClr val="C00000"/>
          </a:solidFill>
        </p:spPr>
        <p:style>
          <a:lnRef idx="3">
            <a:schemeClr val="lt1"/>
          </a:lnRef>
          <a:fillRef idx="1">
            <a:schemeClr val="accent2"/>
          </a:fillRef>
          <a:effectRef idx="1">
            <a:schemeClr val="accent2"/>
          </a:effectRef>
          <a:fontRef idx="minor">
            <a:schemeClr val="lt1"/>
          </a:fontRef>
        </p:style>
        <p:txBody>
          <a:bodyPr vert="horz" lIns="121920" tIns="60960" rIns="121920" bIns="60960" rtlCol="0" anchor="ctr">
            <a:noAutofit/>
          </a:bodyPr>
          <a:lstStyle>
            <a:lvl1pPr algn="ctr" rtl="0" fontAlgn="base">
              <a:spcBef>
                <a:spcPct val="0"/>
              </a:spcBef>
              <a:spcAft>
                <a:spcPct val="0"/>
              </a:spcAft>
              <a:defRPr sz="3600" kern="1200">
                <a:solidFill>
                  <a:schemeClr val="lt1"/>
                </a:solidFill>
                <a:effectLst>
                  <a:outerShdw blurRad="38100" dist="38100" dir="2700000" algn="tl">
                    <a:srgbClr val="000000">
                      <a:alpha val="43137"/>
                    </a:srgbClr>
                  </a:outerShdw>
                </a:effectLst>
                <a:latin typeface="+mn-lt"/>
                <a:ea typeface="+mn-ea"/>
                <a:cs typeface="+mn-cs"/>
              </a:defRPr>
            </a:lvl1pPr>
            <a:lvl2pPr algn="ctr" rtl="0" fontAlgn="base">
              <a:spcBef>
                <a:spcPct val="0"/>
              </a:spcBef>
              <a:spcAft>
                <a:spcPct val="0"/>
              </a:spcAft>
              <a:defRPr sz="3600">
                <a:solidFill>
                  <a:schemeClr val="lt1"/>
                </a:solidFill>
                <a:latin typeface="+mn-lt"/>
                <a:ea typeface="+mn-ea"/>
                <a:cs typeface="+mn-cs"/>
              </a:defRPr>
            </a:lvl2pPr>
            <a:lvl3pPr algn="ctr" rtl="0" fontAlgn="base">
              <a:spcBef>
                <a:spcPct val="0"/>
              </a:spcBef>
              <a:spcAft>
                <a:spcPct val="0"/>
              </a:spcAft>
              <a:defRPr sz="3600">
                <a:solidFill>
                  <a:schemeClr val="lt1"/>
                </a:solidFill>
                <a:latin typeface="+mn-lt"/>
                <a:ea typeface="+mn-ea"/>
                <a:cs typeface="+mn-cs"/>
              </a:defRPr>
            </a:lvl3pPr>
            <a:lvl4pPr algn="ctr" rtl="0" fontAlgn="base">
              <a:spcBef>
                <a:spcPct val="0"/>
              </a:spcBef>
              <a:spcAft>
                <a:spcPct val="0"/>
              </a:spcAft>
              <a:defRPr sz="3600">
                <a:solidFill>
                  <a:schemeClr val="lt1"/>
                </a:solidFill>
                <a:latin typeface="+mn-lt"/>
                <a:ea typeface="+mn-ea"/>
                <a:cs typeface="+mn-cs"/>
              </a:defRPr>
            </a:lvl4pPr>
            <a:lvl5pPr algn="ctr" rtl="0" fontAlgn="base">
              <a:spcBef>
                <a:spcPct val="0"/>
              </a:spcBef>
              <a:spcAft>
                <a:spcPct val="0"/>
              </a:spcAft>
              <a:defRPr sz="3600">
                <a:solidFill>
                  <a:schemeClr val="lt1"/>
                </a:solidFill>
                <a:latin typeface="+mn-lt"/>
                <a:ea typeface="+mn-ea"/>
                <a:cs typeface="+mn-cs"/>
              </a:defRPr>
            </a:lvl5pPr>
            <a:lvl6pPr marL="457200" algn="ctr" rtl="0" fontAlgn="base">
              <a:spcBef>
                <a:spcPct val="0"/>
              </a:spcBef>
              <a:spcAft>
                <a:spcPct val="0"/>
              </a:spcAft>
              <a:defRPr sz="3600">
                <a:solidFill>
                  <a:schemeClr val="lt1"/>
                </a:solidFill>
                <a:latin typeface="+mn-lt"/>
                <a:ea typeface="+mn-ea"/>
                <a:cs typeface="+mn-cs"/>
              </a:defRPr>
            </a:lvl6pPr>
            <a:lvl7pPr marL="914400" algn="ctr" rtl="0" fontAlgn="base">
              <a:spcBef>
                <a:spcPct val="0"/>
              </a:spcBef>
              <a:spcAft>
                <a:spcPct val="0"/>
              </a:spcAft>
              <a:defRPr sz="3600">
                <a:solidFill>
                  <a:schemeClr val="lt1"/>
                </a:solidFill>
                <a:latin typeface="+mn-lt"/>
                <a:ea typeface="+mn-ea"/>
                <a:cs typeface="+mn-cs"/>
              </a:defRPr>
            </a:lvl7pPr>
            <a:lvl8pPr marL="1371600" algn="ctr" rtl="0" fontAlgn="base">
              <a:spcBef>
                <a:spcPct val="0"/>
              </a:spcBef>
              <a:spcAft>
                <a:spcPct val="0"/>
              </a:spcAft>
              <a:defRPr sz="3600">
                <a:solidFill>
                  <a:schemeClr val="lt1"/>
                </a:solidFill>
                <a:latin typeface="+mn-lt"/>
                <a:ea typeface="+mn-ea"/>
                <a:cs typeface="+mn-cs"/>
              </a:defRPr>
            </a:lvl8pPr>
            <a:lvl9pPr marL="1828800" algn="ctr" rtl="0" fontAlgn="base">
              <a:spcBef>
                <a:spcPct val="0"/>
              </a:spcBef>
              <a:spcAft>
                <a:spcPct val="0"/>
              </a:spcAft>
              <a:defRPr sz="3600">
                <a:solidFill>
                  <a:schemeClr val="lt1"/>
                </a:solidFill>
                <a:latin typeface="+mn-lt"/>
                <a:ea typeface="+mn-ea"/>
                <a:cs typeface="+mn-cs"/>
              </a:defRPr>
            </a:lvl9pPr>
          </a:lstStyle>
          <a:p>
            <a:r>
              <a:rPr lang="en-US" sz="1600" b="1" dirty="0"/>
              <a:t>Single UPD – Multiple Drives M3460D Diode Sharing </a:t>
            </a:r>
          </a:p>
        </p:txBody>
      </p:sp>
      <p:pic>
        <p:nvPicPr>
          <p:cNvPr id="4" name="Picture 2" descr="M5628 Battery Charger">
            <a:extLst>
              <a:ext uri="{FF2B5EF4-FFF2-40B4-BE49-F238E27FC236}">
                <a16:creationId xmlns:a16="http://schemas.microsoft.com/office/drawing/2014/main" id="{BA9D8A9B-EAC2-49F1-AADA-AC11A7270CB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912300" y="2631281"/>
            <a:ext cx="1026314" cy="1844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967059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60800" y="0"/>
            <a:ext cx="8331200" cy="889000"/>
          </a:xfrm>
        </p:spPr>
        <p:txBody>
          <a:bodyPr>
            <a:normAutofit fontScale="90000"/>
          </a:bodyPr>
          <a:lstStyle/>
          <a:p>
            <a:pPr>
              <a:defRPr/>
            </a:pPr>
            <a:r>
              <a:rPr lang="en-US" b="1" dirty="0"/>
              <a:t>Bonitron Maintenance Advantage</a:t>
            </a:r>
          </a:p>
        </p:txBody>
      </p:sp>
      <p:sp>
        <p:nvSpPr>
          <p:cNvPr id="4" name="Text Placeholder 3"/>
          <p:cNvSpPr>
            <a:spLocks noGrp="1"/>
          </p:cNvSpPr>
          <p:nvPr>
            <p:ph type="body" sz="half" idx="2"/>
          </p:nvPr>
        </p:nvSpPr>
        <p:spPr>
          <a:xfrm>
            <a:off x="4897120" y="1544411"/>
            <a:ext cx="7112000" cy="4674809"/>
          </a:xfrm>
        </p:spPr>
        <p:txBody>
          <a:bodyPr rtlCol="0">
            <a:noAutofit/>
          </a:bodyPr>
          <a:lstStyle/>
          <a:p>
            <a:pPr>
              <a:defRPr/>
            </a:pPr>
            <a:r>
              <a:rPr lang="en-US" sz="2133" b="1" dirty="0">
                <a:effectLst>
                  <a:outerShdw blurRad="38100" dist="38100" dir="2700000" algn="tl">
                    <a:srgbClr val="000000">
                      <a:alpha val="43137"/>
                    </a:srgbClr>
                  </a:outerShdw>
                </a:effectLst>
              </a:rPr>
              <a:t>Bonitron UPD Equipment Requires Very Minimal Maintenance</a:t>
            </a:r>
          </a:p>
          <a:p>
            <a:pPr>
              <a:defRPr/>
            </a:pPr>
            <a:r>
              <a:rPr lang="en-US" sz="2133" b="1" dirty="0">
                <a:effectLst>
                  <a:outerShdw blurRad="38100" dist="38100" dir="2700000" algn="tl">
                    <a:srgbClr val="000000">
                      <a:alpha val="43137"/>
                    </a:srgbClr>
                  </a:outerShdw>
                </a:effectLst>
              </a:rPr>
              <a:t>Maintenance Includes A Short Test And Monitoring LEDs And The DD5 Display When Required </a:t>
            </a:r>
          </a:p>
          <a:p>
            <a:pPr>
              <a:defRPr/>
            </a:pPr>
            <a:r>
              <a:rPr lang="en-US" sz="2133" b="1" dirty="0">
                <a:effectLst>
                  <a:outerShdw blurRad="38100" dist="38100" dir="2700000" algn="tl">
                    <a:srgbClr val="000000">
                      <a:alpha val="43137"/>
                    </a:srgbClr>
                  </a:outerShdw>
                </a:effectLst>
              </a:rPr>
              <a:t>Bonitron Equipment Is A Parallel Solution</a:t>
            </a:r>
          </a:p>
          <a:p>
            <a:pPr>
              <a:defRPr/>
            </a:pPr>
            <a:r>
              <a:rPr lang="en-US" sz="2133" b="1" dirty="0">
                <a:effectLst>
                  <a:outerShdw blurRad="38100" dist="38100" dir="2700000" algn="tl">
                    <a:srgbClr val="000000">
                      <a:alpha val="43137"/>
                    </a:srgbClr>
                  </a:outerShdw>
                </a:effectLst>
              </a:rPr>
              <a:t>Bonitron UPD Equipment Does Not Pass All The AC To The VFD As Does a Series Solution Tied To The Input Of The VFD Which Greatly Extends UPD Product Life</a:t>
            </a:r>
          </a:p>
          <a:p>
            <a:pPr>
              <a:defRPr/>
            </a:pPr>
            <a:r>
              <a:rPr lang="en-US" sz="2133" b="1" dirty="0">
                <a:effectLst>
                  <a:outerShdw blurRad="38100" dist="38100" dir="2700000" algn="tl">
                    <a:srgbClr val="000000">
                      <a:alpha val="43137"/>
                    </a:srgbClr>
                  </a:outerShdw>
                </a:effectLst>
              </a:rPr>
              <a:t>It Is Activated For A Few Minutes And Remains In A Static State Waiting For The Next RT Event Using Much Less Energy Than a Series AC Input Solution (One Tenth)</a:t>
            </a:r>
          </a:p>
        </p:txBody>
      </p:sp>
      <p:sp>
        <p:nvSpPr>
          <p:cNvPr id="5" name="Slide Number Placeholder 4"/>
          <p:cNvSpPr>
            <a:spLocks noGrp="1"/>
          </p:cNvSpPr>
          <p:nvPr>
            <p:ph type="sldNum" sz="quarter" idx="12"/>
          </p:nvPr>
        </p:nvSpPr>
        <p:spPr>
          <a:xfrm>
            <a:off x="11501120" y="6352944"/>
            <a:ext cx="508000" cy="365125"/>
          </a:xfrm>
        </p:spPr>
        <p:txBody>
          <a:bodyPr/>
          <a:lstStyle>
            <a:lvl1pPr>
              <a:defRPr>
                <a:solidFill>
                  <a:schemeClr val="tx1"/>
                </a:solidFill>
                <a:latin typeface="Calibri" pitchFamily="34" charset="0"/>
              </a:defRPr>
            </a:lvl1pPr>
            <a:lvl2pPr marL="990575" indent="-380990">
              <a:defRPr>
                <a:solidFill>
                  <a:schemeClr val="tx1"/>
                </a:solidFill>
                <a:latin typeface="Calibri" pitchFamily="34" charset="0"/>
              </a:defRPr>
            </a:lvl2pPr>
            <a:lvl3pPr marL="1523962" indent="-304792">
              <a:defRPr>
                <a:solidFill>
                  <a:schemeClr val="tx1"/>
                </a:solidFill>
                <a:latin typeface="Calibri" pitchFamily="34" charset="0"/>
              </a:defRPr>
            </a:lvl3pPr>
            <a:lvl4pPr marL="2133547" indent="-304792">
              <a:defRPr>
                <a:solidFill>
                  <a:schemeClr val="tx1"/>
                </a:solidFill>
                <a:latin typeface="Calibri" pitchFamily="34" charset="0"/>
              </a:defRPr>
            </a:lvl4pPr>
            <a:lvl5pPr marL="2743131" indent="-304792">
              <a:defRPr>
                <a:solidFill>
                  <a:schemeClr val="tx1"/>
                </a:solidFill>
                <a:latin typeface="Calibri" pitchFamily="34" charset="0"/>
              </a:defRPr>
            </a:lvl5pPr>
            <a:lvl6pPr marL="3352716" indent="-304792" fontAlgn="base">
              <a:spcBef>
                <a:spcPct val="0"/>
              </a:spcBef>
              <a:spcAft>
                <a:spcPct val="0"/>
              </a:spcAft>
              <a:defRPr>
                <a:solidFill>
                  <a:schemeClr val="tx1"/>
                </a:solidFill>
                <a:latin typeface="Calibri" pitchFamily="34" charset="0"/>
              </a:defRPr>
            </a:lvl6pPr>
            <a:lvl7pPr marL="3962301" indent="-304792" fontAlgn="base">
              <a:spcBef>
                <a:spcPct val="0"/>
              </a:spcBef>
              <a:spcAft>
                <a:spcPct val="0"/>
              </a:spcAft>
              <a:defRPr>
                <a:solidFill>
                  <a:schemeClr val="tx1"/>
                </a:solidFill>
                <a:latin typeface="Calibri" pitchFamily="34" charset="0"/>
              </a:defRPr>
            </a:lvl7pPr>
            <a:lvl8pPr marL="4571886" indent="-304792" fontAlgn="base">
              <a:spcBef>
                <a:spcPct val="0"/>
              </a:spcBef>
              <a:spcAft>
                <a:spcPct val="0"/>
              </a:spcAft>
              <a:defRPr>
                <a:solidFill>
                  <a:schemeClr val="tx1"/>
                </a:solidFill>
                <a:latin typeface="Calibri" pitchFamily="34" charset="0"/>
              </a:defRPr>
            </a:lvl8pPr>
            <a:lvl9pPr marL="5181470" indent="-304792" fontAlgn="base">
              <a:spcBef>
                <a:spcPct val="0"/>
              </a:spcBef>
              <a:spcAft>
                <a:spcPct val="0"/>
              </a:spcAft>
              <a:defRPr>
                <a:solidFill>
                  <a:schemeClr val="tx1"/>
                </a:solidFill>
                <a:latin typeface="Calibri" pitchFamily="34" charset="0"/>
              </a:defRPr>
            </a:lvl9pPr>
          </a:lstStyle>
          <a:p>
            <a:pPr defTabSz="1219170"/>
            <a:fld id="{24D311FA-C64B-479C-A084-6B406A20F264}" type="slidenum">
              <a:rPr lang="en-US" altLang="en-US">
                <a:solidFill>
                  <a:srgbClr val="898989"/>
                </a:solidFill>
              </a:rPr>
              <a:pPr defTabSz="1219170"/>
              <a:t>54</a:t>
            </a:fld>
            <a:endParaRPr lang="en-US" altLang="en-US" dirty="0">
              <a:solidFill>
                <a:srgbClr val="898989"/>
              </a:solidFill>
            </a:endParaRPr>
          </a:p>
        </p:txBody>
      </p:sp>
      <p:pic>
        <p:nvPicPr>
          <p:cNvPr id="43013" name="Picture 5" descr="Ride Thru Pictures.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2880" y="1598991"/>
            <a:ext cx="4592320" cy="4565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ADB62A39-4CD0-48F5-A669-50AAF3086E71}"/>
              </a:ext>
            </a:extLst>
          </p:cNvPr>
          <p:cNvSpPr txBox="1"/>
          <p:nvPr/>
        </p:nvSpPr>
        <p:spPr>
          <a:xfrm>
            <a:off x="122063" y="1014063"/>
            <a:ext cx="6589129" cy="369332"/>
          </a:xfrm>
          <a:prstGeom prst="rect">
            <a:avLst/>
          </a:prstGeom>
          <a:solidFill>
            <a:srgbClr val="C00000"/>
          </a:solidFill>
        </p:spPr>
        <p:style>
          <a:lnRef idx="3">
            <a:schemeClr val="lt1"/>
          </a:lnRef>
          <a:fillRef idx="1">
            <a:schemeClr val="accent2"/>
          </a:fillRef>
          <a:effectRef idx="1">
            <a:schemeClr val="accent2"/>
          </a:effectRef>
          <a:fontRef idx="minor">
            <a:schemeClr val="lt1"/>
          </a:fontRef>
        </p:style>
        <p:txBody>
          <a:bodyPr wrap="square" rtlCol="0">
            <a:spAutoFit/>
          </a:bodyPr>
          <a:lstStyle/>
          <a:p>
            <a:pPr algn="ctr" defTabSz="1219170" fontAlgn="base">
              <a:spcBef>
                <a:spcPct val="0"/>
              </a:spcBef>
              <a:spcAft>
                <a:spcPct val="0"/>
              </a:spcAft>
              <a:defRPr/>
            </a:pPr>
            <a:r>
              <a:rPr lang="en-US" b="1" dirty="0">
                <a:solidFill>
                  <a:prstClr val="white"/>
                </a:solidFill>
                <a:effectLst>
                  <a:outerShdw blurRad="38100" dist="38100" dir="2700000" algn="tl">
                    <a:srgbClr val="000000">
                      <a:alpha val="43137"/>
                    </a:srgbClr>
                  </a:outerShdw>
                </a:effectLst>
                <a:latin typeface="Calibri"/>
              </a:rPr>
              <a:t>Bonitron UPD Systems &amp; Modules Require Minimal Maintenance</a:t>
            </a:r>
          </a:p>
        </p:txBody>
      </p:sp>
    </p:spTree>
    <p:extLst>
      <p:ext uri="{BB962C8B-B14F-4D97-AF65-F5344CB8AC3E}">
        <p14:creationId xmlns:p14="http://schemas.microsoft.com/office/powerpoint/2010/main" val="25878468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Drive Maintenance Products</a:t>
            </a:r>
          </a:p>
        </p:txBody>
      </p:sp>
      <p:sp>
        <p:nvSpPr>
          <p:cNvPr id="4" name="Slide Number Placeholder 3"/>
          <p:cNvSpPr>
            <a:spLocks noGrp="1"/>
          </p:cNvSpPr>
          <p:nvPr>
            <p:ph type="sldNum" sz="quarter" idx="12"/>
          </p:nvPr>
        </p:nvSpPr>
        <p:spPr>
          <a:xfrm>
            <a:off x="11224227" y="6356352"/>
            <a:ext cx="508000" cy="365125"/>
          </a:xfrm>
        </p:spPr>
        <p:txBody>
          <a:bodyPr/>
          <a:lstStyle/>
          <a:p>
            <a:pPr defTabSz="1219170" fontAlgn="base">
              <a:spcBef>
                <a:spcPct val="0"/>
              </a:spcBef>
              <a:spcAft>
                <a:spcPct val="0"/>
              </a:spcAft>
              <a:defRPr/>
            </a:pPr>
            <a:fld id="{2DCF9265-753A-4102-AD2A-ECBD63CB3D46}" type="slidenum">
              <a:rPr lang="en-US">
                <a:solidFill>
                  <a:srgbClr val="898989"/>
                </a:solidFill>
                <a:latin typeface="Calibri" pitchFamily="34" charset="0"/>
              </a:rPr>
              <a:pPr defTabSz="1219170" fontAlgn="base">
                <a:spcBef>
                  <a:spcPct val="0"/>
                </a:spcBef>
                <a:spcAft>
                  <a:spcPct val="0"/>
                </a:spcAft>
                <a:defRPr/>
              </a:pPr>
              <a:t>55</a:t>
            </a:fld>
            <a:endParaRPr lang="en-US" dirty="0">
              <a:solidFill>
                <a:srgbClr val="898989"/>
              </a:solidFill>
              <a:latin typeface="Calibri" pitchFamily="34" charset="0"/>
            </a:endParaRPr>
          </a:p>
        </p:txBody>
      </p:sp>
      <p:graphicFrame>
        <p:nvGraphicFramePr>
          <p:cNvPr id="10" name="Diagram 9"/>
          <p:cNvGraphicFramePr/>
          <p:nvPr>
            <p:extLst>
              <p:ext uri="{D42A27DB-BD31-4B8C-83A1-F6EECF244321}">
                <p14:modId xmlns:p14="http://schemas.microsoft.com/office/powerpoint/2010/main" val="1654986161"/>
              </p:ext>
            </p:extLst>
          </p:nvPr>
        </p:nvGraphicFramePr>
        <p:xfrm>
          <a:off x="5409486" y="995990"/>
          <a:ext cx="5624203" cy="57254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2229" name="Picture 5"/>
          <p:cNvPicPr>
            <a:picLocks noChangeAspect="1" noChangeArrowheads="1"/>
          </p:cNvPicPr>
          <p:nvPr/>
        </p:nvPicPr>
        <p:blipFill>
          <a:blip r:embed="rId8" cstate="print"/>
          <a:srcRect/>
          <a:stretch>
            <a:fillRect/>
          </a:stretch>
        </p:blipFill>
        <p:spPr bwMode="auto">
          <a:xfrm rot="2076601">
            <a:off x="838042" y="1185476"/>
            <a:ext cx="1367385" cy="3157226"/>
          </a:xfrm>
          <a:prstGeom prst="rect">
            <a:avLst/>
          </a:prstGeom>
          <a:noFill/>
          <a:ln w="9525">
            <a:noFill/>
            <a:miter lim="800000"/>
            <a:headEnd/>
            <a:tailEnd/>
          </a:ln>
          <a:effectLst/>
        </p:spPr>
      </p:pic>
      <p:pic>
        <p:nvPicPr>
          <p:cNvPr id="8" name="Picture 7">
            <a:extLst>
              <a:ext uri="{FF2B5EF4-FFF2-40B4-BE49-F238E27FC236}">
                <a16:creationId xmlns:a16="http://schemas.microsoft.com/office/drawing/2014/main" id="{0B8AE91E-938A-472E-A543-6AAEB3A6CBA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904716" y="1423630"/>
            <a:ext cx="2700007" cy="3056529"/>
          </a:xfrm>
          <a:prstGeom prst="rect">
            <a:avLst/>
          </a:prstGeom>
        </p:spPr>
      </p:pic>
      <p:sp>
        <p:nvSpPr>
          <p:cNvPr id="9" name="TextBox 8">
            <a:extLst>
              <a:ext uri="{FF2B5EF4-FFF2-40B4-BE49-F238E27FC236}">
                <a16:creationId xmlns:a16="http://schemas.microsoft.com/office/drawing/2014/main" id="{4AB26B14-0EE5-4004-8526-87FB61326605}"/>
              </a:ext>
            </a:extLst>
          </p:cNvPr>
          <p:cNvSpPr txBox="1"/>
          <p:nvPr/>
        </p:nvSpPr>
        <p:spPr>
          <a:xfrm>
            <a:off x="209522" y="1025813"/>
            <a:ext cx="5009426" cy="369332"/>
          </a:xfrm>
          <a:prstGeom prst="rect">
            <a:avLst/>
          </a:prstGeom>
          <a:solidFill>
            <a:srgbClr val="C00000"/>
          </a:solidFill>
        </p:spPr>
        <p:style>
          <a:lnRef idx="3">
            <a:schemeClr val="lt1"/>
          </a:lnRef>
          <a:fillRef idx="1">
            <a:schemeClr val="accent2"/>
          </a:fillRef>
          <a:effectRef idx="1">
            <a:schemeClr val="accent2"/>
          </a:effectRef>
          <a:fontRef idx="minor">
            <a:schemeClr val="lt1"/>
          </a:fontRef>
        </p:style>
        <p:txBody>
          <a:bodyPr wrap="square" rtlCol="0">
            <a:spAutoFit/>
          </a:bodyPr>
          <a:lstStyle/>
          <a:p>
            <a:pPr algn="ctr" defTabSz="1219170" fontAlgn="base">
              <a:spcBef>
                <a:spcPct val="0"/>
              </a:spcBef>
              <a:spcAft>
                <a:spcPct val="0"/>
              </a:spcAft>
              <a:defRPr/>
            </a:pPr>
            <a:r>
              <a:rPr lang="en-US" b="1" dirty="0">
                <a:solidFill>
                  <a:prstClr val="white"/>
                </a:solidFill>
                <a:effectLst>
                  <a:outerShdw blurRad="38100" dist="38100" dir="2700000" algn="tl">
                    <a:srgbClr val="000000">
                      <a:alpha val="43137"/>
                    </a:srgbClr>
                  </a:outerShdw>
                </a:effectLst>
                <a:latin typeface="Calibri"/>
              </a:rPr>
              <a:t>Portable Units for Capacitor Testing and Forming</a:t>
            </a:r>
          </a:p>
        </p:txBody>
      </p:sp>
      <p:pic>
        <p:nvPicPr>
          <p:cNvPr id="13" name="Picture 28">
            <a:extLst>
              <a:ext uri="{FF2B5EF4-FFF2-40B4-BE49-F238E27FC236}">
                <a16:creationId xmlns:a16="http://schemas.microsoft.com/office/drawing/2014/main" id="{C80168B2-6A44-4177-B738-A85AE7056E6E}"/>
              </a:ext>
            </a:extLst>
          </p:cNvPr>
          <p:cNvPicPr>
            <a:picLocks noChangeAspect="1" noChangeArrowheads="1"/>
          </p:cNvPicPr>
          <p:nvPr/>
        </p:nvPicPr>
        <p:blipFill>
          <a:blip r:embed="rId10" cstate="print">
            <a:clrChange>
              <a:clrFrom>
                <a:srgbClr val="FEFEFE"/>
              </a:clrFrom>
              <a:clrTo>
                <a:srgbClr val="FEFEFE">
                  <a:alpha val="0"/>
                </a:srgbClr>
              </a:clrTo>
            </a:clrChange>
          </a:blip>
          <a:srcRect/>
          <a:stretch>
            <a:fillRect/>
          </a:stretch>
        </p:blipFill>
        <p:spPr bwMode="auto">
          <a:xfrm>
            <a:off x="1513974" y="4278645"/>
            <a:ext cx="1780851" cy="1143000"/>
          </a:xfrm>
          <a:prstGeom prst="rect">
            <a:avLst/>
          </a:prstGeom>
          <a:noFill/>
          <a:ln w="9525">
            <a:noFill/>
            <a:miter lim="800000"/>
            <a:headEnd/>
            <a:tailEnd/>
          </a:ln>
          <a:effectLst>
            <a:reflection blurRad="6350" stA="52000" endA="300" endPos="35000" dir="5400000" sy="-100000" algn="bl" rotWithShape="0"/>
          </a:effectLst>
        </p:spPr>
      </p:pic>
      <p:pic>
        <p:nvPicPr>
          <p:cNvPr id="12" name="Picture 2" descr="https://www.ultracapacitor.co.kr:8001/images/sub/product/ls_p12.jpg">
            <a:extLst>
              <a:ext uri="{FF2B5EF4-FFF2-40B4-BE49-F238E27FC236}">
                <a16:creationId xmlns:a16="http://schemas.microsoft.com/office/drawing/2014/main" id="{F8B3EF71-059D-4EF8-AE33-1A33E5D71D1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828846" y="3429000"/>
            <a:ext cx="1295028" cy="766073"/>
          </a:xfrm>
          <a:prstGeom prst="rect">
            <a:avLst/>
          </a:prstGeom>
          <a:noFill/>
          <a:extLst>
            <a:ext uri="{909E8E84-426E-40DD-AFC4-6F175D3DCCD1}">
              <a14:hiddenFill xmlns:a14="http://schemas.microsoft.com/office/drawing/2010/main">
                <a:solidFill>
                  <a:srgbClr val="FFFFFF"/>
                </a:solidFill>
              </a14:hiddenFill>
            </a:ext>
          </a:extLst>
        </p:spPr>
      </p:pic>
      <p:sp>
        <p:nvSpPr>
          <p:cNvPr id="5" name="AutoShape 4" descr="M3628ACF Automatic Capacitor Former">
            <a:extLst>
              <a:ext uri="{FF2B5EF4-FFF2-40B4-BE49-F238E27FC236}">
                <a16:creationId xmlns:a16="http://schemas.microsoft.com/office/drawing/2014/main" id="{2D23C9D8-F121-4FB5-AB62-26F481D42284}"/>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TextBox 5">
            <a:extLst>
              <a:ext uri="{FF2B5EF4-FFF2-40B4-BE49-F238E27FC236}">
                <a16:creationId xmlns:a16="http://schemas.microsoft.com/office/drawing/2014/main" id="{79B8801B-E61A-F55D-FF6C-C209ED414277}"/>
              </a:ext>
            </a:extLst>
          </p:cNvPr>
          <p:cNvSpPr txBox="1"/>
          <p:nvPr/>
        </p:nvSpPr>
        <p:spPr>
          <a:xfrm>
            <a:off x="1588925" y="5853024"/>
            <a:ext cx="3798605" cy="276999"/>
          </a:xfrm>
          <a:prstGeom prst="rect">
            <a:avLst/>
          </a:prstGeom>
          <a:noFill/>
        </p:spPr>
        <p:txBody>
          <a:bodyPr wrap="square">
            <a:spAutoFit/>
          </a:bodyPr>
          <a:lstStyle/>
          <a:p>
            <a:r>
              <a:rPr lang="en-US" sz="1200" dirty="0">
                <a:hlinkClick r:id="rId12"/>
              </a:rPr>
              <a:t>https://www.youtube.com/watch?v=543rPcwyqis&amp;t=11s</a:t>
            </a:r>
            <a:r>
              <a:rPr lang="en-US" sz="1200" dirty="0"/>
              <a:t> </a:t>
            </a:r>
          </a:p>
        </p:txBody>
      </p:sp>
      <p:sp>
        <p:nvSpPr>
          <p:cNvPr id="7" name="TextBox 6">
            <a:extLst>
              <a:ext uri="{FF2B5EF4-FFF2-40B4-BE49-F238E27FC236}">
                <a16:creationId xmlns:a16="http://schemas.microsoft.com/office/drawing/2014/main" id="{C94B0A99-1BBA-B915-BC9F-80891A328F3D}"/>
              </a:ext>
            </a:extLst>
          </p:cNvPr>
          <p:cNvSpPr txBox="1"/>
          <p:nvPr/>
        </p:nvSpPr>
        <p:spPr>
          <a:xfrm>
            <a:off x="99473" y="5853024"/>
            <a:ext cx="1633589" cy="276999"/>
          </a:xfrm>
          <a:prstGeom prst="rect">
            <a:avLst/>
          </a:prstGeom>
          <a:noFill/>
        </p:spPr>
        <p:txBody>
          <a:bodyPr wrap="none" rtlCol="0">
            <a:spAutoFit/>
          </a:bodyPr>
          <a:lstStyle/>
          <a:p>
            <a:r>
              <a:rPr lang="en-US" sz="1200" b="1" dirty="0"/>
              <a:t>ACF Operational Video</a:t>
            </a:r>
          </a:p>
        </p:txBody>
      </p:sp>
      <p:sp>
        <p:nvSpPr>
          <p:cNvPr id="11" name="TextBox 10">
            <a:extLst>
              <a:ext uri="{FF2B5EF4-FFF2-40B4-BE49-F238E27FC236}">
                <a16:creationId xmlns:a16="http://schemas.microsoft.com/office/drawing/2014/main" id="{9D4ECBEB-E52C-0204-9FC3-24BDE70B2DD3}"/>
              </a:ext>
            </a:extLst>
          </p:cNvPr>
          <p:cNvSpPr txBox="1"/>
          <p:nvPr/>
        </p:nvSpPr>
        <p:spPr>
          <a:xfrm>
            <a:off x="110572" y="6139009"/>
            <a:ext cx="1624163" cy="276999"/>
          </a:xfrm>
          <a:prstGeom prst="rect">
            <a:avLst/>
          </a:prstGeom>
          <a:noFill/>
        </p:spPr>
        <p:txBody>
          <a:bodyPr wrap="none" rtlCol="0">
            <a:spAutoFit/>
          </a:bodyPr>
          <a:lstStyle/>
          <a:p>
            <a:r>
              <a:rPr lang="en-US" sz="1200" b="1" dirty="0"/>
              <a:t>PCF Operational Video</a:t>
            </a:r>
          </a:p>
        </p:txBody>
      </p:sp>
      <p:sp>
        <p:nvSpPr>
          <p:cNvPr id="15" name="TextBox 14">
            <a:extLst>
              <a:ext uri="{FF2B5EF4-FFF2-40B4-BE49-F238E27FC236}">
                <a16:creationId xmlns:a16="http://schemas.microsoft.com/office/drawing/2014/main" id="{9BA91D20-2189-8F4B-600B-BCC1D74F9853}"/>
              </a:ext>
            </a:extLst>
          </p:cNvPr>
          <p:cNvSpPr txBox="1"/>
          <p:nvPr/>
        </p:nvSpPr>
        <p:spPr>
          <a:xfrm>
            <a:off x="1602663" y="6121721"/>
            <a:ext cx="3634206" cy="276999"/>
          </a:xfrm>
          <a:prstGeom prst="rect">
            <a:avLst/>
          </a:prstGeom>
          <a:noFill/>
        </p:spPr>
        <p:txBody>
          <a:bodyPr wrap="square">
            <a:spAutoFit/>
          </a:bodyPr>
          <a:lstStyle/>
          <a:p>
            <a:r>
              <a:rPr lang="en-US" sz="1200" dirty="0">
                <a:hlinkClick r:id="rId13"/>
              </a:rPr>
              <a:t>https://www.youtube.com/watch?v=lzH7dbczeZ4&amp;t=5s</a:t>
            </a:r>
            <a:r>
              <a:rPr lang="en-US" sz="1200" dirty="0"/>
              <a:t> </a:t>
            </a:r>
          </a:p>
        </p:txBody>
      </p:sp>
    </p:spTree>
    <p:extLst>
      <p:ext uri="{BB962C8B-B14F-4D97-AF65-F5344CB8AC3E}">
        <p14:creationId xmlns:p14="http://schemas.microsoft.com/office/powerpoint/2010/main" val="161656821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5"/>
          <p:cNvGrpSpPr>
            <a:grpSpLocks/>
          </p:cNvGrpSpPr>
          <p:nvPr/>
        </p:nvGrpSpPr>
        <p:grpSpPr bwMode="auto">
          <a:xfrm>
            <a:off x="119743" y="1592011"/>
            <a:ext cx="11785600" cy="5188339"/>
            <a:chOff x="0" y="895350"/>
            <a:chExt cx="9143999" cy="4248150"/>
          </a:xfrm>
        </p:grpSpPr>
        <p:grpSp>
          <p:nvGrpSpPr>
            <p:cNvPr id="3" name="Group 1"/>
            <p:cNvGrpSpPr>
              <a:grpSpLocks/>
            </p:cNvGrpSpPr>
            <p:nvPr/>
          </p:nvGrpSpPr>
          <p:grpSpPr bwMode="auto">
            <a:xfrm>
              <a:off x="0" y="902226"/>
              <a:ext cx="9143999" cy="4241274"/>
              <a:chOff x="428625" y="1054040"/>
              <a:chExt cx="8334375" cy="3879910"/>
            </a:xfrm>
          </p:grpSpPr>
          <p:pic>
            <p:nvPicPr>
              <p:cNvPr id="1538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625" y="1054040"/>
                <a:ext cx="8334375" cy="258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8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1013" y="2352675"/>
                <a:ext cx="8181975" cy="258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 name="Rectangle 3"/>
            <p:cNvSpPr/>
            <p:nvPr/>
          </p:nvSpPr>
          <p:spPr>
            <a:xfrm>
              <a:off x="533400" y="895350"/>
              <a:ext cx="8077199" cy="15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Calibri" pitchFamily="34" charset="0"/>
                <a:ea typeface="+mn-ea"/>
                <a:cs typeface="+mn-cs"/>
              </a:endParaRPr>
            </a:p>
          </p:txBody>
        </p:sp>
        <p:sp>
          <p:nvSpPr>
            <p:cNvPr id="22" name="Rectangle 21"/>
            <p:cNvSpPr/>
            <p:nvPr/>
          </p:nvSpPr>
          <p:spPr>
            <a:xfrm>
              <a:off x="533400" y="2322513"/>
              <a:ext cx="8077199" cy="15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Calibri" pitchFamily="34" charset="0"/>
                <a:ea typeface="+mn-ea"/>
                <a:cs typeface="+mn-cs"/>
              </a:endParaRPr>
            </a:p>
          </p:txBody>
        </p:sp>
        <p:sp>
          <p:nvSpPr>
            <p:cNvPr id="23" name="Rectangle 22"/>
            <p:cNvSpPr/>
            <p:nvPr/>
          </p:nvSpPr>
          <p:spPr>
            <a:xfrm>
              <a:off x="685800" y="3732213"/>
              <a:ext cx="8077199" cy="2111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Calibri" pitchFamily="34" charset="0"/>
                <a:ea typeface="+mn-ea"/>
                <a:cs typeface="+mn-cs"/>
              </a:endParaRPr>
            </a:p>
          </p:txBody>
        </p:sp>
      </p:grpSp>
      <p:sp>
        <p:nvSpPr>
          <p:cNvPr id="42" name="Slide Number Placeholder 41"/>
          <p:cNvSpPr>
            <a:spLocks noGrp="1"/>
          </p:cNvSpPr>
          <p:nvPr>
            <p:ph type="sldNum" sz="quarter" idx="12"/>
          </p:nvPr>
        </p:nvSpPr>
        <p:spPr/>
        <p:txBody>
          <a:bodyPr/>
          <a:lstStyle>
            <a:lvl1pPr>
              <a:defRPr>
                <a:solidFill>
                  <a:schemeClr val="tx1"/>
                </a:solidFill>
                <a:latin typeface="Calibri" pitchFamily="34" charset="0"/>
              </a:defRPr>
            </a:lvl1pPr>
            <a:lvl2pPr marL="990550" indent="-380981">
              <a:defRPr>
                <a:solidFill>
                  <a:schemeClr val="tx1"/>
                </a:solidFill>
                <a:latin typeface="Calibri" pitchFamily="34" charset="0"/>
              </a:defRPr>
            </a:lvl2pPr>
            <a:lvl3pPr marL="1523925" indent="-304784">
              <a:defRPr>
                <a:solidFill>
                  <a:schemeClr val="tx1"/>
                </a:solidFill>
                <a:latin typeface="Calibri" pitchFamily="34" charset="0"/>
              </a:defRPr>
            </a:lvl3pPr>
            <a:lvl4pPr marL="2133493" indent="-304784">
              <a:defRPr>
                <a:solidFill>
                  <a:schemeClr val="tx1"/>
                </a:solidFill>
                <a:latin typeface="Calibri" pitchFamily="34" charset="0"/>
              </a:defRPr>
            </a:lvl4pPr>
            <a:lvl5pPr marL="2743062" indent="-304784">
              <a:defRPr>
                <a:solidFill>
                  <a:schemeClr val="tx1"/>
                </a:solidFill>
                <a:latin typeface="Calibri" pitchFamily="34" charset="0"/>
              </a:defRPr>
            </a:lvl5pPr>
            <a:lvl6pPr marL="3352632" indent="-304784" fontAlgn="base">
              <a:spcBef>
                <a:spcPct val="0"/>
              </a:spcBef>
              <a:spcAft>
                <a:spcPct val="0"/>
              </a:spcAft>
              <a:defRPr>
                <a:solidFill>
                  <a:schemeClr val="tx1"/>
                </a:solidFill>
                <a:latin typeface="Calibri" pitchFamily="34" charset="0"/>
              </a:defRPr>
            </a:lvl6pPr>
            <a:lvl7pPr marL="3962202" indent="-304784" fontAlgn="base">
              <a:spcBef>
                <a:spcPct val="0"/>
              </a:spcBef>
              <a:spcAft>
                <a:spcPct val="0"/>
              </a:spcAft>
              <a:defRPr>
                <a:solidFill>
                  <a:schemeClr val="tx1"/>
                </a:solidFill>
                <a:latin typeface="Calibri" pitchFamily="34" charset="0"/>
              </a:defRPr>
            </a:lvl7pPr>
            <a:lvl8pPr marL="4571772" indent="-304784" fontAlgn="base">
              <a:spcBef>
                <a:spcPct val="0"/>
              </a:spcBef>
              <a:spcAft>
                <a:spcPct val="0"/>
              </a:spcAft>
              <a:defRPr>
                <a:solidFill>
                  <a:schemeClr val="tx1"/>
                </a:solidFill>
                <a:latin typeface="Calibri" pitchFamily="34" charset="0"/>
              </a:defRPr>
            </a:lvl8pPr>
            <a:lvl9pPr marL="5181341" indent="-304784" fontAlgn="base">
              <a:spcBef>
                <a:spcPct val="0"/>
              </a:spcBef>
              <a:spcAft>
                <a:spcPct val="0"/>
              </a:spcAft>
              <a:defRPr>
                <a:solidFill>
                  <a:schemeClr val="tx1"/>
                </a:solidFill>
                <a:latin typeface="Calibri"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5EE596D-0ABF-4694-BEE4-5F77B408E169}" type="slidenum">
              <a:rPr kumimoji="0" lang="en-US" altLang="en-US" sz="1600" b="0" i="0" u="none" strike="noStrike" kern="1200" cap="none" spc="0" normalizeH="0" baseline="0" noProof="0">
                <a:ln>
                  <a:noFill/>
                </a:ln>
                <a:solidFill>
                  <a:srgbClr val="898989"/>
                </a:solidFill>
                <a:effectLst/>
                <a:uLnTx/>
                <a:uFillTx/>
                <a:latin typeface="Calibr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altLang="en-US" sz="1600" b="0" i="0" u="none" strike="noStrike" kern="1200" cap="none" spc="0" normalizeH="0" baseline="0" noProof="0" dirty="0">
              <a:ln>
                <a:noFill/>
              </a:ln>
              <a:solidFill>
                <a:srgbClr val="898989"/>
              </a:solidFill>
              <a:effectLst/>
              <a:uLnTx/>
              <a:uFillTx/>
              <a:latin typeface="Calibri" pitchFamily="34" charset="0"/>
              <a:ea typeface="+mn-ea"/>
              <a:cs typeface="+mn-cs"/>
            </a:endParaRPr>
          </a:p>
        </p:txBody>
      </p:sp>
      <p:sp>
        <p:nvSpPr>
          <p:cNvPr id="8" name="Title 1"/>
          <p:cNvSpPr>
            <a:spLocks noGrp="1"/>
          </p:cNvSpPr>
          <p:nvPr>
            <p:ph type="title"/>
          </p:nvPr>
        </p:nvSpPr>
        <p:spPr>
          <a:xfrm>
            <a:off x="3860800" y="0"/>
            <a:ext cx="8432800" cy="889000"/>
          </a:xfrm>
        </p:spPr>
        <p:txBody>
          <a:bodyPr>
            <a:normAutofit/>
          </a:bodyPr>
          <a:lstStyle/>
          <a:p>
            <a:pPr>
              <a:defRPr/>
            </a:pPr>
            <a:r>
              <a:rPr lang="en-US" b="1" dirty="0"/>
              <a:t>Bonitron Applications Summary</a:t>
            </a:r>
          </a:p>
        </p:txBody>
      </p:sp>
      <p:sp>
        <p:nvSpPr>
          <p:cNvPr id="15365" name="TextBox 8"/>
          <p:cNvSpPr txBox="1">
            <a:spLocks noChangeArrowheads="1"/>
          </p:cNvSpPr>
          <p:nvPr/>
        </p:nvSpPr>
        <p:spPr bwMode="auto">
          <a:xfrm>
            <a:off x="3257615" y="1556872"/>
            <a:ext cx="24384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itchFamily="34" charset="0"/>
                <a:ea typeface="+mn-ea"/>
                <a:cs typeface="+mn-cs"/>
              </a:rPr>
              <a:t>Automotive</a:t>
            </a:r>
          </a:p>
        </p:txBody>
      </p:sp>
      <p:sp>
        <p:nvSpPr>
          <p:cNvPr id="15366" name="TextBox 10"/>
          <p:cNvSpPr txBox="1">
            <a:spLocks noChangeArrowheads="1"/>
          </p:cNvSpPr>
          <p:nvPr/>
        </p:nvSpPr>
        <p:spPr bwMode="auto">
          <a:xfrm>
            <a:off x="6185944" y="1560688"/>
            <a:ext cx="24384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itchFamily="34" charset="0"/>
                <a:ea typeface="+mn-ea"/>
                <a:cs typeface="+mn-cs"/>
              </a:rPr>
              <a:t>Chemical/Food Processing</a:t>
            </a:r>
          </a:p>
        </p:txBody>
      </p:sp>
      <p:sp>
        <p:nvSpPr>
          <p:cNvPr id="15367" name="TextBox 11"/>
          <p:cNvSpPr txBox="1">
            <a:spLocks noChangeArrowheads="1"/>
          </p:cNvSpPr>
          <p:nvPr/>
        </p:nvSpPr>
        <p:spPr bwMode="auto">
          <a:xfrm>
            <a:off x="9144000" y="1547831"/>
            <a:ext cx="24384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itchFamily="34" charset="0"/>
                <a:ea typeface="+mn-ea"/>
                <a:cs typeface="+mn-cs"/>
              </a:rPr>
              <a:t>Elevators &amp; Escalators</a:t>
            </a:r>
          </a:p>
        </p:txBody>
      </p:sp>
      <p:sp>
        <p:nvSpPr>
          <p:cNvPr id="15368" name="TextBox 12"/>
          <p:cNvSpPr txBox="1">
            <a:spLocks noChangeArrowheads="1"/>
          </p:cNvSpPr>
          <p:nvPr/>
        </p:nvSpPr>
        <p:spPr bwMode="auto">
          <a:xfrm>
            <a:off x="286657" y="3303285"/>
            <a:ext cx="24384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itchFamily="34" charset="0"/>
                <a:ea typeface="+mn-ea"/>
                <a:cs typeface="+mn-cs"/>
              </a:rPr>
              <a:t>Mining</a:t>
            </a:r>
          </a:p>
        </p:txBody>
      </p:sp>
      <p:sp>
        <p:nvSpPr>
          <p:cNvPr id="15369" name="TextBox 13"/>
          <p:cNvSpPr txBox="1">
            <a:spLocks noChangeArrowheads="1"/>
          </p:cNvSpPr>
          <p:nvPr/>
        </p:nvSpPr>
        <p:spPr bwMode="auto">
          <a:xfrm>
            <a:off x="3314959" y="3300490"/>
            <a:ext cx="24384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itchFamily="34" charset="0"/>
                <a:ea typeface="+mn-ea"/>
                <a:cs typeface="+mn-cs"/>
              </a:rPr>
              <a:t>Packaging</a:t>
            </a:r>
          </a:p>
        </p:txBody>
      </p:sp>
      <p:sp>
        <p:nvSpPr>
          <p:cNvPr id="15370" name="TextBox 14"/>
          <p:cNvSpPr txBox="1">
            <a:spLocks noChangeArrowheads="1"/>
          </p:cNvSpPr>
          <p:nvPr/>
        </p:nvSpPr>
        <p:spPr bwMode="auto">
          <a:xfrm>
            <a:off x="6150567" y="3278816"/>
            <a:ext cx="24384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itchFamily="34" charset="0"/>
                <a:ea typeface="+mn-ea"/>
                <a:cs typeface="+mn-cs"/>
              </a:rPr>
              <a:t>Pulp &amp; Paper</a:t>
            </a:r>
          </a:p>
        </p:txBody>
      </p:sp>
      <p:sp>
        <p:nvSpPr>
          <p:cNvPr id="15371" name="TextBox 15"/>
          <p:cNvSpPr txBox="1">
            <a:spLocks noChangeArrowheads="1"/>
          </p:cNvSpPr>
          <p:nvPr/>
        </p:nvSpPr>
        <p:spPr bwMode="auto">
          <a:xfrm>
            <a:off x="9121153" y="3281596"/>
            <a:ext cx="24384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itchFamily="34" charset="0"/>
                <a:ea typeface="+mn-ea"/>
                <a:cs typeface="+mn-cs"/>
              </a:rPr>
              <a:t>Oil &amp; Gas</a:t>
            </a:r>
          </a:p>
        </p:txBody>
      </p:sp>
      <p:sp>
        <p:nvSpPr>
          <p:cNvPr id="15372" name="TextBox 16"/>
          <p:cNvSpPr txBox="1">
            <a:spLocks noChangeArrowheads="1"/>
          </p:cNvSpPr>
          <p:nvPr/>
        </p:nvSpPr>
        <p:spPr bwMode="auto">
          <a:xfrm>
            <a:off x="366356" y="5037050"/>
            <a:ext cx="24384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itchFamily="34" charset="0"/>
                <a:ea typeface="+mn-ea"/>
                <a:cs typeface="+mn-cs"/>
              </a:rPr>
              <a:t>Security Gates</a:t>
            </a:r>
          </a:p>
        </p:txBody>
      </p:sp>
      <p:sp>
        <p:nvSpPr>
          <p:cNvPr id="15373" name="TextBox 17"/>
          <p:cNvSpPr txBox="1">
            <a:spLocks noChangeArrowheads="1"/>
          </p:cNvSpPr>
          <p:nvPr/>
        </p:nvSpPr>
        <p:spPr bwMode="auto">
          <a:xfrm>
            <a:off x="3061760" y="5037050"/>
            <a:ext cx="285624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itchFamily="34" charset="0"/>
                <a:ea typeface="+mn-ea"/>
                <a:cs typeface="+mn-cs"/>
              </a:rPr>
              <a:t>Semiconductor &amp; Data Centers</a:t>
            </a:r>
          </a:p>
        </p:txBody>
      </p:sp>
      <p:sp>
        <p:nvSpPr>
          <p:cNvPr id="15374" name="TextBox 18"/>
          <p:cNvSpPr txBox="1">
            <a:spLocks noChangeArrowheads="1"/>
          </p:cNvSpPr>
          <p:nvPr/>
        </p:nvSpPr>
        <p:spPr bwMode="auto">
          <a:xfrm>
            <a:off x="346819" y="1556872"/>
            <a:ext cx="24384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itchFamily="34" charset="0"/>
                <a:ea typeface="+mn-ea"/>
                <a:cs typeface="+mn-cs"/>
              </a:rPr>
              <a:t>Agriculture &amp; Irrigation</a:t>
            </a:r>
          </a:p>
        </p:txBody>
      </p:sp>
      <p:sp>
        <p:nvSpPr>
          <p:cNvPr id="15375" name="TextBox 19"/>
          <p:cNvSpPr txBox="1">
            <a:spLocks noChangeArrowheads="1"/>
          </p:cNvSpPr>
          <p:nvPr/>
        </p:nvSpPr>
        <p:spPr bwMode="auto">
          <a:xfrm>
            <a:off x="6150567" y="5020065"/>
            <a:ext cx="24384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itchFamily="34" charset="0"/>
                <a:ea typeface="+mn-ea"/>
                <a:cs typeface="+mn-cs"/>
              </a:rPr>
              <a:t>Timber &amp; Logging</a:t>
            </a:r>
          </a:p>
        </p:txBody>
      </p:sp>
      <p:sp>
        <p:nvSpPr>
          <p:cNvPr id="15376" name="TextBox 20"/>
          <p:cNvSpPr txBox="1">
            <a:spLocks noChangeArrowheads="1"/>
          </p:cNvSpPr>
          <p:nvPr/>
        </p:nvSpPr>
        <p:spPr bwMode="auto">
          <a:xfrm>
            <a:off x="9130241" y="5037050"/>
            <a:ext cx="24384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itchFamily="34" charset="0"/>
                <a:ea typeface="+mn-ea"/>
                <a:cs typeface="+mn-cs"/>
              </a:rPr>
              <a:t>Water &amp; Wastewater</a:t>
            </a:r>
          </a:p>
        </p:txBody>
      </p:sp>
      <p:sp>
        <p:nvSpPr>
          <p:cNvPr id="24" name="TextBox 23"/>
          <p:cNvSpPr txBox="1"/>
          <p:nvPr/>
        </p:nvSpPr>
        <p:spPr>
          <a:xfrm>
            <a:off x="332230" y="1936652"/>
            <a:ext cx="2347254" cy="1077218"/>
          </a:xfrm>
          <a:prstGeom prst="rect">
            <a:avLst/>
          </a:prstGeom>
          <a:noFill/>
          <a:ln>
            <a:solidFill>
              <a:schemeClr val="bg2"/>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B050"/>
                </a:solidFill>
                <a:effectLst>
                  <a:outerShdw blurRad="38100" dist="38100" dir="2700000" algn="tl">
                    <a:srgbClr val="000000">
                      <a:alpha val="43137"/>
                    </a:srgbClr>
                  </a:outerShdw>
                </a:effectLst>
                <a:uLnTx/>
                <a:uFillTx/>
                <a:latin typeface="Calibri"/>
                <a:ea typeface="+mn-ea"/>
                <a:cs typeface="+mn-cs"/>
              </a:rPr>
              <a:t>Single Phase Power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B050"/>
                </a:solidFill>
                <a:effectLst>
                  <a:outerShdw blurRad="38100" dist="38100" dir="2700000" algn="tl">
                    <a:srgbClr val="000000">
                      <a:alpha val="43137"/>
                    </a:srgbClr>
                  </a:outerShdw>
                </a:effectLst>
                <a:uLnTx/>
                <a:uFillTx/>
                <a:latin typeface="Calibri"/>
                <a:ea typeface="+mn-ea"/>
                <a:cs typeface="+mn-cs"/>
              </a:rPr>
              <a:t> 3 Phase VFD Efficiency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solidFill>
                  <a:srgbClr val="00B050"/>
                </a:solidFill>
                <a:effectLst>
                  <a:outerShdw blurRad="38100" dist="38100" dir="2700000" algn="tl">
                    <a:srgbClr val="000000">
                      <a:alpha val="43137"/>
                    </a:srgbClr>
                  </a:outerShdw>
                </a:effectLst>
                <a:latin typeface="Calibri"/>
              </a:rPr>
              <a:t>Alternative Energy</a:t>
            </a:r>
            <a:r>
              <a:rPr kumimoji="0" lang="en-US" sz="1600" b="1" i="0" u="none" strike="noStrike" kern="1200" cap="none" spc="0" normalizeH="0" baseline="0" noProof="0" dirty="0">
                <a:ln>
                  <a:noFill/>
                </a:ln>
                <a:solidFill>
                  <a:srgbClr val="00B050"/>
                </a:solidFill>
                <a:effectLst>
                  <a:outerShdw blurRad="38100" dist="38100" dir="2700000" algn="tl">
                    <a:srgbClr val="000000">
                      <a:alpha val="43137"/>
                    </a:srgbClr>
                  </a:outerShdw>
                </a:effectLst>
                <a:uLnTx/>
                <a:uFillTx/>
                <a:latin typeface="Calibri"/>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B050"/>
                </a:solidFill>
                <a:effectLst>
                  <a:outerShdw blurRad="38100" dist="38100" dir="2700000" algn="tl">
                    <a:srgbClr val="000000">
                      <a:alpha val="43137"/>
                    </a:srgbClr>
                  </a:outerShdw>
                </a:effectLst>
                <a:uLnTx/>
                <a:uFillTx/>
                <a:latin typeface="Calibri"/>
                <a:ea typeface="+mn-ea"/>
                <a:cs typeface="+mn-cs"/>
              </a:rPr>
              <a:t>No De-rate</a:t>
            </a:r>
          </a:p>
        </p:txBody>
      </p:sp>
      <p:sp>
        <p:nvSpPr>
          <p:cNvPr id="25" name="TextBox 24"/>
          <p:cNvSpPr txBox="1"/>
          <p:nvPr/>
        </p:nvSpPr>
        <p:spPr>
          <a:xfrm>
            <a:off x="3359215" y="1886385"/>
            <a:ext cx="2235200" cy="1200329"/>
          </a:xfrm>
          <a:prstGeom prst="rect">
            <a:avLst/>
          </a:prstGeom>
          <a:noFill/>
          <a:ln>
            <a:solidFill>
              <a:srgbClr val="FFC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solidFill>
                    <a:srgbClr val="FFC000"/>
                  </a:solidFill>
                </a:ln>
                <a:solidFill>
                  <a:srgbClr val="FFC000"/>
                </a:solidFill>
                <a:effectLst>
                  <a:outerShdw blurRad="38100" dist="38100" dir="2700000" algn="tl">
                    <a:srgbClr val="000000">
                      <a:alpha val="43137"/>
                    </a:srgbClr>
                  </a:outerShdw>
                </a:effectLst>
                <a:uLnTx/>
                <a:uFillTx/>
                <a:latin typeface="Calibri"/>
                <a:ea typeface="+mn-ea"/>
                <a:cs typeface="+mn-cs"/>
              </a:rPr>
              <a:t>Rapid Motion Changes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solidFill>
                    <a:srgbClr val="FFC000"/>
                  </a:solidFill>
                </a:ln>
                <a:solidFill>
                  <a:srgbClr val="FFC000"/>
                </a:solidFill>
                <a:effectLst>
                  <a:outerShdw blurRad="38100" dist="38100" dir="2700000" algn="tl">
                    <a:srgbClr val="000000">
                      <a:alpha val="43137"/>
                    </a:srgbClr>
                  </a:outerShdw>
                </a:effectLst>
                <a:uLnTx/>
                <a:uFillTx/>
                <a:latin typeface="Calibri"/>
                <a:ea typeface="+mn-ea"/>
                <a:cs typeface="+mn-cs"/>
              </a:rPr>
              <a:t>Hoists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solidFill>
                    <a:srgbClr val="FFC000"/>
                  </a:solidFill>
                </a:ln>
                <a:solidFill>
                  <a:srgbClr val="FFC000"/>
                </a:solidFill>
                <a:effectLst>
                  <a:outerShdw blurRad="38100" dist="38100" dir="2700000" algn="tl">
                    <a:srgbClr val="000000">
                      <a:alpha val="43137"/>
                    </a:srgbClr>
                  </a:outerShdw>
                </a:effectLst>
                <a:uLnTx/>
                <a:uFillTx/>
                <a:latin typeface="Calibri"/>
                <a:ea typeface="+mn-ea"/>
                <a:cs typeface="+mn-cs"/>
              </a:rPr>
              <a:t>Paint Environments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solidFill>
                    <a:srgbClr val="FFC000"/>
                  </a:solidFill>
                </a:ln>
                <a:solidFill>
                  <a:srgbClr val="FFC000"/>
                </a:solidFill>
                <a:effectLst>
                  <a:outerShdw blurRad="38100" dist="38100" dir="2700000" algn="tl">
                    <a:srgbClr val="000000">
                      <a:alpha val="43137"/>
                    </a:srgbClr>
                  </a:outerShdw>
                </a:effectLst>
                <a:uLnTx/>
                <a:uFillTx/>
                <a:latin typeface="Calibri"/>
                <a:ea typeface="+mn-ea"/>
                <a:cs typeface="+mn-cs"/>
              </a:rPr>
              <a:t>Multiple Axis Servo Motors and Drives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solidFill>
                    <a:srgbClr val="FFC000"/>
                  </a:solidFill>
                </a:ln>
                <a:solidFill>
                  <a:srgbClr val="FFC000"/>
                </a:solidFill>
                <a:effectLst>
                  <a:outerShdw blurRad="38100" dist="38100" dir="2700000" algn="tl">
                    <a:srgbClr val="000000">
                      <a:alpha val="43137"/>
                    </a:srgbClr>
                  </a:outerShdw>
                </a:effectLst>
                <a:uLnTx/>
                <a:uFillTx/>
                <a:latin typeface="Calibri"/>
                <a:ea typeface="+mn-ea"/>
                <a:cs typeface="+mn-cs"/>
              </a:rPr>
              <a:t>Common DC Bus</a:t>
            </a:r>
          </a:p>
        </p:txBody>
      </p:sp>
      <p:sp>
        <p:nvSpPr>
          <p:cNvPr id="26" name="TextBox 25"/>
          <p:cNvSpPr txBox="1"/>
          <p:nvPr/>
        </p:nvSpPr>
        <p:spPr>
          <a:xfrm>
            <a:off x="6205226" y="1874303"/>
            <a:ext cx="2438400" cy="1169551"/>
          </a:xfrm>
          <a:prstGeom prst="rect">
            <a:avLst/>
          </a:prstGeom>
          <a:noFill/>
          <a:ln>
            <a:solidFill>
              <a:schemeClr val="accent6">
                <a:lumMod val="75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accent6">
                    <a:lumMod val="75000"/>
                  </a:schemeClr>
                </a:solidFill>
                <a:effectLst>
                  <a:outerShdw blurRad="38100" dist="38100" dir="2700000" algn="tl">
                    <a:srgbClr val="000000">
                      <a:alpha val="43137"/>
                    </a:srgbClr>
                  </a:outerShdw>
                </a:effectLst>
                <a:uLnTx/>
                <a:uFillTx/>
                <a:latin typeface="Calibri"/>
                <a:ea typeface="+mn-ea"/>
                <a:cs typeface="+mn-cs"/>
              </a:rPr>
              <a:t>Critical Process VFD  DC Bus Backup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accent6">
                    <a:lumMod val="75000"/>
                  </a:schemeClr>
                </a:solidFill>
                <a:effectLst>
                  <a:outerShdw blurRad="38100" dist="38100" dir="2700000" algn="tl">
                    <a:srgbClr val="000000">
                      <a:alpha val="43137"/>
                    </a:srgbClr>
                  </a:outerShdw>
                </a:effectLst>
                <a:uLnTx/>
                <a:uFillTx/>
                <a:latin typeface="Calibri"/>
                <a:ea typeface="+mn-ea"/>
                <a:cs typeface="+mn-cs"/>
              </a:rPr>
              <a:t>Centrifuges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accent6">
                    <a:lumMod val="75000"/>
                  </a:schemeClr>
                </a:solidFill>
                <a:effectLst>
                  <a:outerShdw blurRad="38100" dist="38100" dir="2700000" algn="tl">
                    <a:srgbClr val="000000">
                      <a:alpha val="43137"/>
                    </a:srgbClr>
                  </a:outerShdw>
                </a:effectLst>
                <a:uLnTx/>
                <a:uFillTx/>
                <a:latin typeface="Calibri"/>
                <a:ea typeface="+mn-ea"/>
                <a:cs typeface="+mn-cs"/>
              </a:rPr>
              <a:t>Mixers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accent6">
                    <a:lumMod val="75000"/>
                  </a:schemeClr>
                </a:solidFill>
                <a:effectLst>
                  <a:outerShdw blurRad="38100" dist="38100" dir="2700000" algn="tl">
                    <a:srgbClr val="000000">
                      <a:alpha val="43137"/>
                    </a:srgbClr>
                  </a:outerShdw>
                </a:effectLst>
                <a:uLnTx/>
                <a:uFillTx/>
                <a:latin typeface="Calibri"/>
                <a:ea typeface="+mn-ea"/>
                <a:cs typeface="+mn-cs"/>
              </a:rPr>
              <a:t>Process Protection</a:t>
            </a:r>
          </a:p>
        </p:txBody>
      </p:sp>
      <p:sp>
        <p:nvSpPr>
          <p:cNvPr id="27" name="TextBox 26"/>
          <p:cNvSpPr txBox="1"/>
          <p:nvPr/>
        </p:nvSpPr>
        <p:spPr>
          <a:xfrm>
            <a:off x="9197353" y="1879830"/>
            <a:ext cx="2336800" cy="1117935"/>
          </a:xfrm>
          <a:prstGeom prst="rect">
            <a:avLst/>
          </a:prstGeom>
          <a:noFill/>
          <a:ln>
            <a:solidFill>
              <a:schemeClr val="bg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dirty="0">
                <a:ln>
                  <a:solidFill>
                    <a:schemeClr val="tx2">
                      <a:lumMod val="60000"/>
                      <a:lumOff val="40000"/>
                    </a:schemeClr>
                  </a:solidFill>
                </a:ln>
                <a:solidFill>
                  <a:schemeClr val="accent1">
                    <a:lumMod val="50000"/>
                  </a:schemeClr>
                </a:solidFill>
                <a:effectLst/>
                <a:uLnTx/>
                <a:uFillTx/>
                <a:latin typeface="Calibri"/>
                <a:ea typeface="+mn-ea"/>
                <a:cs typeface="+mn-cs"/>
              </a:rPr>
              <a:t>Utility Power Event  VFD Personnel  Safety Ride Thru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dirty="0">
                <a:ln>
                  <a:solidFill>
                    <a:schemeClr val="tx2">
                      <a:lumMod val="60000"/>
                      <a:lumOff val="40000"/>
                    </a:schemeClr>
                  </a:solidFill>
                </a:ln>
                <a:solidFill>
                  <a:schemeClr val="accent1">
                    <a:lumMod val="50000"/>
                  </a:schemeClr>
                </a:solidFill>
                <a:effectLst/>
                <a:uLnTx/>
                <a:uFillTx/>
                <a:latin typeface="Calibri"/>
                <a:ea typeface="+mn-ea"/>
                <a:cs typeface="+mn-cs"/>
              </a:rPr>
              <a:t>Regenerative Energy Management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dirty="0">
                <a:ln>
                  <a:solidFill>
                    <a:schemeClr val="tx2">
                      <a:lumMod val="60000"/>
                      <a:lumOff val="40000"/>
                    </a:schemeClr>
                  </a:solidFill>
                </a:ln>
                <a:solidFill>
                  <a:schemeClr val="accent1">
                    <a:lumMod val="50000"/>
                  </a:schemeClr>
                </a:solidFill>
                <a:effectLst/>
                <a:uLnTx/>
                <a:uFillTx/>
                <a:latin typeface="Calibri"/>
                <a:ea typeface="+mn-ea"/>
                <a:cs typeface="+mn-cs"/>
              </a:rPr>
              <a:t>Rapid Stops Cause Injury</a:t>
            </a:r>
          </a:p>
        </p:txBody>
      </p:sp>
      <p:sp>
        <p:nvSpPr>
          <p:cNvPr id="35" name="TextBox 34"/>
          <p:cNvSpPr txBox="1"/>
          <p:nvPr/>
        </p:nvSpPr>
        <p:spPr>
          <a:xfrm>
            <a:off x="457459" y="3601265"/>
            <a:ext cx="2235200" cy="1277273"/>
          </a:xfrm>
          <a:prstGeom prst="rect">
            <a:avLst/>
          </a:prstGeom>
          <a:noFill/>
          <a:ln>
            <a:solidFill>
              <a:srgbClr val="FFC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rPr>
              <a:t>Rapid Motion Changes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rPr>
              <a:t>Hard Deceleration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rPr>
              <a:t>Down Hill Movement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rPr>
              <a:t>Common DC Bus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rPr>
              <a:t>Rail Cars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rPr>
              <a:t>Down Hill Conveyors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rPr>
              <a:t>Smelting</a:t>
            </a:r>
          </a:p>
        </p:txBody>
      </p:sp>
      <p:sp>
        <p:nvSpPr>
          <p:cNvPr id="36" name="TextBox 35"/>
          <p:cNvSpPr txBox="1"/>
          <p:nvPr/>
        </p:nvSpPr>
        <p:spPr>
          <a:xfrm>
            <a:off x="3296682" y="5425449"/>
            <a:ext cx="2336800" cy="1077603"/>
          </a:xfrm>
          <a:prstGeom prst="rect">
            <a:avLst/>
          </a:prstGeom>
          <a:noFill/>
          <a:ln>
            <a:solidFill>
              <a:srgbClr val="FFC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schemeClr val="bg1"/>
                </a:solidFill>
                <a:effectLst/>
                <a:uLnTx/>
                <a:uFillTx/>
                <a:latin typeface="Calibri"/>
                <a:ea typeface="+mn-ea"/>
                <a:cs typeface="+mn-cs"/>
              </a:rPr>
              <a:t>Critical Process VFD  DC Bus Backup Constant Torque &amp; Speed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schemeClr val="bg1"/>
                </a:solidFill>
                <a:effectLst/>
                <a:uLnTx/>
                <a:uFillTx/>
                <a:latin typeface="Calibri"/>
                <a:ea typeface="+mn-ea"/>
                <a:cs typeface="+mn-cs"/>
              </a:rPr>
              <a:t>Down Time Costs 100K in Minutes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schemeClr val="bg1"/>
                </a:solidFill>
                <a:effectLst/>
                <a:uLnTx/>
                <a:uFillTx/>
                <a:latin typeface="Calibri"/>
                <a:ea typeface="+mn-ea"/>
                <a:cs typeface="+mn-cs"/>
              </a:rPr>
              <a:t>Chill Water Machine Tools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schemeClr val="bg1"/>
                </a:solidFill>
                <a:effectLst/>
                <a:uLnTx/>
                <a:uFillTx/>
                <a:latin typeface="Calibri"/>
                <a:ea typeface="+mn-ea"/>
                <a:cs typeface="+mn-cs"/>
              </a:rPr>
              <a:t>Air Handlers Clean Rooms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schemeClr val="bg1"/>
                </a:solidFill>
                <a:effectLst/>
                <a:uLnTx/>
                <a:uFillTx/>
                <a:latin typeface="Calibri"/>
                <a:ea typeface="+mn-ea"/>
                <a:cs typeface="+mn-cs"/>
              </a:rPr>
              <a:t>Chip Washing &amp; Packaging</a:t>
            </a:r>
          </a:p>
        </p:txBody>
      </p:sp>
      <p:sp>
        <p:nvSpPr>
          <p:cNvPr id="37" name="TextBox 36"/>
          <p:cNvSpPr txBox="1"/>
          <p:nvPr/>
        </p:nvSpPr>
        <p:spPr>
          <a:xfrm>
            <a:off x="6201367" y="5494980"/>
            <a:ext cx="2336800" cy="913392"/>
          </a:xfrm>
          <a:prstGeom prst="rect">
            <a:avLst/>
          </a:prstGeom>
          <a:noFill/>
          <a:ln>
            <a:solidFill>
              <a:schemeClr val="accent6">
                <a:lumMod val="75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prstClr val="white"/>
                </a:solidFill>
                <a:effectLst/>
                <a:uLnTx/>
                <a:uFillTx/>
                <a:latin typeface="Calibri"/>
                <a:ea typeface="+mn-ea"/>
                <a:cs typeface="+mn-cs"/>
              </a:rPr>
              <a:t>Resistor Fire Hazard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prstClr val="white"/>
                </a:solidFill>
                <a:effectLst/>
                <a:uLnTx/>
                <a:uFillTx/>
                <a:latin typeface="Calibri"/>
                <a:ea typeface="+mn-ea"/>
                <a:cs typeface="+mn-cs"/>
              </a:rPr>
              <a:t>Large Motors for Hoists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prstClr val="white"/>
                </a:solidFill>
                <a:effectLst/>
                <a:uLnTx/>
                <a:uFillTx/>
                <a:latin typeface="Calibri"/>
                <a:ea typeface="+mn-ea"/>
                <a:cs typeface="+mn-cs"/>
              </a:rPr>
              <a:t>Cutting Debarking and Moving Logs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prstClr val="white"/>
                </a:solidFill>
                <a:effectLst/>
                <a:uLnTx/>
                <a:uFillTx/>
                <a:latin typeface="Calibri"/>
                <a:ea typeface="+mn-ea"/>
                <a:cs typeface="+mn-cs"/>
              </a:rPr>
              <a:t>Downhill Conveyors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prstClr val="white"/>
                </a:solidFill>
                <a:effectLst/>
                <a:uLnTx/>
                <a:uFillTx/>
                <a:latin typeface="Calibri"/>
                <a:ea typeface="+mn-ea"/>
                <a:cs typeface="+mn-cs"/>
              </a:rPr>
              <a:t>Log Flumes</a:t>
            </a:r>
          </a:p>
        </p:txBody>
      </p:sp>
      <p:sp>
        <p:nvSpPr>
          <p:cNvPr id="38" name="TextBox 37"/>
          <p:cNvSpPr txBox="1"/>
          <p:nvPr/>
        </p:nvSpPr>
        <p:spPr>
          <a:xfrm>
            <a:off x="9222753" y="5454086"/>
            <a:ext cx="2336800" cy="995401"/>
          </a:xfrm>
          <a:prstGeom prst="rect">
            <a:avLst/>
          </a:prstGeom>
          <a:noFill/>
          <a:ln>
            <a:solidFill>
              <a:srgbClr val="FFC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67" b="1" i="0" u="none" strike="noStrike" kern="1200" cap="none" spc="0" normalizeH="0" baseline="0" noProof="0" dirty="0">
                <a:ln>
                  <a:noFill/>
                </a:ln>
                <a:solidFill>
                  <a:prstClr val="white"/>
                </a:solidFill>
                <a:effectLst/>
                <a:uLnTx/>
                <a:uFillTx/>
                <a:latin typeface="Calibri"/>
                <a:ea typeface="+mn-ea"/>
                <a:cs typeface="+mn-cs"/>
              </a:rPr>
              <a:t>IEEE 519 Spec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67" b="1" i="0" u="none" strike="noStrike" kern="1200" cap="none" spc="0" normalizeH="0" baseline="0" noProof="0" dirty="0">
                <a:ln>
                  <a:noFill/>
                </a:ln>
                <a:solidFill>
                  <a:prstClr val="white"/>
                </a:solidFill>
                <a:effectLst/>
                <a:uLnTx/>
                <a:uFillTx/>
                <a:latin typeface="Calibri"/>
                <a:ea typeface="+mn-ea"/>
                <a:cs typeface="+mn-cs"/>
              </a:rPr>
              <a:t>12 &amp; 18 Pulse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67" b="1" i="0" u="none" strike="noStrike" kern="1200" cap="none" spc="0" normalizeH="0" baseline="0" noProof="0" dirty="0">
                <a:ln>
                  <a:noFill/>
                </a:ln>
                <a:solidFill>
                  <a:prstClr val="white"/>
                </a:solidFill>
                <a:effectLst/>
                <a:uLnTx/>
                <a:uFillTx/>
                <a:latin typeface="Calibri"/>
                <a:ea typeface="+mn-ea"/>
                <a:cs typeface="+mn-cs"/>
              </a:rPr>
              <a:t>Centrifuges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67" b="1" i="0" u="none" strike="noStrike" kern="1200" cap="none" spc="0" normalizeH="0" baseline="0" noProof="0" dirty="0">
                <a:ln>
                  <a:noFill/>
                </a:ln>
                <a:solidFill>
                  <a:prstClr val="white"/>
                </a:solidFill>
                <a:effectLst/>
                <a:uLnTx/>
                <a:uFillTx/>
                <a:latin typeface="Calibri"/>
                <a:ea typeface="+mn-ea"/>
                <a:cs typeface="+mn-cs"/>
              </a:rPr>
              <a:t>Filtration Systems </a:t>
            </a:r>
          </a:p>
        </p:txBody>
      </p:sp>
      <p:sp>
        <p:nvSpPr>
          <p:cNvPr id="39" name="TextBox 38"/>
          <p:cNvSpPr txBox="1"/>
          <p:nvPr/>
        </p:nvSpPr>
        <p:spPr>
          <a:xfrm>
            <a:off x="3308415" y="3678350"/>
            <a:ext cx="2336800" cy="1015663"/>
          </a:xfrm>
          <a:prstGeom prst="rect">
            <a:avLst/>
          </a:prstGeom>
          <a:noFill/>
          <a:ln>
            <a:solidFill>
              <a:srgbClr val="FFC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Calibri"/>
                <a:ea typeface="+mn-ea"/>
                <a:cs typeface="+mn-cs"/>
              </a:rPr>
              <a:t>Rapid Motion Changes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Calibri"/>
                <a:ea typeface="+mn-ea"/>
                <a:cs typeface="+mn-cs"/>
              </a:rPr>
              <a:t>Hard Decelerations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Calibri"/>
                <a:ea typeface="+mn-ea"/>
                <a:cs typeface="+mn-cs"/>
              </a:rPr>
              <a:t>Palletizers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Calibri"/>
                <a:ea typeface="+mn-ea"/>
                <a:cs typeface="+mn-cs"/>
              </a:rPr>
              <a:t>Down Hill Conveyors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Calibri"/>
                <a:ea typeface="+mn-ea"/>
                <a:cs typeface="+mn-cs"/>
              </a:rPr>
              <a:t>Wrapping</a:t>
            </a:r>
          </a:p>
        </p:txBody>
      </p:sp>
      <p:sp>
        <p:nvSpPr>
          <p:cNvPr id="40" name="TextBox 39"/>
          <p:cNvSpPr txBox="1"/>
          <p:nvPr/>
        </p:nvSpPr>
        <p:spPr>
          <a:xfrm>
            <a:off x="6256026" y="3678350"/>
            <a:ext cx="2336800" cy="923330"/>
          </a:xfrm>
          <a:prstGeom prst="rect">
            <a:avLst/>
          </a:prstGeom>
          <a:noFill/>
          <a:ln>
            <a:solidFill>
              <a:srgbClr val="FFC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92D050"/>
                </a:solidFill>
                <a:effectLst>
                  <a:outerShdw blurRad="38100" dist="38100" dir="2700000" algn="tl">
                    <a:srgbClr val="000000">
                      <a:alpha val="43137"/>
                    </a:srgbClr>
                  </a:outerShdw>
                </a:effectLst>
                <a:uLnTx/>
                <a:uFillTx/>
                <a:latin typeface="Calibri"/>
                <a:ea typeface="+mn-ea"/>
                <a:cs typeface="+mn-cs"/>
              </a:rPr>
              <a:t>Much Dust &amp; Particulates in The Air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92D050"/>
                </a:solidFill>
                <a:effectLst>
                  <a:outerShdw blurRad="38100" dist="38100" dir="2700000" algn="tl">
                    <a:srgbClr val="000000">
                      <a:alpha val="43137"/>
                    </a:srgbClr>
                  </a:outerShdw>
                </a:effectLst>
                <a:uLnTx/>
                <a:uFillTx/>
                <a:latin typeface="Calibri"/>
                <a:ea typeface="+mn-ea"/>
                <a:cs typeface="+mn-cs"/>
              </a:rPr>
              <a:t>Resistor Fire Hazard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92D050"/>
                </a:solidFill>
                <a:effectLst>
                  <a:outerShdw blurRad="38100" dist="38100" dir="2700000" algn="tl">
                    <a:srgbClr val="000000">
                      <a:alpha val="43137"/>
                    </a:srgbClr>
                  </a:outerShdw>
                </a:effectLst>
                <a:uLnTx/>
                <a:uFillTx/>
                <a:latin typeface="Calibri"/>
                <a:ea typeface="+mn-ea"/>
                <a:cs typeface="+mn-cs"/>
              </a:rPr>
              <a:t>Large Motors for  Rolling Paper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92D050"/>
                </a:solidFill>
                <a:effectLst>
                  <a:outerShdw blurRad="38100" dist="38100" dir="2700000" algn="tl">
                    <a:srgbClr val="000000">
                      <a:alpha val="43137"/>
                    </a:srgbClr>
                  </a:outerShdw>
                </a:effectLst>
                <a:uLnTx/>
                <a:uFillTx/>
                <a:latin typeface="Calibri"/>
                <a:ea typeface="+mn-ea"/>
                <a:cs typeface="+mn-cs"/>
              </a:rPr>
              <a:t>Wind and Unwind Functions Large Rolls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92D050"/>
                </a:solidFill>
                <a:effectLst>
                  <a:outerShdw blurRad="38100" dist="38100" dir="2700000" algn="tl">
                    <a:srgbClr val="000000">
                      <a:alpha val="43137"/>
                    </a:srgbClr>
                  </a:outerShdw>
                </a:effectLst>
                <a:uLnTx/>
                <a:uFillTx/>
                <a:latin typeface="Calibri"/>
                <a:ea typeface="+mn-ea"/>
                <a:cs typeface="+mn-cs"/>
              </a:rPr>
              <a:t>Common Bus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92D050"/>
                </a:solidFill>
                <a:effectLst>
                  <a:outerShdw blurRad="38100" dist="38100" dir="2700000" algn="tl">
                    <a:srgbClr val="000000">
                      <a:alpha val="43137"/>
                    </a:srgbClr>
                  </a:outerShdw>
                </a:effectLst>
                <a:uLnTx/>
                <a:uFillTx/>
                <a:latin typeface="Calibri"/>
                <a:ea typeface="+mn-ea"/>
                <a:cs typeface="+mn-cs"/>
              </a:rPr>
              <a:t>Downhill Conveyors</a:t>
            </a:r>
          </a:p>
        </p:txBody>
      </p:sp>
      <p:sp>
        <p:nvSpPr>
          <p:cNvPr id="41" name="TextBox 40"/>
          <p:cNvSpPr txBox="1"/>
          <p:nvPr/>
        </p:nvSpPr>
        <p:spPr>
          <a:xfrm>
            <a:off x="376896" y="5501663"/>
            <a:ext cx="2336800" cy="913392"/>
          </a:xfrm>
          <a:prstGeom prst="rect">
            <a:avLst/>
          </a:prstGeom>
          <a:noFill/>
          <a:ln>
            <a:solidFill>
              <a:schemeClr val="accent6">
                <a:lumMod val="75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Calibri"/>
                <a:ea typeface="+mn-ea"/>
                <a:cs typeface="+mn-cs"/>
              </a:rPr>
              <a:t>Gates Can Be Breached in The event of a Terrorist Attack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Calibri"/>
                <a:ea typeface="+mn-ea"/>
                <a:cs typeface="+mn-cs"/>
              </a:rPr>
              <a:t>VFDs Operating the Gates Use Backup Power During an Outage in The Event of Purposeful Interruption</a:t>
            </a:r>
          </a:p>
        </p:txBody>
      </p:sp>
      <p:sp>
        <p:nvSpPr>
          <p:cNvPr id="44" name="TextBox 51"/>
          <p:cNvSpPr txBox="1">
            <a:spLocks noChangeArrowheads="1"/>
          </p:cNvSpPr>
          <p:nvPr/>
        </p:nvSpPr>
        <p:spPr bwMode="auto">
          <a:xfrm>
            <a:off x="98619" y="986925"/>
            <a:ext cx="4951553" cy="400110"/>
          </a:xfrm>
          <a:prstGeom prst="rect">
            <a:avLst/>
          </a:prstGeom>
          <a:solidFill>
            <a:srgbClr val="C00000"/>
          </a:solidFill>
          <a:ln/>
        </p:spPr>
        <p:style>
          <a:lnRef idx="3">
            <a:schemeClr val="lt1"/>
          </a:lnRef>
          <a:fillRef idx="1">
            <a:schemeClr val="accent2"/>
          </a:fillRef>
          <a:effectRef idx="1">
            <a:schemeClr val="accent2"/>
          </a:effectRef>
          <a:fontRef idx="minor">
            <a:schemeClr val="lt1"/>
          </a:fontRef>
        </p:style>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itchFamily="34" charset="0"/>
                <a:ea typeface="+mn-ea"/>
                <a:cs typeface="+mn-cs"/>
              </a:rPr>
              <a:t>If There Is a </a:t>
            </a:r>
            <a:r>
              <a:rPr lang="en-US" altLang="en-US" sz="2000" b="1" dirty="0">
                <a:solidFill>
                  <a:prstClr val="white"/>
                </a:solidFill>
                <a:effectLst>
                  <a:outerShdw blurRad="38100" dist="38100" dir="2700000" algn="tl">
                    <a:srgbClr val="000000">
                      <a:alpha val="43137"/>
                    </a:srgbClr>
                  </a:outerShdw>
                </a:effectLst>
              </a:rPr>
              <a:t>Drive,</a:t>
            </a:r>
            <a:r>
              <a:rPr kumimoji="0" lang="en-US" altLang="en-US"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itchFamily="34" charset="0"/>
                <a:ea typeface="+mn-ea"/>
                <a:cs typeface="+mn-cs"/>
              </a:rPr>
              <a:t> There Is An Opportunity</a:t>
            </a:r>
          </a:p>
        </p:txBody>
      </p:sp>
      <p:pic>
        <p:nvPicPr>
          <p:cNvPr id="45" name="Picture 44">
            <a:extLst>
              <a:ext uri="{FF2B5EF4-FFF2-40B4-BE49-F238E27FC236}">
                <a16:creationId xmlns:a16="http://schemas.microsoft.com/office/drawing/2014/main" id="{3973BCC3-9955-41FA-9702-A1156D8CEEE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21153" y="3521720"/>
            <a:ext cx="2489200" cy="1423452"/>
          </a:xfrm>
          <a:prstGeom prst="rect">
            <a:avLst/>
          </a:prstGeom>
        </p:spPr>
      </p:pic>
      <p:sp>
        <p:nvSpPr>
          <p:cNvPr id="43" name="TextBox 42"/>
          <p:cNvSpPr txBox="1"/>
          <p:nvPr/>
        </p:nvSpPr>
        <p:spPr>
          <a:xfrm>
            <a:off x="9245599" y="3624732"/>
            <a:ext cx="2207683" cy="1200329"/>
          </a:xfrm>
          <a:prstGeom prst="rect">
            <a:avLst/>
          </a:prstGeom>
          <a:noFill/>
          <a:ln>
            <a:solidFill>
              <a:srgbClr val="FFC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Calibri"/>
                <a:ea typeface="+mn-ea"/>
                <a:cs typeface="+mn-cs"/>
              </a:rPr>
              <a:t>Drilling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1" dirty="0">
                <a:solidFill>
                  <a:prstClr val="white"/>
                </a:solidFill>
                <a:latin typeface="Calibri"/>
              </a:rPr>
              <a:t>Pumping</a:t>
            </a:r>
            <a:endParaRPr kumimoji="0" lang="en-US" sz="9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Calibri"/>
                <a:ea typeface="+mn-ea"/>
                <a:cs typeface="+mn-cs"/>
              </a:rPr>
              <a:t>Refining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1" dirty="0">
                <a:solidFill>
                  <a:prstClr val="white"/>
                </a:solidFill>
                <a:latin typeface="Calibri"/>
              </a:rPr>
              <a:t>High Duty &amp; Hp Regen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Calibri"/>
                <a:ea typeface="+mn-ea"/>
                <a:cs typeface="+mn-cs"/>
              </a:rPr>
              <a:t>Drill Rigs, Pump Jacks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Calibri"/>
                <a:ea typeface="+mn-ea"/>
                <a:cs typeface="+mn-cs"/>
              </a:rPr>
              <a:t>PCP &amp; ESP Pumping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1" dirty="0">
                <a:solidFill>
                  <a:prstClr val="white"/>
                </a:solidFill>
                <a:latin typeface="Calibri"/>
              </a:rPr>
              <a:t>Petroleum Processing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Calibri"/>
                <a:ea typeface="+mn-ea"/>
                <a:cs typeface="+mn-cs"/>
              </a:rPr>
              <a:t>Lubrication Pumps</a:t>
            </a:r>
          </a:p>
        </p:txBody>
      </p:sp>
    </p:spTree>
    <p:extLst>
      <p:ext uri="{BB962C8B-B14F-4D97-AF65-F5344CB8AC3E}">
        <p14:creationId xmlns:p14="http://schemas.microsoft.com/office/powerpoint/2010/main" val="266062478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Bonitron Support</a:t>
            </a:r>
          </a:p>
        </p:txBody>
      </p:sp>
      <p:sp>
        <p:nvSpPr>
          <p:cNvPr id="4" name="Slide Number Placeholder 3"/>
          <p:cNvSpPr>
            <a:spLocks noGrp="1"/>
          </p:cNvSpPr>
          <p:nvPr>
            <p:ph type="sldNum" sz="quarter" idx="12"/>
          </p:nvPr>
        </p:nvSpPr>
        <p:spPr/>
        <p:txBody>
          <a:bodyPr/>
          <a:lstStyle/>
          <a:p>
            <a:fld id="{2DCF9265-753A-4102-AD2A-ECBD63CB3D46}" type="slidenum">
              <a:rPr lang="en-US" smtClean="0">
                <a:solidFill>
                  <a:prstClr val="black">
                    <a:tint val="75000"/>
                  </a:prstClr>
                </a:solidFill>
              </a:rPr>
              <a:pPr/>
              <a:t>57</a:t>
            </a:fld>
            <a:endParaRPr lang="en-US" dirty="0">
              <a:solidFill>
                <a:prstClr val="black">
                  <a:tint val="75000"/>
                </a:prstClr>
              </a:solidFill>
            </a:endParaRPr>
          </a:p>
        </p:txBody>
      </p:sp>
      <p:pic>
        <p:nvPicPr>
          <p:cNvPr id="1433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4175"/>
          <a:stretch/>
        </p:blipFill>
        <p:spPr bwMode="auto">
          <a:xfrm>
            <a:off x="6502400" y="1038225"/>
            <a:ext cx="5384800" cy="564289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7" name="Diagram 6"/>
          <p:cNvGraphicFramePr/>
          <p:nvPr/>
        </p:nvGraphicFramePr>
        <p:xfrm>
          <a:off x="508000" y="1038225"/>
          <a:ext cx="5080000" cy="560491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01913028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tx2">
              <a:lumMod val="40000"/>
              <a:lumOff val="60000"/>
            </a:schemeClr>
          </a:solidFill>
        </p:spPr>
        <p:txBody>
          <a:bodyPr/>
          <a:lstStyle/>
          <a:p>
            <a:r>
              <a:rPr lang="en-US" dirty="0">
                <a:solidFill>
                  <a:schemeClr val="accent1"/>
                </a:solidFill>
                <a:hlinkClick r:id="rId3"/>
              </a:rPr>
              <a:t>www.Bonitron.com</a:t>
            </a:r>
            <a:r>
              <a:rPr lang="en-US" dirty="0">
                <a:solidFill>
                  <a:schemeClr val="accent1"/>
                </a:solidFill>
              </a:rPr>
              <a:t> </a:t>
            </a:r>
          </a:p>
        </p:txBody>
      </p:sp>
      <p:sp>
        <p:nvSpPr>
          <p:cNvPr id="5" name="Slide Number Placeholder 4"/>
          <p:cNvSpPr>
            <a:spLocks noGrp="1"/>
          </p:cNvSpPr>
          <p:nvPr>
            <p:ph type="sldNum" sz="quarter" idx="12"/>
          </p:nvPr>
        </p:nvSpPr>
        <p:spPr/>
        <p:txBody>
          <a:bodyPr/>
          <a:lstStyle/>
          <a:p>
            <a:fld id="{2DCF9265-753A-4102-AD2A-ECBD63CB3D46}" type="slidenum">
              <a:rPr lang="en-US" smtClean="0"/>
              <a:pPr/>
              <a:t>58</a:t>
            </a:fld>
            <a:endParaRPr lang="en-US"/>
          </a:p>
        </p:txBody>
      </p:sp>
      <p:pic>
        <p:nvPicPr>
          <p:cNvPr id="6146" name="Picture 2" descr="Z:\Graphics\Images\Icons\Bonitron-Monitor.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72263" y="1100224"/>
            <a:ext cx="7116793" cy="57508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55617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8322" name="Rectangle 2"/>
          <p:cNvSpPr>
            <a:spLocks noGrp="1" noChangeArrowheads="1"/>
          </p:cNvSpPr>
          <p:nvPr>
            <p:ph type="title" idx="4294967295"/>
          </p:nvPr>
        </p:nvSpPr>
        <p:spPr>
          <a:xfrm>
            <a:off x="3829050" y="0"/>
            <a:ext cx="8362951" cy="857251"/>
          </a:xfrm>
          <a:effectLst/>
        </p:spPr>
        <p:txBody>
          <a:bodyPr>
            <a:normAutofit/>
          </a:bodyPr>
          <a:lstStyle/>
          <a:p>
            <a:pPr>
              <a:defRPr/>
            </a:pPr>
            <a:r>
              <a:rPr lang="en-US" altLang="en-US" dirty="0">
                <a:solidFill>
                  <a:srgbClr val="FFFFFF"/>
                </a:solidFill>
                <a:effectLst>
                  <a:outerShdw blurRad="38100" dist="38100" dir="2700000" algn="tl">
                    <a:srgbClr val="C0C0C0"/>
                  </a:outerShdw>
                </a:effectLst>
              </a:rPr>
              <a:t>Regenerative Energy In Drives</a:t>
            </a:r>
          </a:p>
        </p:txBody>
      </p:sp>
      <p:graphicFrame>
        <p:nvGraphicFramePr>
          <p:cNvPr id="2" name="Diagram 1"/>
          <p:cNvGraphicFramePr/>
          <p:nvPr/>
        </p:nvGraphicFramePr>
        <p:xfrm>
          <a:off x="742949" y="1820560"/>
          <a:ext cx="11449051" cy="4933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2228"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0500" y="1758851"/>
            <a:ext cx="2971800" cy="1613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229" name="Picture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90500" y="3445914"/>
            <a:ext cx="2971800" cy="15766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230" name="Picture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71449" y="5248231"/>
            <a:ext cx="2990851" cy="15381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68327" name="Text Box 7"/>
          <p:cNvSpPr txBox="1">
            <a:spLocks noChangeArrowheads="1"/>
          </p:cNvSpPr>
          <p:nvPr/>
        </p:nvSpPr>
        <p:spPr bwMode="auto">
          <a:xfrm>
            <a:off x="5248275" y="1050964"/>
            <a:ext cx="5200651" cy="666977"/>
          </a:xfrm>
          <a:prstGeom prst="rect">
            <a:avLst/>
          </a:prstGeom>
          <a:solidFill>
            <a:schemeClr val="accent1">
              <a:lumMod val="40000"/>
              <a:lumOff val="60000"/>
            </a:schemeClr>
          </a:solidFill>
          <a:ln>
            <a:solidFill>
              <a:schemeClr val="tx1"/>
            </a:solidFill>
          </a:ln>
          <a:effectLst>
            <a:glow rad="812800">
              <a:schemeClr val="accent1">
                <a:satMod val="175000"/>
                <a:alpha val="40000"/>
              </a:schemeClr>
            </a:glow>
            <a:outerShdw dist="35921" dir="2700000" algn="ctr" rotWithShape="0">
              <a:schemeClr val="bg2"/>
            </a:outerShdw>
          </a:effectLst>
          <a:scene3d>
            <a:camera prst="orthographicFront"/>
            <a:lightRig rig="threePt" dir="t"/>
          </a:scene3d>
          <a:sp3d>
            <a:bevelT w="114300" prst="artDeco"/>
          </a:sp3d>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67" b="1" i="0" u="none" strike="noStrike" kern="1200" cap="none" spc="0" normalizeH="0" baseline="0" noProof="0" dirty="0">
                <a:ln>
                  <a:noFill/>
                </a:ln>
                <a:solidFill>
                  <a:prstClr val="black"/>
                </a:solidFill>
                <a:effectLst>
                  <a:outerShdw blurRad="38100" dist="38100" dir="2700000" algn="tl">
                    <a:srgbClr val="C0C0C0"/>
                  </a:outerShdw>
                </a:effectLst>
                <a:uLnTx/>
                <a:uFillTx/>
                <a:latin typeface="Calibri"/>
                <a:ea typeface="+mn-ea"/>
                <a:cs typeface="+mn-cs"/>
              </a:rPr>
              <a:t>Drive DC Bus Regenerative / Braking Conditions Can Be Sorted Into Three Basic Types:</a:t>
            </a:r>
            <a:endParaRPr kumimoji="0" lang="en-US" altLang="en-US" sz="1867" b="0" i="0" u="none" strike="noStrike" kern="1200" cap="none" spc="0" normalizeH="0" baseline="0" noProof="0" dirty="0">
              <a:ln>
                <a:noFill/>
              </a:ln>
              <a:solidFill>
                <a:prstClr val="black"/>
              </a:solidFill>
              <a:effectLst/>
              <a:uLnTx/>
              <a:uFillTx/>
              <a:latin typeface="Calibri"/>
              <a:ea typeface="+mn-ea"/>
              <a:cs typeface="+mn-cs"/>
            </a:endParaRPr>
          </a:p>
        </p:txBody>
      </p:sp>
      <p:sp>
        <p:nvSpPr>
          <p:cNvPr id="8" name="Text Box 4"/>
          <p:cNvSpPr txBox="1">
            <a:spLocks noChangeArrowheads="1"/>
          </p:cNvSpPr>
          <p:nvPr/>
        </p:nvSpPr>
        <p:spPr bwMode="auto">
          <a:xfrm>
            <a:off x="38881" y="1009951"/>
            <a:ext cx="4380721" cy="461665"/>
          </a:xfrm>
          <a:prstGeom prst="rect">
            <a:avLst/>
          </a:prstGeom>
          <a:ln/>
          <a:effectLst>
            <a:outerShdw blurRad="50800" dist="38100" dir="5400000" algn="t" rotWithShape="0">
              <a:prstClr val="black">
                <a:alpha val="40000"/>
              </a:prstClr>
            </a:outerShdw>
          </a:effectLst>
        </p:spPr>
        <p:style>
          <a:lnRef idx="3">
            <a:schemeClr val="lt1"/>
          </a:lnRef>
          <a:fillRef idx="1">
            <a:schemeClr val="accent2"/>
          </a:fillRef>
          <a:effectRef idx="1">
            <a:schemeClr val="accent2"/>
          </a:effectRef>
          <a:fontRef idx="minor">
            <a:schemeClr val="lt1"/>
          </a:fontRef>
        </p:style>
        <p:txBody>
          <a:bodyPr wrap="square">
            <a:sp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1" lang="en-US" alt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rPr>
              <a:t>Drive DC Bus “Regen” Profiles</a:t>
            </a:r>
          </a:p>
        </p:txBody>
      </p:sp>
    </p:spTree>
    <p:extLst>
      <p:ext uri="{BB962C8B-B14F-4D97-AF65-F5344CB8AC3E}">
        <p14:creationId xmlns:p14="http://schemas.microsoft.com/office/powerpoint/2010/main" val="32467708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Z:\Graphics\Illustrator &amp; Photoshop\Schematics\RA_M3452T&amp;R.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077" t="28672" r="26921" b="8460"/>
          <a:stretch/>
        </p:blipFill>
        <p:spPr bwMode="auto">
          <a:xfrm>
            <a:off x="5982527" y="1483895"/>
            <a:ext cx="5470919" cy="4286830"/>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297787" y="4873467"/>
            <a:ext cx="2235200" cy="1816266"/>
          </a:xfrm>
          <a:prstGeom prst="rect">
            <a:avLst/>
          </a:prstGeom>
          <a:noFill/>
        </p:spPr>
        <p:txBody>
          <a:bodyPr>
            <a:spAutoFit/>
          </a:bodyPr>
          <a:lstStyle/>
          <a:p>
            <a:pPr algn="ctr">
              <a:defRPr/>
            </a:pPr>
            <a:r>
              <a:rPr lang="en-US" sz="2400" b="1" u="sng" dirty="0">
                <a:solidFill>
                  <a:prstClr val="black"/>
                </a:solidFill>
                <a:effectLst>
                  <a:outerShdw blurRad="38100" dist="38100" dir="2700000" algn="tl">
                    <a:srgbClr val="000000">
                      <a:alpha val="43137"/>
                    </a:srgbClr>
                  </a:outerShdw>
                </a:effectLst>
              </a:rPr>
              <a:t>M3452</a:t>
            </a:r>
          </a:p>
          <a:p>
            <a:pPr algn="ctr">
              <a:defRPr/>
            </a:pPr>
            <a:r>
              <a:rPr lang="en-US" sz="1467" b="1" dirty="0">
                <a:solidFill>
                  <a:prstClr val="black"/>
                </a:solidFill>
                <a:effectLst>
                  <a:outerShdw blurRad="38100" dist="38100" dir="2700000" algn="tl">
                    <a:srgbClr val="000000">
                      <a:alpha val="43137"/>
                    </a:srgbClr>
                  </a:outerShdw>
                </a:effectLst>
              </a:rPr>
              <a:t>Heavy Duty Braking Transistors</a:t>
            </a:r>
          </a:p>
          <a:p>
            <a:pPr algn="ctr">
              <a:defRPr/>
            </a:pPr>
            <a:r>
              <a:rPr lang="en-US" sz="1467" b="1" dirty="0">
                <a:solidFill>
                  <a:prstClr val="black"/>
                </a:solidFill>
                <a:effectLst>
                  <a:outerShdw blurRad="38100" dist="38100" dir="2700000" algn="tl">
                    <a:srgbClr val="000000">
                      <a:alpha val="43137"/>
                    </a:srgbClr>
                  </a:outerShdw>
                </a:effectLst>
              </a:rPr>
              <a:t>75 Amps – 1600 Amps Single Unit</a:t>
            </a:r>
          </a:p>
          <a:p>
            <a:pPr algn="ctr">
              <a:defRPr/>
            </a:pPr>
            <a:r>
              <a:rPr lang="en-US" sz="1467" b="1" dirty="0">
                <a:solidFill>
                  <a:prstClr val="black"/>
                </a:solidFill>
                <a:effectLst>
                  <a:outerShdw blurRad="38100" dist="38100" dir="2700000" algn="tl">
                    <a:srgbClr val="000000">
                      <a:alpha val="43137"/>
                    </a:srgbClr>
                  </a:outerShdw>
                </a:effectLst>
              </a:rPr>
              <a:t>Network Options</a:t>
            </a:r>
          </a:p>
          <a:p>
            <a:pPr algn="ctr">
              <a:defRPr/>
            </a:pPr>
            <a:r>
              <a:rPr lang="en-US" sz="1467" b="1" dirty="0">
                <a:solidFill>
                  <a:prstClr val="black"/>
                </a:solidFill>
                <a:effectLst>
                  <a:outerShdw blurRad="38100" dist="38100" dir="2700000" algn="tl">
                    <a:srgbClr val="000000">
                      <a:alpha val="43137"/>
                    </a:srgbClr>
                  </a:outerShdw>
                </a:effectLst>
              </a:rPr>
              <a:t>230-690VAC</a:t>
            </a:r>
          </a:p>
        </p:txBody>
      </p:sp>
      <p:sp>
        <p:nvSpPr>
          <p:cNvPr id="20" name="TextBox 19"/>
          <p:cNvSpPr txBox="1"/>
          <p:nvPr/>
        </p:nvSpPr>
        <p:spPr>
          <a:xfrm>
            <a:off x="2590311" y="4227953"/>
            <a:ext cx="1578701" cy="954107"/>
          </a:xfrm>
          <a:prstGeom prst="rect">
            <a:avLst/>
          </a:prstGeom>
          <a:noFill/>
        </p:spPr>
        <p:txBody>
          <a:bodyPr wrap="square">
            <a:spAutoFit/>
          </a:bodyPr>
          <a:lstStyle/>
          <a:p>
            <a:pPr algn="ctr">
              <a:defRPr/>
            </a:pPr>
            <a:r>
              <a:rPr lang="en-US" b="1" u="sng" dirty="0">
                <a:solidFill>
                  <a:prstClr val="black"/>
                </a:solidFill>
                <a:effectLst>
                  <a:outerShdw blurRad="38100" dist="38100" dir="2700000" algn="tl">
                    <a:srgbClr val="000000">
                      <a:alpha val="43137"/>
                    </a:srgbClr>
                  </a:outerShdw>
                </a:effectLst>
              </a:rPr>
              <a:t>M3575T</a:t>
            </a:r>
          </a:p>
          <a:p>
            <a:pPr algn="ctr">
              <a:defRPr/>
            </a:pPr>
            <a:r>
              <a:rPr lang="en-US" sz="1200" b="1" dirty="0">
                <a:solidFill>
                  <a:prstClr val="black"/>
                </a:solidFill>
                <a:effectLst>
                  <a:outerShdw blurRad="38100" dist="38100" dir="2700000" algn="tl">
                    <a:srgbClr val="000000">
                      <a:alpha val="43137"/>
                    </a:srgbClr>
                  </a:outerShdw>
                </a:effectLst>
              </a:rPr>
              <a:t>30 Amps – 600 Amps</a:t>
            </a:r>
          </a:p>
          <a:p>
            <a:pPr algn="ctr">
              <a:defRPr/>
            </a:pPr>
            <a:r>
              <a:rPr lang="en-US" sz="1200" b="1" dirty="0">
                <a:solidFill>
                  <a:prstClr val="black"/>
                </a:solidFill>
                <a:effectLst>
                  <a:outerShdw blurRad="38100" dist="38100" dir="2700000" algn="tl">
                    <a:srgbClr val="000000">
                      <a:alpha val="43137"/>
                    </a:srgbClr>
                  </a:outerShdw>
                </a:effectLst>
              </a:rPr>
              <a:t>10-20% Braking Duty</a:t>
            </a:r>
          </a:p>
          <a:p>
            <a:pPr algn="ctr">
              <a:defRPr/>
            </a:pPr>
            <a:r>
              <a:rPr lang="en-US" sz="1200" b="1" dirty="0">
                <a:solidFill>
                  <a:prstClr val="black"/>
                </a:solidFill>
                <a:effectLst>
                  <a:outerShdw blurRad="38100" dist="38100" dir="2700000" algn="tl">
                    <a:srgbClr val="000000">
                      <a:alpha val="43137"/>
                    </a:srgbClr>
                  </a:outerShdw>
                </a:effectLst>
              </a:rPr>
              <a:t>230-460VAC</a:t>
            </a:r>
          </a:p>
        </p:txBody>
      </p:sp>
      <p:sp>
        <p:nvSpPr>
          <p:cNvPr id="21" name="TextBox 20"/>
          <p:cNvSpPr txBox="1"/>
          <p:nvPr/>
        </p:nvSpPr>
        <p:spPr>
          <a:xfrm>
            <a:off x="4326619" y="5078069"/>
            <a:ext cx="1432002" cy="954107"/>
          </a:xfrm>
          <a:prstGeom prst="rect">
            <a:avLst/>
          </a:prstGeom>
          <a:noFill/>
        </p:spPr>
        <p:txBody>
          <a:bodyPr wrap="square">
            <a:spAutoFit/>
          </a:bodyPr>
          <a:lstStyle/>
          <a:p>
            <a:pPr algn="ctr">
              <a:defRPr/>
            </a:pPr>
            <a:r>
              <a:rPr lang="en-US" b="1" u="sng" dirty="0">
                <a:solidFill>
                  <a:prstClr val="black"/>
                </a:solidFill>
              </a:rPr>
              <a:t>M3675T</a:t>
            </a:r>
          </a:p>
          <a:p>
            <a:pPr algn="ctr">
              <a:defRPr/>
            </a:pPr>
            <a:r>
              <a:rPr lang="en-US" sz="1200" b="1" dirty="0">
                <a:solidFill>
                  <a:prstClr val="black"/>
                </a:solidFill>
              </a:rPr>
              <a:t>20% Braking Duty</a:t>
            </a:r>
          </a:p>
          <a:p>
            <a:pPr algn="ctr">
              <a:defRPr/>
            </a:pPr>
            <a:r>
              <a:rPr lang="en-US" sz="1200" b="1" dirty="0">
                <a:solidFill>
                  <a:prstClr val="black"/>
                </a:solidFill>
                <a:effectLst>
                  <a:outerShdw blurRad="38100" dist="38100" dir="2700000" algn="tl">
                    <a:srgbClr val="000000">
                      <a:alpha val="43137"/>
                    </a:srgbClr>
                  </a:outerShdw>
                </a:effectLst>
              </a:rPr>
              <a:t>Fractional-10 Hp</a:t>
            </a:r>
          </a:p>
          <a:p>
            <a:pPr algn="ctr">
              <a:defRPr/>
            </a:pPr>
            <a:r>
              <a:rPr lang="en-US" sz="1200" b="1" dirty="0">
                <a:solidFill>
                  <a:prstClr val="black"/>
                </a:solidFill>
                <a:effectLst>
                  <a:outerShdw blurRad="38100" dist="38100" dir="2700000" algn="tl">
                    <a:srgbClr val="000000">
                      <a:alpha val="43137"/>
                    </a:srgbClr>
                  </a:outerShdw>
                </a:effectLst>
              </a:rPr>
              <a:t>115-460VAC</a:t>
            </a:r>
          </a:p>
        </p:txBody>
      </p:sp>
      <p:sp>
        <p:nvSpPr>
          <p:cNvPr id="24" name="Title 1"/>
          <p:cNvSpPr>
            <a:spLocks noGrp="1"/>
          </p:cNvSpPr>
          <p:nvPr>
            <p:ph type="title"/>
          </p:nvPr>
        </p:nvSpPr>
        <p:spPr>
          <a:xfrm>
            <a:off x="3860800" y="3"/>
            <a:ext cx="8331200" cy="860031"/>
          </a:xfrm>
        </p:spPr>
        <p:txBody>
          <a:bodyPr/>
          <a:lstStyle/>
          <a:p>
            <a:r>
              <a:rPr lang="en-US" b="1" dirty="0"/>
              <a:t>External Braking Transistors</a:t>
            </a:r>
          </a:p>
        </p:txBody>
      </p:sp>
      <p:sp>
        <p:nvSpPr>
          <p:cNvPr id="28" name="TextBox 27"/>
          <p:cNvSpPr txBox="1"/>
          <p:nvPr/>
        </p:nvSpPr>
        <p:spPr>
          <a:xfrm>
            <a:off x="88051" y="837654"/>
            <a:ext cx="2179535" cy="584775"/>
          </a:xfrm>
          <a:prstGeom prst="rect">
            <a:avLst/>
          </a:prstGeom>
          <a:solidFill>
            <a:srgbClr val="C00000"/>
          </a:solidFill>
        </p:spPr>
        <p:style>
          <a:lnRef idx="3">
            <a:schemeClr val="lt1"/>
          </a:lnRef>
          <a:fillRef idx="1">
            <a:schemeClr val="accent2"/>
          </a:fillRef>
          <a:effectRef idx="1">
            <a:schemeClr val="accent2"/>
          </a:effectRef>
          <a:fontRef idx="minor">
            <a:schemeClr val="lt1"/>
          </a:fontRef>
        </p:style>
        <p:txBody>
          <a:bodyPr wrap="square">
            <a:spAutoFit/>
          </a:bodyPr>
          <a:lstStyle/>
          <a:p>
            <a:pPr>
              <a:defRPr/>
            </a:pPr>
            <a:r>
              <a:rPr lang="en-US" sz="3200" b="1" dirty="0">
                <a:solidFill>
                  <a:prstClr val="white"/>
                </a:solidFill>
                <a:effectLst>
                  <a:outerShdw blurRad="38100" dist="38100" dir="2700000" algn="tl">
                    <a:srgbClr val="000000">
                      <a:alpha val="43137"/>
                    </a:srgbClr>
                  </a:outerShdw>
                </a:effectLst>
              </a:rPr>
              <a:t>“Choppers”</a:t>
            </a:r>
          </a:p>
        </p:txBody>
      </p:sp>
      <p:pic>
        <p:nvPicPr>
          <p:cNvPr id="3077" name="Picture 5" descr="Z:\Dreamweaver\Bonitron.com\BonitronLive\Images\ProductImages\full_size\M3452-K9.jpg"/>
          <p:cNvPicPr>
            <a:picLocks noChangeAspect="1" noChangeArrowheads="1"/>
          </p:cNvPicPr>
          <p:nvPr/>
        </p:nvPicPr>
        <p:blipFill>
          <a:blip r:embed="rId4" cstate="print"/>
          <a:srcRect/>
          <a:stretch>
            <a:fillRect/>
          </a:stretch>
        </p:blipFill>
        <p:spPr bwMode="auto">
          <a:xfrm>
            <a:off x="546094" y="1703210"/>
            <a:ext cx="1868779" cy="3246164"/>
          </a:xfrm>
          <a:prstGeom prst="rect">
            <a:avLst/>
          </a:prstGeom>
          <a:noFill/>
        </p:spPr>
      </p:pic>
      <p:pic>
        <p:nvPicPr>
          <p:cNvPr id="3078" name="Picture 6" descr="Z:\Dreamweaver\Bonitron.com\BonitronLive\Images\ProductImages\full_size\M3575T_B5_001.jpg"/>
          <p:cNvPicPr>
            <a:picLocks noChangeAspect="1" noChangeArrowheads="1"/>
          </p:cNvPicPr>
          <p:nvPr/>
        </p:nvPicPr>
        <p:blipFill>
          <a:blip r:embed="rId5" cstate="print"/>
          <a:srcRect/>
          <a:stretch>
            <a:fillRect/>
          </a:stretch>
        </p:blipFill>
        <p:spPr bwMode="auto">
          <a:xfrm>
            <a:off x="2555748" y="1550158"/>
            <a:ext cx="1646691" cy="2744484"/>
          </a:xfrm>
          <a:prstGeom prst="rect">
            <a:avLst/>
          </a:prstGeom>
          <a:noFill/>
        </p:spPr>
      </p:pic>
      <p:pic>
        <p:nvPicPr>
          <p:cNvPr id="3079" name="Picture 7" descr="Z:\Dreamweaver\Bonitron.com\BonitronLive\Images\ProductImages\full_size\3675-enclosed-copy.jpg"/>
          <p:cNvPicPr>
            <a:picLocks noChangeAspect="1" noChangeArrowheads="1"/>
          </p:cNvPicPr>
          <p:nvPr/>
        </p:nvPicPr>
        <p:blipFill>
          <a:blip r:embed="rId6" cstate="print"/>
          <a:srcRect/>
          <a:stretch>
            <a:fillRect/>
          </a:stretch>
        </p:blipFill>
        <p:spPr bwMode="auto">
          <a:xfrm>
            <a:off x="4719632" y="4125136"/>
            <a:ext cx="629123" cy="1056924"/>
          </a:xfrm>
          <a:prstGeom prst="rect">
            <a:avLst/>
          </a:prstGeom>
          <a:noFill/>
        </p:spPr>
      </p:pic>
      <p:sp>
        <p:nvSpPr>
          <p:cNvPr id="2" name="Slide Number Placeholder 3"/>
          <p:cNvSpPr txBox="1">
            <a:spLocks noGrp="1"/>
          </p:cNvSpPr>
          <p:nvPr/>
        </p:nvSpPr>
        <p:spPr>
          <a:xfrm>
            <a:off x="11542142" y="6311860"/>
            <a:ext cx="446657" cy="365125"/>
          </a:xfrm>
          <a:prstGeom prst="rect">
            <a:avLst/>
          </a:prstGeom>
          <a:noFill/>
        </p:spPr>
        <p:txBody>
          <a:bodyPr anchor="ctr"/>
          <a:lstStyle/>
          <a:p>
            <a:pPr algn="r">
              <a:defRPr/>
            </a:pPr>
            <a:fld id="{C361D274-BBFA-4264-9E91-09907E716B01}" type="slidenum">
              <a:rPr lang="en-US" sz="1600">
                <a:solidFill>
                  <a:prstClr val="black">
                    <a:tint val="75000"/>
                  </a:prstClr>
                </a:solidFill>
              </a:rPr>
              <a:pPr algn="r">
                <a:defRPr/>
              </a:pPr>
              <a:t>7</a:t>
            </a:fld>
            <a:endParaRPr lang="en-US" sz="1600" dirty="0">
              <a:solidFill>
                <a:prstClr val="black">
                  <a:tint val="75000"/>
                </a:prstClr>
              </a:solidFill>
            </a:endParaRPr>
          </a:p>
        </p:txBody>
      </p:sp>
      <p:sp>
        <p:nvSpPr>
          <p:cNvPr id="22" name="Rectangle 21"/>
          <p:cNvSpPr/>
          <p:nvPr/>
        </p:nvSpPr>
        <p:spPr>
          <a:xfrm>
            <a:off x="5982526" y="2161918"/>
            <a:ext cx="1709959" cy="1321567"/>
          </a:xfrm>
          <a:prstGeom prst="rect">
            <a:avLst/>
          </a:prstGeom>
          <a:noFill/>
          <a:ln>
            <a:solidFill>
              <a:srgbClr val="0070C0"/>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prstClr val="white"/>
              </a:solidFill>
            </a:endParaRPr>
          </a:p>
        </p:txBody>
      </p:sp>
      <p:cxnSp>
        <p:nvCxnSpPr>
          <p:cNvPr id="4" name="Curved Connector 3"/>
          <p:cNvCxnSpPr/>
          <p:nvPr/>
        </p:nvCxnSpPr>
        <p:spPr>
          <a:xfrm>
            <a:off x="10822559" y="1322539"/>
            <a:ext cx="545021" cy="16967"/>
          </a:xfrm>
          <a:prstGeom prst="curvedConnector3">
            <a:avLst>
              <a:gd name="adj1" fmla="val 50000"/>
            </a:avLst>
          </a:prstGeom>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10394949" y="837654"/>
            <a:ext cx="1797051" cy="707886"/>
          </a:xfrm>
          <a:prstGeom prst="rect">
            <a:avLst/>
          </a:prstGeom>
          <a:noFill/>
        </p:spPr>
        <p:txBody>
          <a:bodyPr wrap="square" rtlCol="0">
            <a:spAutoFit/>
          </a:bodyPr>
          <a:lstStyle/>
          <a:p>
            <a:r>
              <a:rPr lang="en-US" sz="2000" b="1" dirty="0">
                <a:solidFill>
                  <a:prstClr val="black"/>
                </a:solidFill>
                <a:effectLst>
                  <a:outerShdw blurRad="38100" dist="38100" dir="2700000" algn="tl">
                    <a:srgbClr val="000000">
                      <a:alpha val="43137"/>
                    </a:srgbClr>
                  </a:outerShdw>
                </a:effectLst>
              </a:rPr>
              <a:t>Drive DC Bus Connections</a:t>
            </a:r>
          </a:p>
        </p:txBody>
      </p:sp>
      <p:pic>
        <p:nvPicPr>
          <p:cNvPr id="17" name="Picture 2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16510" y="4696081"/>
            <a:ext cx="1048772" cy="1660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083506" y="4696081"/>
            <a:ext cx="1048772" cy="1660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4" descr="Z:\Graphics\00. Common Shared Graphics\Other Graphics\Schneider Connectivity.png">
            <a:extLst>
              <a:ext uri="{FF2B5EF4-FFF2-40B4-BE49-F238E27FC236}">
                <a16:creationId xmlns:a16="http://schemas.microsoft.com/office/drawing/2014/main" id="{C2DC8385-0843-47DF-9430-2248A183A9EA}"/>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82127" t="44439" r="6471" b="23021"/>
          <a:stretch/>
        </p:blipFill>
        <p:spPr bwMode="auto">
          <a:xfrm>
            <a:off x="4602385" y="1135737"/>
            <a:ext cx="893657" cy="1597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Box 22">
            <a:extLst>
              <a:ext uri="{FF2B5EF4-FFF2-40B4-BE49-F238E27FC236}">
                <a16:creationId xmlns:a16="http://schemas.microsoft.com/office/drawing/2014/main" id="{D08E7793-8904-433C-AF99-04D2294DEA14}"/>
              </a:ext>
            </a:extLst>
          </p:cNvPr>
          <p:cNvSpPr txBox="1"/>
          <p:nvPr/>
        </p:nvSpPr>
        <p:spPr>
          <a:xfrm>
            <a:off x="4081290" y="2701645"/>
            <a:ext cx="1805598" cy="1292662"/>
          </a:xfrm>
          <a:prstGeom prst="rect">
            <a:avLst/>
          </a:prstGeom>
          <a:noFill/>
        </p:spPr>
        <p:txBody>
          <a:bodyPr wrap="square">
            <a:spAutoFit/>
          </a:bodyPr>
          <a:lstStyle/>
          <a:p>
            <a:pPr algn="ctr">
              <a:defRPr/>
            </a:pPr>
            <a:r>
              <a:rPr lang="en-US" b="1" u="sng" dirty="0">
                <a:solidFill>
                  <a:prstClr val="black"/>
                </a:solidFill>
              </a:rPr>
              <a:t>M3452</a:t>
            </a:r>
          </a:p>
          <a:p>
            <a:pPr algn="ctr">
              <a:defRPr/>
            </a:pPr>
            <a:r>
              <a:rPr lang="en-US" sz="1200" b="1" dirty="0">
                <a:solidFill>
                  <a:prstClr val="black"/>
                </a:solidFill>
              </a:rPr>
              <a:t>10-33% Braking Duty</a:t>
            </a:r>
          </a:p>
          <a:p>
            <a:pPr algn="ctr">
              <a:defRPr/>
            </a:pPr>
            <a:r>
              <a:rPr lang="en-US" sz="1200" b="1" dirty="0">
                <a:solidFill>
                  <a:prstClr val="black"/>
                </a:solidFill>
                <a:effectLst>
                  <a:outerShdw blurRad="38100" dist="38100" dir="2700000" algn="tl">
                    <a:srgbClr val="000000">
                      <a:alpha val="43137"/>
                    </a:srgbClr>
                  </a:outerShdw>
                </a:effectLst>
              </a:rPr>
              <a:t>Up to 43Hp</a:t>
            </a:r>
          </a:p>
          <a:p>
            <a:pPr algn="ctr">
              <a:defRPr/>
            </a:pPr>
            <a:r>
              <a:rPr lang="en-US" sz="1200" b="1" dirty="0">
                <a:solidFill>
                  <a:prstClr val="black"/>
                </a:solidFill>
                <a:effectLst>
                  <a:outerShdw blurRad="38100" dist="38100" dir="2700000" algn="tl">
                    <a:srgbClr val="000000">
                      <a:alpha val="43137"/>
                    </a:srgbClr>
                  </a:outerShdw>
                </a:effectLst>
              </a:rPr>
              <a:t>115-460VAC</a:t>
            </a:r>
          </a:p>
          <a:p>
            <a:pPr algn="ctr">
              <a:defRPr/>
            </a:pPr>
            <a:r>
              <a:rPr lang="en-US" sz="1200" b="1" dirty="0">
                <a:solidFill>
                  <a:prstClr val="black"/>
                </a:solidFill>
                <a:effectLst>
                  <a:outerShdw blurRad="38100" dist="38100" dir="2700000" algn="tl">
                    <a:srgbClr val="000000">
                      <a:alpha val="43137"/>
                    </a:srgbClr>
                  </a:outerShdw>
                </a:effectLst>
              </a:rPr>
              <a:t>Combination Brake Resistor &amp; Transistor</a:t>
            </a:r>
          </a:p>
        </p:txBody>
      </p:sp>
    </p:spTree>
    <p:extLst>
      <p:ext uri="{BB962C8B-B14F-4D97-AF65-F5344CB8AC3E}">
        <p14:creationId xmlns:p14="http://schemas.microsoft.com/office/powerpoint/2010/main" val="8183912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b="1" dirty="0"/>
              <a:t>Internal IGBT &amp; External Braking Connections</a:t>
            </a:r>
          </a:p>
        </p:txBody>
      </p:sp>
      <p:sp>
        <p:nvSpPr>
          <p:cNvPr id="4" name="Slide Number Placeholder 3"/>
          <p:cNvSpPr>
            <a:spLocks noGrp="1"/>
          </p:cNvSpPr>
          <p:nvPr>
            <p:ph type="sldNum" sz="quarter" idx="12"/>
          </p:nvPr>
        </p:nvSpPr>
        <p:spPr>
          <a:xfrm>
            <a:off x="10871200" y="6375400"/>
            <a:ext cx="711200" cy="304800"/>
          </a:xfrm>
        </p:spPr>
        <p:txBody>
          <a:bodyPr/>
          <a:lstStyle/>
          <a:p>
            <a:fld id="{2DCF9265-753A-4102-AD2A-ECBD63CB3D46}" type="slidenum">
              <a:rPr lang="en-US" smtClean="0">
                <a:solidFill>
                  <a:prstClr val="black">
                    <a:tint val="75000"/>
                  </a:prstClr>
                </a:solidFill>
              </a:rPr>
              <a:pPr/>
              <a:t>8</a:t>
            </a:fld>
            <a:endParaRPr lang="en-US" dirty="0">
              <a:solidFill>
                <a:prstClr val="black">
                  <a:tint val="75000"/>
                </a:prstClr>
              </a:solidFill>
            </a:endParaRPr>
          </a:p>
        </p:txBody>
      </p:sp>
      <p:graphicFrame>
        <p:nvGraphicFramePr>
          <p:cNvPr id="5" name="Diagram 4"/>
          <p:cNvGraphicFramePr/>
          <p:nvPr>
            <p:extLst>
              <p:ext uri="{D42A27DB-BD31-4B8C-83A1-F6EECF244321}">
                <p14:modId xmlns:p14="http://schemas.microsoft.com/office/powerpoint/2010/main" val="3133248595"/>
              </p:ext>
            </p:extLst>
          </p:nvPr>
        </p:nvGraphicFramePr>
        <p:xfrm>
          <a:off x="203200" y="1193801"/>
          <a:ext cx="7792936"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2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534400" y="1498601"/>
            <a:ext cx="3048000" cy="4826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33815F9A-A9EF-47A7-B52F-5959F4FAC9E4}"/>
              </a:ext>
            </a:extLst>
          </p:cNvPr>
          <p:cNvPicPr>
            <a:picLocks noChangeAspect="1" noChangeArrowheads="1"/>
          </p:cNvPicPr>
          <p:nvPr/>
        </p:nvPicPr>
        <p:blipFill rotWithShape="1">
          <a:blip r:embed="rId9">
            <a:duotone>
              <a:prstClr val="black"/>
              <a:srgbClr val="D9C3A5">
                <a:tint val="50000"/>
                <a:satMod val="180000"/>
              </a:srgbClr>
            </a:duotone>
            <a:extLst>
              <a:ext uri="{28A0092B-C50C-407E-A947-70E740481C1C}">
                <a14:useLocalDpi xmlns:a14="http://schemas.microsoft.com/office/drawing/2010/main" val="0"/>
              </a:ext>
            </a:extLst>
          </a:blip>
          <a:srcRect b="34364"/>
          <a:stretch/>
        </p:blipFill>
        <p:spPr bwMode="auto">
          <a:xfrm>
            <a:off x="7324343" y="2152904"/>
            <a:ext cx="4365983" cy="2552191"/>
          </a:xfrm>
          <a:prstGeom prst="rect">
            <a:avLst/>
          </a:prstGeom>
          <a:gradFill>
            <a:gsLst>
              <a:gs pos="0">
                <a:srgbClr val="FF0000"/>
              </a:gs>
              <a:gs pos="53000">
                <a:schemeClr val="bg1">
                  <a:alpha val="43000"/>
                </a:schemeClr>
              </a:gs>
              <a:gs pos="100000">
                <a:schemeClr val="accent1">
                  <a:hueOff val="0"/>
                  <a:satOff val="0"/>
                  <a:lumOff val="0"/>
                  <a:alphaOff val="0"/>
                  <a:shade val="94000"/>
                  <a:satMod val="135000"/>
                </a:schemeClr>
              </a:gs>
            </a:gsLst>
            <a:lin ang="16200000" scaled="0"/>
          </a:gradFill>
          <a:ln>
            <a:noFill/>
          </a:ln>
          <a:effectLst>
            <a:glow rad="127000">
              <a:schemeClr val="tx1">
                <a:lumMod val="95000"/>
                <a:lumOff val="5000"/>
              </a:schemeClr>
            </a:glow>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3C1492ED-87AD-2007-0A58-CEEAD8CCEAC0}"/>
              </a:ext>
            </a:extLst>
          </p:cNvPr>
          <p:cNvPicPr>
            <a:picLocks noChangeAspect="1" noChangeArrowheads="1"/>
          </p:cNvPicPr>
          <p:nvPr/>
        </p:nvPicPr>
        <p:blipFill rotWithShape="1">
          <a:blip r:embed="rId9">
            <a:duotone>
              <a:prstClr val="black"/>
              <a:srgbClr val="D9C3A5">
                <a:tint val="50000"/>
                <a:satMod val="180000"/>
              </a:srgbClr>
            </a:duotone>
            <a:extLst>
              <a:ext uri="{28A0092B-C50C-407E-A947-70E740481C1C}">
                <a14:useLocalDpi xmlns:a14="http://schemas.microsoft.com/office/drawing/2010/main" val="0"/>
              </a:ext>
            </a:extLst>
          </a:blip>
          <a:srcRect l="51382" t="34778" r="37518" b="51818"/>
          <a:stretch/>
        </p:blipFill>
        <p:spPr bwMode="auto">
          <a:xfrm>
            <a:off x="8641727" y="3086776"/>
            <a:ext cx="365544" cy="342223"/>
          </a:xfrm>
          <a:prstGeom prst="rect">
            <a:avLst/>
          </a:prstGeom>
          <a:gradFill>
            <a:gsLst>
              <a:gs pos="0">
                <a:srgbClr val="FF0000"/>
              </a:gs>
              <a:gs pos="53000">
                <a:schemeClr val="bg1">
                  <a:alpha val="43000"/>
                </a:schemeClr>
              </a:gs>
              <a:gs pos="100000">
                <a:schemeClr val="accent1">
                  <a:hueOff val="0"/>
                  <a:satOff val="0"/>
                  <a:lumOff val="0"/>
                  <a:alphaOff val="0"/>
                  <a:shade val="94000"/>
                  <a:satMod val="135000"/>
                </a:schemeClr>
              </a:gs>
            </a:gsLst>
            <a:lin ang="16200000" scaled="0"/>
          </a:gradFill>
          <a:ln>
            <a:noFill/>
          </a:ln>
          <a:effectLst>
            <a:outerShdw blurRad="292100" dist="139700" dir="2700000" algn="tl" rotWithShape="0">
              <a:srgbClr val="333333">
                <a:alpha val="65000"/>
              </a:srgbClr>
            </a:outerShdw>
          </a:effectLst>
        </p:spPr>
      </p:pic>
      <p:sp>
        <p:nvSpPr>
          <p:cNvPr id="8" name="TextBox 7">
            <a:extLst>
              <a:ext uri="{FF2B5EF4-FFF2-40B4-BE49-F238E27FC236}">
                <a16:creationId xmlns:a16="http://schemas.microsoft.com/office/drawing/2014/main" id="{C0289BE3-4303-0878-6CF1-655690CA81F5}"/>
              </a:ext>
            </a:extLst>
          </p:cNvPr>
          <p:cNvSpPr txBox="1"/>
          <p:nvPr/>
        </p:nvSpPr>
        <p:spPr>
          <a:xfrm>
            <a:off x="8507208" y="2780297"/>
            <a:ext cx="1000126" cy="338554"/>
          </a:xfrm>
          <a:prstGeom prst="rect">
            <a:avLst/>
          </a:prstGeom>
          <a:noFill/>
        </p:spPr>
        <p:txBody>
          <a:bodyPr wrap="square" rtlCol="0">
            <a:spAutoFit/>
          </a:bodyPr>
          <a:lstStyle/>
          <a:p>
            <a:r>
              <a:rPr lang="en-US" sz="800" b="1" dirty="0"/>
              <a:t>7</a:t>
            </a:r>
            <a:r>
              <a:rPr lang="en-US" sz="800" b="1" baseline="30000" dirty="0"/>
              <a:t>th</a:t>
            </a:r>
            <a:r>
              <a:rPr lang="en-US" sz="800" b="1" dirty="0"/>
              <a:t> IGBT, BR+ or BR- or RES+ or RES-</a:t>
            </a:r>
          </a:p>
        </p:txBody>
      </p:sp>
    </p:spTree>
    <p:extLst>
      <p:ext uri="{BB962C8B-B14F-4D97-AF65-F5344CB8AC3E}">
        <p14:creationId xmlns:p14="http://schemas.microsoft.com/office/powerpoint/2010/main" val="34458601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Z:\Graphics\Illustrator &amp; Photoshop\Schematics\RA_M3452T&amp;R.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223" t="28879" r="26042" b="6954"/>
          <a:stretch/>
        </p:blipFill>
        <p:spPr bwMode="auto">
          <a:xfrm>
            <a:off x="7478256" y="1371072"/>
            <a:ext cx="4470400" cy="4323728"/>
          </a:xfrm>
          <a:prstGeom prst="rect">
            <a:avLst/>
          </a:prstGeom>
          <a:noFill/>
          <a:extLst>
            <a:ext uri="{909E8E84-426E-40DD-AFC4-6F175D3DCCD1}">
              <a14:hiddenFill xmlns:a14="http://schemas.microsoft.com/office/drawing/2010/main">
                <a:solidFill>
                  <a:srgbClr val="FFFFFF"/>
                </a:solidFill>
              </a14:hiddenFill>
            </a:ext>
          </a:extLst>
        </p:spPr>
      </p:pic>
      <p:sp>
        <p:nvSpPr>
          <p:cNvPr id="12" name="Slide Number Placeholder 3"/>
          <p:cNvSpPr txBox="1">
            <a:spLocks noGrp="1"/>
          </p:cNvSpPr>
          <p:nvPr/>
        </p:nvSpPr>
        <p:spPr>
          <a:xfrm>
            <a:off x="11253536" y="6356352"/>
            <a:ext cx="328863" cy="365125"/>
          </a:xfrm>
          <a:prstGeom prst="rect">
            <a:avLst/>
          </a:prstGeom>
          <a:noFill/>
        </p:spPr>
        <p:txBody>
          <a:bodyPr anchor="ctr"/>
          <a:lstStyle/>
          <a:p>
            <a:pPr algn="r">
              <a:defRPr/>
            </a:pPr>
            <a:fld id="{3E4A5CF8-0195-44CD-AAB9-7E44FA65C7A8}" type="slidenum">
              <a:rPr lang="en-US" sz="1600">
                <a:solidFill>
                  <a:prstClr val="black">
                    <a:tint val="75000"/>
                  </a:prstClr>
                </a:solidFill>
              </a:rPr>
              <a:pPr algn="r">
                <a:defRPr/>
              </a:pPr>
              <a:t>9</a:t>
            </a:fld>
            <a:endParaRPr lang="en-US" sz="1600">
              <a:solidFill>
                <a:prstClr val="black">
                  <a:tint val="75000"/>
                </a:prstClr>
              </a:solidFill>
            </a:endParaRPr>
          </a:p>
        </p:txBody>
      </p:sp>
      <p:pic>
        <p:nvPicPr>
          <p:cNvPr id="5131" name="Picture 14" descr="C:\Documents and Settings\Todd Edwards\My Documents\Graphics\M3775RK\Bonitron DBR Stacked\Bonitron_DBR_EN27.jpg"/>
          <p:cNvPicPr>
            <a:picLocks noChangeAspect="1" noChangeArrowheads="1"/>
          </p:cNvPicPr>
          <p:nvPr/>
        </p:nvPicPr>
        <p:blipFill>
          <a:blip r:embed="rId4" cstate="print"/>
          <a:srcRect/>
          <a:stretch>
            <a:fillRect/>
          </a:stretch>
        </p:blipFill>
        <p:spPr bwMode="auto">
          <a:xfrm>
            <a:off x="2707851" y="4175072"/>
            <a:ext cx="2009256" cy="1798505"/>
          </a:xfrm>
          <a:prstGeom prst="rect">
            <a:avLst/>
          </a:prstGeom>
          <a:noFill/>
          <a:ln w="9525">
            <a:noFill/>
            <a:miter lim="800000"/>
            <a:headEnd/>
            <a:tailEnd/>
          </a:ln>
        </p:spPr>
      </p:pic>
      <p:sp>
        <p:nvSpPr>
          <p:cNvPr id="15" name="TextBox 14"/>
          <p:cNvSpPr txBox="1"/>
          <p:nvPr/>
        </p:nvSpPr>
        <p:spPr>
          <a:xfrm>
            <a:off x="-1" y="1031821"/>
            <a:ext cx="1930401" cy="369332"/>
          </a:xfrm>
          <a:prstGeom prst="rect">
            <a:avLst/>
          </a:prstGeom>
          <a:solidFill>
            <a:srgbClr val="C00000"/>
          </a:solidFill>
          <a:effectLst>
            <a:outerShdw blurRad="50800" dist="38100" dir="2700000" algn="tl" rotWithShape="0">
              <a:prstClr val="black">
                <a:alpha val="40000"/>
              </a:prstClr>
            </a:outerShdw>
          </a:effectLst>
        </p:spPr>
        <p:txBody>
          <a:bodyPr wrap="square">
            <a:spAutoFit/>
          </a:bodyPr>
          <a:lstStyle/>
          <a:p>
            <a:pPr algn="r">
              <a:defRPr/>
            </a:pPr>
            <a:r>
              <a:rPr lang="en-US" b="1" dirty="0">
                <a:solidFill>
                  <a:prstClr val="white"/>
                </a:solidFill>
                <a:effectLst>
                  <a:outerShdw blurRad="38100" dist="38100" dir="2700000" algn="tl">
                    <a:srgbClr val="000000">
                      <a:alpha val="43137"/>
                    </a:srgbClr>
                  </a:outerShdw>
                </a:effectLst>
              </a:rPr>
              <a:t>Braking Resistors</a:t>
            </a:r>
          </a:p>
        </p:txBody>
      </p:sp>
      <p:pic>
        <p:nvPicPr>
          <p:cNvPr id="4099" name="Picture 3" descr="Z:\Dreamweaver\Bonitron.com\BonitronLive\Images\ProductImages\full_size\M3575R_B7_001.jpg"/>
          <p:cNvPicPr>
            <a:picLocks noChangeAspect="1" noChangeArrowheads="1"/>
          </p:cNvPicPr>
          <p:nvPr/>
        </p:nvPicPr>
        <p:blipFill>
          <a:blip r:embed="rId5" cstate="print"/>
          <a:srcRect/>
          <a:stretch>
            <a:fillRect/>
          </a:stretch>
        </p:blipFill>
        <p:spPr bwMode="auto">
          <a:xfrm>
            <a:off x="5177844" y="4030616"/>
            <a:ext cx="814851" cy="1574688"/>
          </a:xfrm>
          <a:prstGeom prst="rect">
            <a:avLst/>
          </a:prstGeom>
          <a:noFill/>
        </p:spPr>
      </p:pic>
      <p:sp>
        <p:nvSpPr>
          <p:cNvPr id="17" name="Rectangle 16"/>
          <p:cNvSpPr/>
          <p:nvPr/>
        </p:nvSpPr>
        <p:spPr>
          <a:xfrm>
            <a:off x="8915196" y="2108200"/>
            <a:ext cx="1362733" cy="1181889"/>
          </a:xfrm>
          <a:prstGeom prst="rect">
            <a:avLst/>
          </a:prstGeom>
          <a:noFill/>
          <a:ln>
            <a:solidFill>
              <a:srgbClr val="C00000"/>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prstClr val="white"/>
              </a:solidFill>
            </a:endParaRPr>
          </a:p>
        </p:txBody>
      </p:sp>
      <p:sp>
        <p:nvSpPr>
          <p:cNvPr id="21" name="Title 1"/>
          <p:cNvSpPr>
            <a:spLocks noGrp="1"/>
          </p:cNvSpPr>
          <p:nvPr>
            <p:ph type="title"/>
          </p:nvPr>
        </p:nvSpPr>
        <p:spPr>
          <a:xfrm>
            <a:off x="3860800" y="0"/>
            <a:ext cx="8331200" cy="990600"/>
          </a:xfrm>
        </p:spPr>
        <p:txBody>
          <a:bodyPr/>
          <a:lstStyle/>
          <a:p>
            <a:r>
              <a:rPr lang="en-US" b="1" dirty="0"/>
              <a:t>Braking Resistors</a:t>
            </a:r>
          </a:p>
        </p:txBody>
      </p:sp>
      <p:pic>
        <p:nvPicPr>
          <p:cNvPr id="16" name="Picture 1" descr="Z:\Dreamweaver\Bonitron.com\BonitronLive\Images\ProductImages\full_size\M3775RL_Right_Web.jpg"/>
          <p:cNvPicPr>
            <a:picLocks noChangeAspect="1" noChangeArrowheads="1"/>
          </p:cNvPicPr>
          <p:nvPr/>
        </p:nvPicPr>
        <p:blipFill>
          <a:blip r:embed="rId6" cstate="print"/>
          <a:srcRect/>
          <a:stretch>
            <a:fillRect/>
          </a:stretch>
        </p:blipFill>
        <p:spPr bwMode="auto">
          <a:xfrm>
            <a:off x="70415" y="1454110"/>
            <a:ext cx="2610565" cy="4387972"/>
          </a:xfrm>
          <a:prstGeom prst="rect">
            <a:avLst/>
          </a:prstGeom>
          <a:noFill/>
        </p:spPr>
      </p:pic>
      <p:sp>
        <p:nvSpPr>
          <p:cNvPr id="7" name="TextBox 6"/>
          <p:cNvSpPr txBox="1"/>
          <p:nvPr/>
        </p:nvSpPr>
        <p:spPr>
          <a:xfrm>
            <a:off x="10566401" y="898450"/>
            <a:ext cx="1897764" cy="502573"/>
          </a:xfrm>
          <a:prstGeom prst="rect">
            <a:avLst/>
          </a:prstGeom>
          <a:noFill/>
        </p:spPr>
        <p:txBody>
          <a:bodyPr wrap="square" rtlCol="0">
            <a:spAutoFit/>
          </a:bodyPr>
          <a:lstStyle/>
          <a:p>
            <a:pPr algn="ctr"/>
            <a:r>
              <a:rPr lang="en-US" sz="1333" b="1" u="sng" dirty="0">
                <a:solidFill>
                  <a:prstClr val="black"/>
                </a:solidFill>
                <a:effectLst>
                  <a:outerShdw blurRad="38100" dist="38100" dir="2700000" algn="tl">
                    <a:srgbClr val="000000">
                      <a:alpha val="43137"/>
                    </a:srgbClr>
                  </a:outerShdw>
                </a:effectLst>
              </a:rPr>
              <a:t>Drive DC Bus Connections</a:t>
            </a:r>
          </a:p>
        </p:txBody>
      </p:sp>
      <p:sp>
        <p:nvSpPr>
          <p:cNvPr id="22" name="TextBox 21"/>
          <p:cNvSpPr txBox="1"/>
          <p:nvPr/>
        </p:nvSpPr>
        <p:spPr>
          <a:xfrm>
            <a:off x="231795" y="5546071"/>
            <a:ext cx="2448587" cy="1056956"/>
          </a:xfrm>
          <a:prstGeom prst="rect">
            <a:avLst/>
          </a:prstGeom>
          <a:noFill/>
        </p:spPr>
        <p:txBody>
          <a:bodyPr wrap="square">
            <a:spAutoFit/>
          </a:bodyPr>
          <a:lstStyle/>
          <a:p>
            <a:pPr algn="ctr">
              <a:defRPr/>
            </a:pPr>
            <a:r>
              <a:rPr lang="en-US" sz="1867" b="1" u="sng" dirty="0">
                <a:solidFill>
                  <a:prstClr val="black"/>
                </a:solidFill>
                <a:effectLst>
                  <a:outerShdw blurRad="38100" dist="38100" dir="2700000" algn="tl">
                    <a:srgbClr val="000000">
                      <a:alpha val="43137"/>
                    </a:srgbClr>
                  </a:outerShdw>
                </a:effectLst>
              </a:rPr>
              <a:t>M3775R</a:t>
            </a:r>
          </a:p>
          <a:p>
            <a:pPr marL="228594" indent="-228594">
              <a:buFont typeface="Arial" panose="020B0604020202020204" pitchFamily="34" charset="0"/>
              <a:buChar char="•"/>
              <a:defRPr/>
            </a:pPr>
            <a:r>
              <a:rPr lang="en-US" sz="1467" b="1" dirty="0">
                <a:solidFill>
                  <a:prstClr val="black"/>
                </a:solidFill>
                <a:effectLst>
                  <a:outerShdw blurRad="38100" dist="38100" dir="2700000" algn="tl">
                    <a:srgbClr val="000000">
                      <a:alpha val="43137"/>
                    </a:srgbClr>
                  </a:outerShdw>
                </a:effectLst>
              </a:rPr>
              <a:t>10, 20, 50 &amp; 100% Duty</a:t>
            </a:r>
          </a:p>
          <a:p>
            <a:pPr marL="228594" indent="-228594">
              <a:buFont typeface="Arial" panose="020B0604020202020204" pitchFamily="34" charset="0"/>
              <a:buChar char="•"/>
              <a:defRPr/>
            </a:pPr>
            <a:r>
              <a:rPr lang="en-US" sz="1467" b="1" dirty="0">
                <a:solidFill>
                  <a:prstClr val="black"/>
                </a:solidFill>
                <a:effectLst>
                  <a:outerShdw blurRad="38100" dist="38100" dir="2700000" algn="tl">
                    <a:srgbClr val="000000">
                      <a:alpha val="43137"/>
                    </a:srgbClr>
                  </a:outerShdw>
                </a:effectLst>
              </a:rPr>
              <a:t>Fractional to 1000 Hp+</a:t>
            </a:r>
          </a:p>
          <a:p>
            <a:pPr marL="228594" indent="-228594">
              <a:buFont typeface="Arial" panose="020B0604020202020204" pitchFamily="34" charset="0"/>
              <a:buChar char="•"/>
              <a:defRPr/>
            </a:pPr>
            <a:r>
              <a:rPr lang="en-US" sz="1467" b="1" dirty="0">
                <a:solidFill>
                  <a:prstClr val="black"/>
                </a:solidFill>
                <a:effectLst>
                  <a:outerShdw blurRad="38100" dist="38100" dir="2700000" algn="tl">
                    <a:srgbClr val="000000">
                      <a:alpha val="43137"/>
                    </a:srgbClr>
                  </a:outerShdw>
                </a:effectLst>
              </a:rPr>
              <a:t>230-690VAC</a:t>
            </a:r>
          </a:p>
        </p:txBody>
      </p:sp>
      <p:sp>
        <p:nvSpPr>
          <p:cNvPr id="23" name="TextBox 22"/>
          <p:cNvSpPr txBox="1"/>
          <p:nvPr/>
        </p:nvSpPr>
        <p:spPr>
          <a:xfrm>
            <a:off x="2498888" y="5536288"/>
            <a:ext cx="2018163" cy="912814"/>
          </a:xfrm>
          <a:prstGeom prst="rect">
            <a:avLst/>
          </a:prstGeom>
          <a:noFill/>
        </p:spPr>
        <p:txBody>
          <a:bodyPr wrap="square">
            <a:spAutoFit/>
          </a:bodyPr>
          <a:lstStyle/>
          <a:p>
            <a:pPr marL="228594" indent="-228594">
              <a:buFont typeface="Arial" panose="020B0604020202020204" pitchFamily="34" charset="0"/>
              <a:buChar char="•"/>
              <a:defRPr/>
            </a:pPr>
            <a:r>
              <a:rPr lang="en-US" sz="1333" b="1" dirty="0">
                <a:solidFill>
                  <a:prstClr val="black"/>
                </a:solidFill>
                <a:effectLst>
                  <a:outerShdw blurRad="38100" dist="38100" dir="2700000" algn="tl">
                    <a:srgbClr val="000000">
                      <a:alpha val="43137"/>
                    </a:srgbClr>
                  </a:outerShdw>
                </a:effectLst>
              </a:rPr>
              <a:t>NEMA 3R</a:t>
            </a:r>
          </a:p>
          <a:p>
            <a:pPr marL="228594" indent="-228594">
              <a:buFont typeface="Arial" panose="020B0604020202020204" pitchFamily="34" charset="0"/>
              <a:buChar char="•"/>
              <a:defRPr/>
            </a:pPr>
            <a:r>
              <a:rPr lang="en-US" sz="1333" b="1" dirty="0">
                <a:solidFill>
                  <a:prstClr val="black"/>
                </a:solidFill>
                <a:effectLst>
                  <a:outerShdw blurRad="38100" dist="38100" dir="2700000" algn="tl">
                    <a:srgbClr val="000000">
                      <a:alpha val="43137"/>
                    </a:srgbClr>
                  </a:outerShdw>
                </a:effectLst>
              </a:rPr>
              <a:t>Vertical Air Flow</a:t>
            </a:r>
          </a:p>
          <a:p>
            <a:pPr marL="228594" indent="-228594">
              <a:buFont typeface="Arial" panose="020B0604020202020204" pitchFamily="34" charset="0"/>
              <a:buChar char="•"/>
              <a:defRPr/>
            </a:pPr>
            <a:r>
              <a:rPr lang="en-US" sz="1333" b="1" dirty="0">
                <a:solidFill>
                  <a:prstClr val="black"/>
                </a:solidFill>
                <a:effectLst>
                  <a:outerShdw blurRad="38100" dist="38100" dir="2700000" algn="tl">
                    <a:srgbClr val="000000">
                      <a:alpha val="43137"/>
                    </a:srgbClr>
                  </a:outerShdw>
                </a:effectLst>
              </a:rPr>
              <a:t>Multiple Resistive Elements</a:t>
            </a:r>
          </a:p>
        </p:txBody>
      </p:sp>
      <p:pic>
        <p:nvPicPr>
          <p:cNvPr id="25602" name="Picture 2" descr="http://www.bonitron.com/Images/ProductImages/CaseResistor.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962747" y="3849973"/>
            <a:ext cx="1169016" cy="714627"/>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p:cNvSpPr txBox="1"/>
          <p:nvPr/>
        </p:nvSpPr>
        <p:spPr>
          <a:xfrm>
            <a:off x="6427111" y="4449649"/>
            <a:ext cx="2139068" cy="543675"/>
          </a:xfrm>
          <a:prstGeom prst="rect">
            <a:avLst/>
          </a:prstGeom>
          <a:noFill/>
        </p:spPr>
        <p:txBody>
          <a:bodyPr wrap="square">
            <a:spAutoFit/>
          </a:bodyPr>
          <a:lstStyle/>
          <a:p>
            <a:pPr algn="ctr">
              <a:defRPr/>
            </a:pPr>
            <a:r>
              <a:rPr lang="en-US" sz="1600" b="1" u="sng" dirty="0">
                <a:solidFill>
                  <a:prstClr val="black"/>
                </a:solidFill>
                <a:effectLst>
                  <a:outerShdw blurRad="38100" dist="38100" dir="2700000" algn="tl">
                    <a:srgbClr val="000000">
                      <a:alpha val="43137"/>
                    </a:srgbClr>
                  </a:outerShdw>
                </a:effectLst>
              </a:rPr>
              <a:t>Case Resistors</a:t>
            </a:r>
          </a:p>
          <a:p>
            <a:pPr marL="285750" indent="-285750" algn="ctr">
              <a:buFont typeface="Arial" panose="020B0604020202020204" pitchFamily="34" charset="0"/>
              <a:buChar char="•"/>
              <a:defRPr/>
            </a:pPr>
            <a:r>
              <a:rPr lang="en-US" sz="1333" b="1" dirty="0">
                <a:solidFill>
                  <a:prstClr val="black"/>
                </a:solidFill>
                <a:effectLst>
                  <a:outerShdw blurRad="38100" dist="38100" dir="2700000" algn="tl">
                    <a:srgbClr val="000000">
                      <a:alpha val="43137"/>
                    </a:srgbClr>
                  </a:outerShdw>
                </a:effectLst>
              </a:rPr>
              <a:t>56W – 11K Watts</a:t>
            </a:r>
          </a:p>
        </p:txBody>
      </p:sp>
      <p:pic>
        <p:nvPicPr>
          <p:cNvPr id="18" name="Picture 2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547791" y="4567102"/>
            <a:ext cx="1048772" cy="1660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2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893418" y="4567102"/>
            <a:ext cx="1048772" cy="1660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5" name="Diagram 24"/>
          <p:cNvGraphicFramePr/>
          <p:nvPr>
            <p:extLst>
              <p:ext uri="{D42A27DB-BD31-4B8C-83A1-F6EECF244321}">
                <p14:modId xmlns:p14="http://schemas.microsoft.com/office/powerpoint/2010/main" val="1179837015"/>
              </p:ext>
            </p:extLst>
          </p:nvPr>
        </p:nvGraphicFramePr>
        <p:xfrm>
          <a:off x="2780843" y="69719"/>
          <a:ext cx="5024409" cy="4274444"/>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20" name="TextBox 19"/>
          <p:cNvSpPr txBox="1"/>
          <p:nvPr/>
        </p:nvSpPr>
        <p:spPr>
          <a:xfrm>
            <a:off x="6553178" y="5820833"/>
            <a:ext cx="2113613" cy="830997"/>
          </a:xfrm>
          <a:prstGeom prst="rect">
            <a:avLst/>
          </a:prstGeom>
          <a:noFill/>
        </p:spPr>
        <p:txBody>
          <a:bodyPr wrap="square">
            <a:spAutoFit/>
          </a:bodyPr>
          <a:lstStyle/>
          <a:p>
            <a:pPr algn="ctr">
              <a:defRPr/>
            </a:pPr>
            <a:r>
              <a:rPr lang="en-US" sz="1600" b="1" u="sng" dirty="0">
                <a:solidFill>
                  <a:prstClr val="black"/>
                </a:solidFill>
                <a:effectLst>
                  <a:outerShdw blurRad="38100" dist="38100" dir="2700000" algn="tl">
                    <a:srgbClr val="000000">
                      <a:alpha val="43137"/>
                    </a:srgbClr>
                  </a:outerShdw>
                </a:effectLst>
              </a:rPr>
              <a:t>Case Resistors</a:t>
            </a:r>
          </a:p>
          <a:p>
            <a:pPr marL="228594" indent="-228594">
              <a:buFont typeface="Arial" panose="020B0604020202020204" pitchFamily="34" charset="0"/>
              <a:buChar char="•"/>
              <a:defRPr/>
            </a:pPr>
            <a:r>
              <a:rPr lang="en-US" sz="1600" b="1" dirty="0">
                <a:solidFill>
                  <a:prstClr val="black"/>
                </a:solidFill>
                <a:effectLst>
                  <a:outerShdw blurRad="38100" dist="38100" dir="2700000" algn="tl">
                    <a:srgbClr val="000000">
                      <a:alpha val="43137"/>
                    </a:srgbClr>
                  </a:outerShdw>
                </a:effectLst>
              </a:rPr>
              <a:t>1Hp–20Hp</a:t>
            </a:r>
          </a:p>
          <a:p>
            <a:pPr marL="228594" indent="-228594">
              <a:buFont typeface="Arial" panose="020B0604020202020204" pitchFamily="34" charset="0"/>
              <a:buChar char="•"/>
              <a:defRPr/>
            </a:pPr>
            <a:r>
              <a:rPr lang="en-US" sz="1600" b="1" dirty="0">
                <a:solidFill>
                  <a:prstClr val="black"/>
                </a:solidFill>
                <a:effectLst>
                  <a:outerShdw blurRad="38100" dist="38100" dir="2700000" algn="tl">
                    <a:srgbClr val="000000">
                      <a:alpha val="43137"/>
                    </a:srgbClr>
                  </a:outerShdw>
                </a:effectLst>
              </a:rPr>
              <a:t>IP 66 Wash Down</a:t>
            </a:r>
            <a:endParaRPr lang="en-US" sz="1067" b="1" dirty="0">
              <a:solidFill>
                <a:prstClr val="black"/>
              </a:solidFill>
              <a:effectLst>
                <a:outerShdw blurRad="38100" dist="38100" dir="2700000" algn="tl">
                  <a:srgbClr val="000000">
                    <a:alpha val="43137"/>
                  </a:srgbClr>
                </a:outerShdw>
              </a:effectLst>
            </a:endParaRPr>
          </a:p>
        </p:txBody>
      </p:sp>
      <p:sp>
        <p:nvSpPr>
          <p:cNvPr id="26" name="TextBox 25"/>
          <p:cNvSpPr txBox="1"/>
          <p:nvPr/>
        </p:nvSpPr>
        <p:spPr>
          <a:xfrm>
            <a:off x="4675593" y="5511702"/>
            <a:ext cx="1858271" cy="1056956"/>
          </a:xfrm>
          <a:prstGeom prst="rect">
            <a:avLst/>
          </a:prstGeom>
          <a:noFill/>
        </p:spPr>
        <p:txBody>
          <a:bodyPr wrap="square">
            <a:spAutoFit/>
          </a:bodyPr>
          <a:lstStyle/>
          <a:p>
            <a:pPr algn="ctr">
              <a:defRPr/>
            </a:pPr>
            <a:r>
              <a:rPr lang="en-US" sz="1867" b="1" u="sng" dirty="0">
                <a:solidFill>
                  <a:prstClr val="black"/>
                </a:solidFill>
                <a:effectLst>
                  <a:outerShdw blurRad="38100" dist="38100" dir="2700000" algn="tl">
                    <a:srgbClr val="000000">
                      <a:alpha val="43137"/>
                    </a:srgbClr>
                  </a:outerShdw>
                </a:effectLst>
              </a:rPr>
              <a:t>M3575R</a:t>
            </a:r>
          </a:p>
          <a:p>
            <a:pPr marL="228594" indent="-228594">
              <a:buFont typeface="Arial" panose="020B0604020202020204" pitchFamily="34" charset="0"/>
              <a:buChar char="•"/>
              <a:defRPr/>
            </a:pPr>
            <a:r>
              <a:rPr lang="en-US" sz="1467" b="1" dirty="0">
                <a:solidFill>
                  <a:prstClr val="black"/>
                </a:solidFill>
                <a:effectLst>
                  <a:outerShdw blurRad="38100" dist="38100" dir="2700000" algn="tl">
                    <a:srgbClr val="000000">
                      <a:alpha val="43137"/>
                    </a:srgbClr>
                  </a:outerShdw>
                </a:effectLst>
              </a:rPr>
              <a:t>6-20% Duty </a:t>
            </a:r>
          </a:p>
          <a:p>
            <a:pPr marL="228594" indent="-228594">
              <a:buFont typeface="Arial" panose="020B0604020202020204" pitchFamily="34" charset="0"/>
              <a:buChar char="•"/>
              <a:defRPr/>
            </a:pPr>
            <a:r>
              <a:rPr lang="en-US" sz="1467" b="1" dirty="0">
                <a:solidFill>
                  <a:prstClr val="black"/>
                </a:solidFill>
                <a:effectLst>
                  <a:outerShdw blurRad="38100" dist="38100" dir="2700000" algn="tl">
                    <a:srgbClr val="000000">
                      <a:alpha val="43137"/>
                    </a:srgbClr>
                  </a:outerShdw>
                </a:effectLst>
              </a:rPr>
              <a:t>33 Hp Peak</a:t>
            </a:r>
          </a:p>
          <a:p>
            <a:pPr marL="228594" indent="-228594">
              <a:buFont typeface="Arial" panose="020B0604020202020204" pitchFamily="34" charset="0"/>
              <a:buChar char="•"/>
              <a:defRPr/>
            </a:pPr>
            <a:r>
              <a:rPr lang="en-US" sz="1467" b="1" dirty="0">
                <a:solidFill>
                  <a:prstClr val="black"/>
                </a:solidFill>
                <a:effectLst>
                  <a:outerShdw blurRad="38100" dist="38100" dir="2700000" algn="tl">
                    <a:srgbClr val="000000">
                      <a:alpha val="43137"/>
                    </a:srgbClr>
                  </a:outerShdw>
                </a:effectLst>
              </a:rPr>
              <a:t>230VAC – 460VAC</a:t>
            </a:r>
          </a:p>
        </p:txBody>
      </p:sp>
      <p:pic>
        <p:nvPicPr>
          <p:cNvPr id="4" name="Picture 3"/>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947876" y="5109924"/>
            <a:ext cx="1209862" cy="891688"/>
          </a:xfrm>
          <a:prstGeom prst="rect">
            <a:avLst/>
          </a:prstGeom>
        </p:spPr>
      </p:pic>
      <p:sp>
        <p:nvSpPr>
          <p:cNvPr id="27" name="TextBox 26"/>
          <p:cNvSpPr txBox="1"/>
          <p:nvPr/>
        </p:nvSpPr>
        <p:spPr>
          <a:xfrm>
            <a:off x="7378392" y="1559389"/>
            <a:ext cx="1837743" cy="707694"/>
          </a:xfrm>
          <a:prstGeom prst="rect">
            <a:avLst/>
          </a:prstGeom>
          <a:noFill/>
        </p:spPr>
        <p:txBody>
          <a:bodyPr wrap="square" rtlCol="0">
            <a:spAutoFit/>
          </a:bodyPr>
          <a:lstStyle/>
          <a:p>
            <a:pPr algn="ctr"/>
            <a:r>
              <a:rPr lang="en-US" sz="1333" b="1" u="sng" dirty="0">
                <a:solidFill>
                  <a:prstClr val="black"/>
                </a:solidFill>
                <a:effectLst>
                  <a:outerShdw blurRad="38100" dist="38100" dir="2700000" algn="tl">
                    <a:srgbClr val="000000">
                      <a:alpha val="43137"/>
                    </a:srgbClr>
                  </a:outerShdw>
                </a:effectLst>
              </a:rPr>
              <a:t>Internal IGBT </a:t>
            </a:r>
          </a:p>
          <a:p>
            <a:pPr algn="ctr"/>
            <a:r>
              <a:rPr lang="en-US" sz="1333" b="1" u="sng" dirty="0">
                <a:solidFill>
                  <a:prstClr val="black"/>
                </a:solidFill>
                <a:effectLst>
                  <a:outerShdw blurRad="38100" dist="38100" dir="2700000" algn="tl">
                    <a:srgbClr val="000000">
                      <a:alpha val="43137"/>
                    </a:srgbClr>
                  </a:outerShdw>
                </a:effectLst>
              </a:rPr>
              <a:t>External Brake Transistor</a:t>
            </a:r>
          </a:p>
        </p:txBody>
      </p:sp>
    </p:spTree>
    <p:extLst>
      <p:ext uri="{BB962C8B-B14F-4D97-AF65-F5344CB8AC3E}">
        <p14:creationId xmlns:p14="http://schemas.microsoft.com/office/powerpoint/2010/main" val="2185758276"/>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1970</TotalTime>
  <Words>6180</Words>
  <Application>Microsoft Office PowerPoint</Application>
  <PresentationFormat>Widescreen</PresentationFormat>
  <Paragraphs>999</Paragraphs>
  <Slides>58</Slides>
  <Notes>51</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58</vt:i4>
      </vt:variant>
    </vt:vector>
  </HeadingPairs>
  <TitlesOfParts>
    <vt:vector size="65" baseType="lpstr">
      <vt:lpstr>Arial</vt:lpstr>
      <vt:lpstr>Brush Script MT</vt:lpstr>
      <vt:lpstr>Calibri</vt:lpstr>
      <vt:lpstr>Castellar</vt:lpstr>
      <vt:lpstr>Wingdings</vt:lpstr>
      <vt:lpstr>1_Office Theme</vt:lpstr>
      <vt:lpstr>Drawing</vt:lpstr>
      <vt:lpstr>PowerPoint Presentation</vt:lpstr>
      <vt:lpstr>Introduction to Bonitron</vt:lpstr>
      <vt:lpstr>Introduction</vt:lpstr>
      <vt:lpstr>Basic Drive Topology</vt:lpstr>
      <vt:lpstr>Drive DC Bus Management </vt:lpstr>
      <vt:lpstr>Regenerative Energy In Drives</vt:lpstr>
      <vt:lpstr>External Braking Transistors</vt:lpstr>
      <vt:lpstr>Internal IGBT &amp; External Braking Connections</vt:lpstr>
      <vt:lpstr>Braking Resistors</vt:lpstr>
      <vt:lpstr>Line Regeneration Modules</vt:lpstr>
      <vt:lpstr>Line Regen Digital Display</vt:lpstr>
      <vt:lpstr>PowerPoint Presentation</vt:lpstr>
      <vt:lpstr>Determining Your OV Solution</vt:lpstr>
      <vt:lpstr>Line Regen Compared to Braking Resistor</vt:lpstr>
      <vt:lpstr>Line Regen Compared to Braking Resistor</vt:lpstr>
      <vt:lpstr>Cranes and Hoists (Overhauling)</vt:lpstr>
      <vt:lpstr>Barge Capstans, Anchor Windless</vt:lpstr>
      <vt:lpstr>Common Bus Regenerative Applications</vt:lpstr>
      <vt:lpstr>Test Stands</vt:lpstr>
      <vt:lpstr>Palletizer Application</vt:lpstr>
      <vt:lpstr>Palletizer Block Diagram</vt:lpstr>
      <vt:lpstr>Downhill Conveyors (Overhauling)</vt:lpstr>
      <vt:lpstr>Continuous Centrifuge (Overhauling)</vt:lpstr>
      <vt:lpstr>Centrifuge Block Diagram</vt:lpstr>
      <vt:lpstr>Batch Process Centrifuge (Deceleration)</vt:lpstr>
      <vt:lpstr>Common Bus Power Supplies</vt:lpstr>
      <vt:lpstr>12 &amp; 18 Pulse Harmonic Solution</vt:lpstr>
      <vt:lpstr>Common Bus Power Supplies &amp; Regen</vt:lpstr>
      <vt:lpstr>Regenerative Power Supply</vt:lpstr>
      <vt:lpstr>Common Bus Diode Sharing</vt:lpstr>
      <vt:lpstr>M3712 Single Phase Power Supply</vt:lpstr>
      <vt:lpstr>PowerPoint Presentation</vt:lpstr>
      <vt:lpstr>PowerPoint Presentation</vt:lpstr>
      <vt:lpstr>Process Protection</vt:lpstr>
      <vt:lpstr>PowerPoint Presentation</vt:lpstr>
      <vt:lpstr>Current Industry Solutions</vt:lpstr>
      <vt:lpstr>Critical Process Protection</vt:lpstr>
      <vt:lpstr>Determining Your UV Solution</vt:lpstr>
      <vt:lpstr>UPD AC Line Loss/VSD DC Bus Backup Products </vt:lpstr>
      <vt:lpstr>UPD – Uninterruptable Power For Drives</vt:lpstr>
      <vt:lpstr>UPD Display Options</vt:lpstr>
      <vt:lpstr>PowerPoint Presentation</vt:lpstr>
      <vt:lpstr>UPD – Uninterruptable Power For Drives</vt:lpstr>
      <vt:lpstr>UPD – Uninterruptable Power For Drives</vt:lpstr>
      <vt:lpstr>Critical Process Protection</vt:lpstr>
      <vt:lpstr>Critical Process Protection</vt:lpstr>
      <vt:lpstr>Critical Process Protection</vt:lpstr>
      <vt:lpstr>PowerPoint Presentation</vt:lpstr>
      <vt:lpstr>PowerPoint Presentation</vt:lpstr>
      <vt:lpstr>Critical Process Applications with PF Drives - Fibers</vt:lpstr>
      <vt:lpstr>PowerPoint Presentation</vt:lpstr>
      <vt:lpstr>PowerPoint Presentation</vt:lpstr>
      <vt:lpstr>Critical Application Examples</vt:lpstr>
      <vt:lpstr>Bonitron Maintenance Advantage</vt:lpstr>
      <vt:lpstr>Drive Maintenance Products</vt:lpstr>
      <vt:lpstr>Bonitron Applications Summary</vt:lpstr>
      <vt:lpstr>Bonitron Support</vt:lpstr>
      <vt:lpstr>www.Bonitron.com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Drive DC Bus Management</dc:title>
  <dc:creator>Tim Smith</dc:creator>
  <cp:lastModifiedBy>Tim Smith</cp:lastModifiedBy>
  <cp:revision>104</cp:revision>
  <dcterms:created xsi:type="dcterms:W3CDTF">2019-05-21T18:01:27Z</dcterms:created>
  <dcterms:modified xsi:type="dcterms:W3CDTF">2025-02-11T20:19:12Z</dcterms:modified>
</cp:coreProperties>
</file>